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2" r:id="rId1"/>
    <p:sldMasterId id="2147483751" r:id="rId2"/>
    <p:sldMasterId id="2147483763" r:id="rId3"/>
  </p:sldMasterIdLst>
  <p:notesMasterIdLst>
    <p:notesMasterId r:id="rId21"/>
  </p:notesMasterIdLst>
  <p:sldIdLst>
    <p:sldId id="847" r:id="rId4"/>
    <p:sldId id="1106" r:id="rId5"/>
    <p:sldId id="1028" r:id="rId6"/>
    <p:sldId id="309" r:id="rId7"/>
    <p:sldId id="1059" r:id="rId8"/>
    <p:sldId id="1101" r:id="rId9"/>
    <p:sldId id="1102" r:id="rId10"/>
    <p:sldId id="1096" r:id="rId11"/>
    <p:sldId id="1103" r:id="rId12"/>
    <p:sldId id="1104" r:id="rId13"/>
    <p:sldId id="1105" r:id="rId14"/>
    <p:sldId id="1080" r:id="rId15"/>
    <p:sldId id="1097" r:id="rId16"/>
    <p:sldId id="1098" r:id="rId17"/>
    <p:sldId id="1099" r:id="rId18"/>
    <p:sldId id="1100" r:id="rId19"/>
    <p:sldId id="1073" r:id="rId20"/>
  </p:sldIdLst>
  <p:sldSz cx="12161838"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CEF"/>
    <a:srgbClr val="FFFFFF"/>
    <a:srgbClr val="F1EFE8"/>
    <a:srgbClr val="FED43E"/>
    <a:srgbClr val="EEECE5"/>
    <a:srgbClr val="FFFF99"/>
    <a:srgbClr val="F8E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25C379-8424-4B3C-851D-A5F68EA15CB4}">
  <a:tblStyle styleId="{2625C379-8424-4B3C-851D-A5F68EA15C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21" autoAdjust="0"/>
  </p:normalViewPr>
  <p:slideViewPr>
    <p:cSldViewPr snapToGrid="0">
      <p:cViewPr varScale="1">
        <p:scale>
          <a:sx n="68" d="100"/>
          <a:sy n="68" d="100"/>
        </p:scale>
        <p:origin x="1166" y="38"/>
      </p:cViewPr>
      <p:guideLst/>
    </p:cSldViewPr>
  </p:slideViewPr>
  <p:notesTextViewPr>
    <p:cViewPr>
      <p:scale>
        <a:sx n="1" d="1"/>
        <a:sy n="1" d="1"/>
      </p:scale>
      <p:origin x="0" y="0"/>
    </p:cViewPr>
  </p:notesTextViewPr>
  <p:sorterViewPr>
    <p:cViewPr>
      <p:scale>
        <a:sx n="150" d="100"/>
        <a:sy n="150" d="100"/>
      </p:scale>
      <p:origin x="0" y="-140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en-US" sz="1100"/>
              <a:t>Bài dài nên thầy cô tranh thủ dạy luôn nhé!</a:t>
            </a:r>
          </a:p>
          <a:p>
            <a:pPr algn="ctr"/>
            <a:r>
              <a:rPr lang="en-US" sz="1100"/>
              <a:t>Kho ppt Phan Linh_0916.604.268</a:t>
            </a:r>
          </a:p>
          <a:p>
            <a:pPr algn="ctr"/>
            <a:r>
              <a:rPr lang="en-US" sz="1100"/>
              <a:t>Thầy cô hãy liên  hệ chính chủ sp để được đồng hành và hỗ trợ nhé!</a:t>
            </a: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60131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5077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21927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15810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02893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01902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BD4E7-7B34-46A3-8632-218B51A52F5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275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41163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10680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0802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353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27008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59465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3067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4"/>
        </a:solidFill>
        <a:effectLst/>
      </p:bgPr>
    </p:bg>
    <p:spTree>
      <p:nvGrpSpPr>
        <p:cNvPr id="1" name="Shape 303"/>
        <p:cNvGrpSpPr/>
        <p:nvPr/>
      </p:nvGrpSpPr>
      <p:grpSpPr>
        <a:xfrm>
          <a:off x="0" y="0"/>
          <a:ext cx="0" cy="0"/>
          <a:chOff x="0" y="0"/>
          <a:chExt cx="0" cy="0"/>
        </a:xfrm>
      </p:grpSpPr>
      <p:grpSp>
        <p:nvGrpSpPr>
          <p:cNvPr id="304" name="Google Shape;304;p13"/>
          <p:cNvGrpSpPr/>
          <p:nvPr/>
        </p:nvGrpSpPr>
        <p:grpSpPr>
          <a:xfrm>
            <a:off x="-146" y="-165"/>
            <a:ext cx="12161710" cy="6858015"/>
            <a:chOff x="-110" y="-124"/>
            <a:chExt cx="9143904" cy="5143511"/>
          </a:xfrm>
        </p:grpSpPr>
        <p:sp>
          <p:nvSpPr>
            <p:cNvPr id="305" name="Google Shape;305;p13"/>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 name="Google Shape;306;p13"/>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3"/>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3"/>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 name="Google Shape;309;p13"/>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 name="Google Shape;310;p13"/>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 name="Google Shape;311;p13"/>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 name="Google Shape;312;p13"/>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3"/>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3"/>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3"/>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3"/>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3"/>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 name="Google Shape;318;p13"/>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13"/>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 name="Google Shape;320;p13"/>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13"/>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13"/>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13"/>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 name="Google Shape;324;p13"/>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 name="Google Shape;325;p13"/>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 name="Google Shape;326;p13"/>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13"/>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13"/>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13"/>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 name="Google Shape;330;p13"/>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13"/>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2" name="Google Shape;332;p13"/>
          <p:cNvSpPr/>
          <p:nvPr/>
        </p:nvSpPr>
        <p:spPr>
          <a:xfrm>
            <a:off x="364496" y="411000"/>
            <a:ext cx="11432846" cy="60360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3" name="Google Shape;333;p13"/>
          <p:cNvSpPr txBox="1">
            <a:spLocks noGrp="1"/>
          </p:cNvSpPr>
          <p:nvPr>
            <p:ph type="title"/>
          </p:nvPr>
        </p:nvSpPr>
        <p:spPr>
          <a:xfrm>
            <a:off x="957625" y="721212"/>
            <a:ext cx="10246588"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4" name="Google Shape;334;p13"/>
          <p:cNvSpPr txBox="1">
            <a:spLocks noGrp="1"/>
          </p:cNvSpPr>
          <p:nvPr>
            <p:ph type="subTitle" idx="1"/>
          </p:nvPr>
        </p:nvSpPr>
        <p:spPr>
          <a:xfrm>
            <a:off x="957625" y="3047191"/>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5" name="Google Shape;335;p13"/>
          <p:cNvSpPr txBox="1">
            <a:spLocks noGrp="1"/>
          </p:cNvSpPr>
          <p:nvPr>
            <p:ph type="subTitle" idx="2"/>
          </p:nvPr>
        </p:nvSpPr>
        <p:spPr>
          <a:xfrm>
            <a:off x="4547753" y="3047191"/>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6" name="Google Shape;336;p13"/>
          <p:cNvSpPr txBox="1">
            <a:spLocks noGrp="1"/>
          </p:cNvSpPr>
          <p:nvPr>
            <p:ph type="subTitle" idx="3"/>
          </p:nvPr>
        </p:nvSpPr>
        <p:spPr>
          <a:xfrm>
            <a:off x="957625" y="5358100"/>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7" name="Google Shape;337;p13"/>
          <p:cNvSpPr txBox="1">
            <a:spLocks noGrp="1"/>
          </p:cNvSpPr>
          <p:nvPr>
            <p:ph type="subTitle" idx="4"/>
          </p:nvPr>
        </p:nvSpPr>
        <p:spPr>
          <a:xfrm>
            <a:off x="4547753" y="5358100"/>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8" name="Google Shape;338;p13"/>
          <p:cNvSpPr txBox="1">
            <a:spLocks noGrp="1"/>
          </p:cNvSpPr>
          <p:nvPr>
            <p:ph type="subTitle" idx="5"/>
          </p:nvPr>
        </p:nvSpPr>
        <p:spPr>
          <a:xfrm>
            <a:off x="8137883" y="3047191"/>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9" name="Google Shape;339;p13"/>
          <p:cNvSpPr txBox="1">
            <a:spLocks noGrp="1"/>
          </p:cNvSpPr>
          <p:nvPr>
            <p:ph type="subTitle" idx="6"/>
          </p:nvPr>
        </p:nvSpPr>
        <p:spPr>
          <a:xfrm>
            <a:off x="8137883" y="5358100"/>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0" name="Google Shape;340;p13"/>
          <p:cNvSpPr txBox="1">
            <a:spLocks noGrp="1"/>
          </p:cNvSpPr>
          <p:nvPr>
            <p:ph type="title" idx="7" hasCustomPrompt="1"/>
          </p:nvPr>
        </p:nvSpPr>
        <p:spPr>
          <a:xfrm>
            <a:off x="2002234" y="1877627"/>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2"/>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1" name="Google Shape;341;p13"/>
          <p:cNvSpPr txBox="1">
            <a:spLocks noGrp="1"/>
          </p:cNvSpPr>
          <p:nvPr>
            <p:ph type="title" idx="8" hasCustomPrompt="1"/>
          </p:nvPr>
        </p:nvSpPr>
        <p:spPr>
          <a:xfrm>
            <a:off x="2002234" y="4187755"/>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1"/>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2" name="Google Shape;342;p13"/>
          <p:cNvSpPr txBox="1">
            <a:spLocks noGrp="1"/>
          </p:cNvSpPr>
          <p:nvPr>
            <p:ph type="title" idx="9" hasCustomPrompt="1"/>
          </p:nvPr>
        </p:nvSpPr>
        <p:spPr>
          <a:xfrm>
            <a:off x="5592362" y="1877627"/>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lt2"/>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3" name="Google Shape;343;p13"/>
          <p:cNvSpPr txBox="1">
            <a:spLocks noGrp="1"/>
          </p:cNvSpPr>
          <p:nvPr>
            <p:ph type="title" idx="13" hasCustomPrompt="1"/>
          </p:nvPr>
        </p:nvSpPr>
        <p:spPr>
          <a:xfrm>
            <a:off x="5592358" y="4187755"/>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4"/>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4" name="Google Shape;344;p13"/>
          <p:cNvSpPr txBox="1">
            <a:spLocks noGrp="1"/>
          </p:cNvSpPr>
          <p:nvPr>
            <p:ph type="title" idx="14" hasCustomPrompt="1"/>
          </p:nvPr>
        </p:nvSpPr>
        <p:spPr>
          <a:xfrm>
            <a:off x="9182492" y="1877627"/>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2"/>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5" name="Google Shape;345;p13"/>
          <p:cNvSpPr txBox="1">
            <a:spLocks noGrp="1"/>
          </p:cNvSpPr>
          <p:nvPr>
            <p:ph type="title" idx="15" hasCustomPrompt="1"/>
          </p:nvPr>
        </p:nvSpPr>
        <p:spPr>
          <a:xfrm>
            <a:off x="9182492" y="4187755"/>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3"/>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6" name="Google Shape;346;p13"/>
          <p:cNvSpPr txBox="1">
            <a:spLocks noGrp="1"/>
          </p:cNvSpPr>
          <p:nvPr>
            <p:ph type="subTitle" idx="16"/>
          </p:nvPr>
        </p:nvSpPr>
        <p:spPr>
          <a:xfrm>
            <a:off x="957625" y="2604683"/>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47" name="Google Shape;347;p13"/>
          <p:cNvSpPr txBox="1">
            <a:spLocks noGrp="1"/>
          </p:cNvSpPr>
          <p:nvPr>
            <p:ph type="subTitle" idx="17"/>
          </p:nvPr>
        </p:nvSpPr>
        <p:spPr>
          <a:xfrm>
            <a:off x="4547753" y="2604683"/>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48" name="Google Shape;348;p13"/>
          <p:cNvSpPr txBox="1">
            <a:spLocks noGrp="1"/>
          </p:cNvSpPr>
          <p:nvPr>
            <p:ph type="subTitle" idx="18"/>
          </p:nvPr>
        </p:nvSpPr>
        <p:spPr>
          <a:xfrm>
            <a:off x="8137883" y="2604683"/>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49" name="Google Shape;349;p13"/>
          <p:cNvSpPr txBox="1">
            <a:spLocks noGrp="1"/>
          </p:cNvSpPr>
          <p:nvPr>
            <p:ph type="subTitle" idx="19"/>
          </p:nvPr>
        </p:nvSpPr>
        <p:spPr>
          <a:xfrm>
            <a:off x="957625" y="4914900"/>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50" name="Google Shape;350;p13"/>
          <p:cNvSpPr txBox="1">
            <a:spLocks noGrp="1"/>
          </p:cNvSpPr>
          <p:nvPr>
            <p:ph type="subTitle" idx="20"/>
          </p:nvPr>
        </p:nvSpPr>
        <p:spPr>
          <a:xfrm>
            <a:off x="4547753" y="4914900"/>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51" name="Google Shape;351;p13"/>
          <p:cNvSpPr txBox="1">
            <a:spLocks noGrp="1"/>
          </p:cNvSpPr>
          <p:nvPr>
            <p:ph type="subTitle" idx="21"/>
          </p:nvPr>
        </p:nvSpPr>
        <p:spPr>
          <a:xfrm>
            <a:off x="8137883" y="4914900"/>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Tree>
    <p:extLst>
      <p:ext uri="{BB962C8B-B14F-4D97-AF65-F5344CB8AC3E}">
        <p14:creationId xmlns:p14="http://schemas.microsoft.com/office/powerpoint/2010/main" val="2129442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42"/>
        <p:cNvGrpSpPr/>
        <p:nvPr/>
      </p:nvGrpSpPr>
      <p:grpSpPr>
        <a:xfrm>
          <a:off x="0" y="0"/>
          <a:ext cx="0" cy="0"/>
          <a:chOff x="0" y="0"/>
          <a:chExt cx="0" cy="0"/>
        </a:xfrm>
      </p:grpSpPr>
      <p:grpSp>
        <p:nvGrpSpPr>
          <p:cNvPr id="743" name="Google Shape;743;p6"/>
          <p:cNvGrpSpPr/>
          <p:nvPr/>
        </p:nvGrpSpPr>
        <p:grpSpPr>
          <a:xfrm>
            <a:off x="-1915088" y="-1472364"/>
            <a:ext cx="15710020" cy="9627221"/>
            <a:chOff x="-1439878" y="-1104273"/>
            <a:chExt cx="11811736" cy="7220416"/>
          </a:xfrm>
        </p:grpSpPr>
        <p:sp>
          <p:nvSpPr>
            <p:cNvPr id="744" name="Google Shape;744;p6"/>
            <p:cNvSpPr/>
            <p:nvPr/>
          </p:nvSpPr>
          <p:spPr>
            <a:xfrm rot="728333">
              <a:off x="7913110" y="4300279"/>
              <a:ext cx="1583025" cy="1247950"/>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45" name="Google Shape;745;p6"/>
            <p:cNvSpPr/>
            <p:nvPr/>
          </p:nvSpPr>
          <p:spPr>
            <a:xfrm rot="-2139706" flipH="1">
              <a:off x="8320381" y="520711"/>
              <a:ext cx="1467463" cy="1895634"/>
            </a:xfrm>
            <a:custGeom>
              <a:avLst/>
              <a:gdLst/>
              <a:ahLst/>
              <a:cxnLst/>
              <a:rect l="l" t="t" r="r" b="b"/>
              <a:pathLst>
                <a:path w="169" h="218" extrusionOk="0">
                  <a:moveTo>
                    <a:pt x="166" y="213"/>
                  </a:moveTo>
                  <a:cubicBezTo>
                    <a:pt x="148" y="196"/>
                    <a:pt x="132" y="179"/>
                    <a:pt x="116" y="160"/>
                  </a:cubicBezTo>
                  <a:cubicBezTo>
                    <a:pt x="111" y="107"/>
                    <a:pt x="102" y="54"/>
                    <a:pt x="92" y="1"/>
                  </a:cubicBezTo>
                  <a:cubicBezTo>
                    <a:pt x="91" y="0"/>
                    <a:pt x="90" y="0"/>
                    <a:pt x="90" y="2"/>
                  </a:cubicBezTo>
                  <a:cubicBezTo>
                    <a:pt x="98" y="51"/>
                    <a:pt x="105" y="101"/>
                    <a:pt x="111" y="151"/>
                  </a:cubicBezTo>
                  <a:cubicBezTo>
                    <a:pt x="111" y="151"/>
                    <a:pt x="110" y="150"/>
                    <a:pt x="110" y="150"/>
                  </a:cubicBezTo>
                  <a:cubicBezTo>
                    <a:pt x="109" y="150"/>
                    <a:pt x="108" y="150"/>
                    <a:pt x="108" y="149"/>
                  </a:cubicBezTo>
                  <a:cubicBezTo>
                    <a:pt x="93" y="130"/>
                    <a:pt x="80" y="110"/>
                    <a:pt x="69" y="89"/>
                  </a:cubicBezTo>
                  <a:cubicBezTo>
                    <a:pt x="68" y="87"/>
                    <a:pt x="66" y="88"/>
                    <a:pt x="67" y="90"/>
                  </a:cubicBezTo>
                  <a:cubicBezTo>
                    <a:pt x="76" y="109"/>
                    <a:pt x="87" y="128"/>
                    <a:pt x="99" y="146"/>
                  </a:cubicBezTo>
                  <a:cubicBezTo>
                    <a:pt x="65" y="132"/>
                    <a:pt x="33" y="116"/>
                    <a:pt x="4" y="93"/>
                  </a:cubicBezTo>
                  <a:cubicBezTo>
                    <a:pt x="2" y="91"/>
                    <a:pt x="0" y="94"/>
                    <a:pt x="1" y="95"/>
                  </a:cubicBezTo>
                  <a:cubicBezTo>
                    <a:pt x="32" y="121"/>
                    <a:pt x="66" y="141"/>
                    <a:pt x="104" y="153"/>
                  </a:cubicBezTo>
                  <a:cubicBezTo>
                    <a:pt x="121" y="176"/>
                    <a:pt x="141" y="198"/>
                    <a:pt x="163" y="216"/>
                  </a:cubicBezTo>
                  <a:cubicBezTo>
                    <a:pt x="165" y="218"/>
                    <a:pt x="169" y="215"/>
                    <a:pt x="166" y="213"/>
                  </a:cubicBezTo>
                  <a:close/>
                  <a:moveTo>
                    <a:pt x="111" y="153"/>
                  </a:moveTo>
                  <a:cubicBezTo>
                    <a:pt x="111" y="153"/>
                    <a:pt x="111" y="154"/>
                    <a:pt x="111" y="154"/>
                  </a:cubicBezTo>
                  <a:cubicBezTo>
                    <a:pt x="111" y="154"/>
                    <a:pt x="111" y="154"/>
                    <a:pt x="111" y="153"/>
                  </a:cubicBezTo>
                  <a:cubicBezTo>
                    <a:pt x="111" y="153"/>
                    <a:pt x="111" y="153"/>
                    <a:pt x="111" y="15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46" name="Google Shape;746;p6"/>
            <p:cNvSpPr/>
            <p:nvPr/>
          </p:nvSpPr>
          <p:spPr>
            <a:xfrm rot="2218787" flipH="1">
              <a:off x="-956840" y="3263828"/>
              <a:ext cx="1583025" cy="1247950"/>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747" name="Google Shape;747;p6"/>
            <p:cNvGrpSpPr/>
            <p:nvPr/>
          </p:nvGrpSpPr>
          <p:grpSpPr>
            <a:xfrm rot="9497234" flipH="1">
              <a:off x="-1134446" y="3806480"/>
              <a:ext cx="1938211" cy="2022901"/>
              <a:chOff x="5053013" y="4689476"/>
              <a:chExt cx="1271588" cy="1327150"/>
            </a:xfrm>
          </p:grpSpPr>
          <p:sp>
            <p:nvSpPr>
              <p:cNvPr id="748" name="Google Shape;748;p6"/>
              <p:cNvSpPr/>
              <p:nvPr/>
            </p:nvSpPr>
            <p:spPr>
              <a:xfrm>
                <a:off x="5370513" y="4689476"/>
                <a:ext cx="403225" cy="622300"/>
              </a:xfrm>
              <a:custGeom>
                <a:avLst/>
                <a:gdLst/>
                <a:ahLst/>
                <a:cxnLst/>
                <a:rect l="l" t="t" r="r" b="b"/>
                <a:pathLst>
                  <a:path w="107" h="165" extrusionOk="0">
                    <a:moveTo>
                      <a:pt x="15" y="92"/>
                    </a:moveTo>
                    <a:cubicBezTo>
                      <a:pt x="6" y="75"/>
                      <a:pt x="0" y="56"/>
                      <a:pt x="3" y="38"/>
                    </a:cubicBezTo>
                    <a:cubicBezTo>
                      <a:pt x="6" y="20"/>
                      <a:pt x="21" y="2"/>
                      <a:pt x="40" y="1"/>
                    </a:cubicBezTo>
                    <a:cubicBezTo>
                      <a:pt x="52" y="0"/>
                      <a:pt x="63" y="6"/>
                      <a:pt x="72" y="14"/>
                    </a:cubicBezTo>
                    <a:cubicBezTo>
                      <a:pt x="80" y="22"/>
                      <a:pt x="86" y="33"/>
                      <a:pt x="91" y="44"/>
                    </a:cubicBezTo>
                    <a:cubicBezTo>
                      <a:pt x="102" y="71"/>
                      <a:pt x="107" y="102"/>
                      <a:pt x="105" y="132"/>
                    </a:cubicBezTo>
                    <a:cubicBezTo>
                      <a:pt x="104" y="141"/>
                      <a:pt x="101" y="158"/>
                      <a:pt x="91" y="162"/>
                    </a:cubicBezTo>
                    <a:cubicBezTo>
                      <a:pt x="82" y="165"/>
                      <a:pt x="71" y="155"/>
                      <a:pt x="64" y="150"/>
                    </a:cubicBezTo>
                    <a:cubicBezTo>
                      <a:pt x="44" y="134"/>
                      <a:pt x="27" y="115"/>
                      <a:pt x="15" y="9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49" name="Google Shape;749;p6"/>
              <p:cNvSpPr/>
              <p:nvPr/>
            </p:nvSpPr>
            <p:spPr>
              <a:xfrm>
                <a:off x="5365751" y="4689475"/>
                <a:ext cx="336550" cy="531813"/>
              </a:xfrm>
              <a:custGeom>
                <a:avLst/>
                <a:gdLst/>
                <a:ahLst/>
                <a:cxnLst/>
                <a:rect l="l" t="t" r="r" b="b"/>
                <a:pathLst>
                  <a:path w="89" h="141" extrusionOk="0">
                    <a:moveTo>
                      <a:pt x="26" y="14"/>
                    </a:moveTo>
                    <a:cubicBezTo>
                      <a:pt x="0" y="45"/>
                      <a:pt x="24" y="89"/>
                      <a:pt x="46" y="115"/>
                    </a:cubicBezTo>
                    <a:cubicBezTo>
                      <a:pt x="53" y="122"/>
                      <a:pt x="59" y="129"/>
                      <a:pt x="67" y="135"/>
                    </a:cubicBezTo>
                    <a:cubicBezTo>
                      <a:pt x="72" y="138"/>
                      <a:pt x="78" y="141"/>
                      <a:pt x="83" y="138"/>
                    </a:cubicBezTo>
                    <a:cubicBezTo>
                      <a:pt x="88" y="135"/>
                      <a:pt x="89" y="129"/>
                      <a:pt x="89" y="124"/>
                    </a:cubicBezTo>
                    <a:cubicBezTo>
                      <a:pt x="89" y="114"/>
                      <a:pt x="87" y="104"/>
                      <a:pt x="85" y="94"/>
                    </a:cubicBezTo>
                    <a:cubicBezTo>
                      <a:pt x="82" y="82"/>
                      <a:pt x="58" y="0"/>
                      <a:pt x="34" y="26"/>
                    </a:cubicBezTo>
                    <a:cubicBezTo>
                      <a:pt x="24" y="38"/>
                      <a:pt x="30" y="60"/>
                      <a:pt x="35" y="72"/>
                    </a:cubicBezTo>
                    <a:cubicBezTo>
                      <a:pt x="39" y="82"/>
                      <a:pt x="44" y="90"/>
                      <a:pt x="49" y="98"/>
                    </a:cubicBezTo>
                    <a:cubicBezTo>
                      <a:pt x="52" y="102"/>
                      <a:pt x="55" y="106"/>
                      <a:pt x="59" y="110"/>
                    </a:cubicBezTo>
                    <a:cubicBezTo>
                      <a:pt x="61" y="113"/>
                      <a:pt x="64" y="117"/>
                      <a:pt x="67" y="118"/>
                    </a:cubicBezTo>
                    <a:cubicBezTo>
                      <a:pt x="83" y="123"/>
                      <a:pt x="72" y="87"/>
                      <a:pt x="71" y="82"/>
                    </a:cubicBezTo>
                    <a:cubicBezTo>
                      <a:pt x="67" y="71"/>
                      <a:pt x="63" y="60"/>
                      <a:pt x="57" y="50"/>
                    </a:cubicBezTo>
                    <a:cubicBezTo>
                      <a:pt x="53" y="44"/>
                      <a:pt x="50" y="36"/>
                      <a:pt x="42" y="37"/>
                    </a:cubicBezTo>
                    <a:cubicBezTo>
                      <a:pt x="41" y="37"/>
                      <a:pt x="41" y="38"/>
                      <a:pt x="41" y="38"/>
                    </a:cubicBezTo>
                    <a:cubicBezTo>
                      <a:pt x="43" y="58"/>
                      <a:pt x="48" y="76"/>
                      <a:pt x="59" y="93"/>
                    </a:cubicBezTo>
                    <a:cubicBezTo>
                      <a:pt x="60" y="94"/>
                      <a:pt x="62" y="93"/>
                      <a:pt x="61" y="91"/>
                    </a:cubicBezTo>
                    <a:cubicBezTo>
                      <a:pt x="53" y="77"/>
                      <a:pt x="47" y="62"/>
                      <a:pt x="45" y="46"/>
                    </a:cubicBezTo>
                    <a:cubicBezTo>
                      <a:pt x="44" y="42"/>
                      <a:pt x="42" y="41"/>
                      <a:pt x="46" y="42"/>
                    </a:cubicBezTo>
                    <a:cubicBezTo>
                      <a:pt x="49" y="43"/>
                      <a:pt x="48" y="43"/>
                      <a:pt x="50" y="45"/>
                    </a:cubicBezTo>
                    <a:cubicBezTo>
                      <a:pt x="53" y="48"/>
                      <a:pt x="55" y="52"/>
                      <a:pt x="57" y="56"/>
                    </a:cubicBezTo>
                    <a:cubicBezTo>
                      <a:pt x="61" y="63"/>
                      <a:pt x="64" y="70"/>
                      <a:pt x="66" y="78"/>
                    </a:cubicBezTo>
                    <a:cubicBezTo>
                      <a:pt x="69" y="85"/>
                      <a:pt x="71" y="93"/>
                      <a:pt x="72" y="101"/>
                    </a:cubicBezTo>
                    <a:cubicBezTo>
                      <a:pt x="73" y="103"/>
                      <a:pt x="73" y="106"/>
                      <a:pt x="73" y="108"/>
                    </a:cubicBezTo>
                    <a:cubicBezTo>
                      <a:pt x="73" y="112"/>
                      <a:pt x="73" y="113"/>
                      <a:pt x="69" y="113"/>
                    </a:cubicBezTo>
                    <a:cubicBezTo>
                      <a:pt x="63" y="113"/>
                      <a:pt x="61" y="109"/>
                      <a:pt x="58" y="105"/>
                    </a:cubicBezTo>
                    <a:cubicBezTo>
                      <a:pt x="48" y="92"/>
                      <a:pt x="39" y="77"/>
                      <a:pt x="35" y="62"/>
                    </a:cubicBezTo>
                    <a:cubicBezTo>
                      <a:pt x="34" y="55"/>
                      <a:pt x="32" y="47"/>
                      <a:pt x="33" y="39"/>
                    </a:cubicBezTo>
                    <a:cubicBezTo>
                      <a:pt x="34" y="33"/>
                      <a:pt x="35" y="29"/>
                      <a:pt x="41" y="27"/>
                    </a:cubicBezTo>
                    <a:cubicBezTo>
                      <a:pt x="47" y="24"/>
                      <a:pt x="51" y="27"/>
                      <a:pt x="55" y="32"/>
                    </a:cubicBezTo>
                    <a:cubicBezTo>
                      <a:pt x="64" y="43"/>
                      <a:pt x="70" y="59"/>
                      <a:pt x="75" y="73"/>
                    </a:cubicBezTo>
                    <a:cubicBezTo>
                      <a:pt x="81" y="88"/>
                      <a:pt x="85" y="103"/>
                      <a:pt x="86" y="119"/>
                    </a:cubicBezTo>
                    <a:cubicBezTo>
                      <a:pt x="86" y="122"/>
                      <a:pt x="87" y="129"/>
                      <a:pt x="85" y="131"/>
                    </a:cubicBezTo>
                    <a:cubicBezTo>
                      <a:pt x="83" y="134"/>
                      <a:pt x="74" y="134"/>
                      <a:pt x="71" y="133"/>
                    </a:cubicBezTo>
                    <a:cubicBezTo>
                      <a:pt x="70" y="132"/>
                      <a:pt x="69" y="131"/>
                      <a:pt x="68" y="130"/>
                    </a:cubicBezTo>
                    <a:cubicBezTo>
                      <a:pt x="62" y="125"/>
                      <a:pt x="56" y="118"/>
                      <a:pt x="50" y="112"/>
                    </a:cubicBezTo>
                    <a:cubicBezTo>
                      <a:pt x="29" y="88"/>
                      <a:pt x="3" y="44"/>
                      <a:pt x="28" y="15"/>
                    </a:cubicBezTo>
                    <a:cubicBezTo>
                      <a:pt x="29" y="14"/>
                      <a:pt x="27" y="13"/>
                      <a:pt x="26" y="1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50" name="Google Shape;750;p6"/>
              <p:cNvSpPr/>
              <p:nvPr/>
            </p:nvSpPr>
            <p:spPr>
              <a:xfrm>
                <a:off x="5532438" y="4724401"/>
                <a:ext cx="192088" cy="342900"/>
              </a:xfrm>
              <a:custGeom>
                <a:avLst/>
                <a:gdLst/>
                <a:ahLst/>
                <a:cxnLst/>
                <a:rect l="l" t="t" r="r" b="b"/>
                <a:pathLst>
                  <a:path w="51" h="91" extrusionOk="0">
                    <a:moveTo>
                      <a:pt x="1" y="2"/>
                    </a:moveTo>
                    <a:cubicBezTo>
                      <a:pt x="37" y="13"/>
                      <a:pt x="43" y="57"/>
                      <a:pt x="48" y="89"/>
                    </a:cubicBezTo>
                    <a:cubicBezTo>
                      <a:pt x="48" y="91"/>
                      <a:pt x="51" y="91"/>
                      <a:pt x="51" y="89"/>
                    </a:cubicBezTo>
                    <a:cubicBezTo>
                      <a:pt x="47" y="58"/>
                      <a:pt x="39" y="6"/>
                      <a:pt x="1" y="0"/>
                    </a:cubicBezTo>
                    <a:cubicBezTo>
                      <a:pt x="0" y="0"/>
                      <a:pt x="0"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51" name="Google Shape;751;p6"/>
              <p:cNvSpPr/>
              <p:nvPr/>
            </p:nvSpPr>
            <p:spPr>
              <a:xfrm>
                <a:off x="5724525" y="4818063"/>
                <a:ext cx="523875" cy="534987"/>
              </a:xfrm>
              <a:custGeom>
                <a:avLst/>
                <a:gdLst/>
                <a:ahLst/>
                <a:cxnLst/>
                <a:rect l="l" t="t" r="r" b="b"/>
                <a:pathLst>
                  <a:path w="139" h="142" extrusionOk="0">
                    <a:moveTo>
                      <a:pt x="40" y="36"/>
                    </a:moveTo>
                    <a:cubicBezTo>
                      <a:pt x="52" y="22"/>
                      <a:pt x="66" y="9"/>
                      <a:pt x="85" y="4"/>
                    </a:cubicBezTo>
                    <a:cubicBezTo>
                      <a:pt x="103" y="0"/>
                      <a:pt x="124" y="6"/>
                      <a:pt x="133" y="23"/>
                    </a:cubicBezTo>
                    <a:cubicBezTo>
                      <a:pt x="139" y="33"/>
                      <a:pt x="138" y="46"/>
                      <a:pt x="134" y="57"/>
                    </a:cubicBezTo>
                    <a:cubicBezTo>
                      <a:pt x="130" y="68"/>
                      <a:pt x="123" y="78"/>
                      <a:pt x="115" y="86"/>
                    </a:cubicBezTo>
                    <a:cubicBezTo>
                      <a:pt x="94" y="108"/>
                      <a:pt x="68" y="125"/>
                      <a:pt x="40" y="135"/>
                    </a:cubicBezTo>
                    <a:cubicBezTo>
                      <a:pt x="31" y="138"/>
                      <a:pt x="14" y="142"/>
                      <a:pt x="7" y="135"/>
                    </a:cubicBezTo>
                    <a:cubicBezTo>
                      <a:pt x="0" y="127"/>
                      <a:pt x="5" y="113"/>
                      <a:pt x="7" y="105"/>
                    </a:cubicBezTo>
                    <a:cubicBezTo>
                      <a:pt x="13" y="80"/>
                      <a:pt x="24" y="56"/>
                      <a:pt x="40" y="36"/>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52" name="Google Shape;752;p6"/>
              <p:cNvSpPr/>
              <p:nvPr/>
            </p:nvSpPr>
            <p:spPr>
              <a:xfrm>
                <a:off x="5800725" y="4829176"/>
                <a:ext cx="455612" cy="438150"/>
              </a:xfrm>
              <a:custGeom>
                <a:avLst/>
                <a:gdLst/>
                <a:ahLst/>
                <a:cxnLst/>
                <a:rect l="l" t="t" r="r" b="b"/>
                <a:pathLst>
                  <a:path w="121" h="116" extrusionOk="0">
                    <a:moveTo>
                      <a:pt x="96" y="11"/>
                    </a:moveTo>
                    <a:cubicBezTo>
                      <a:pt x="57" y="0"/>
                      <a:pt x="26" y="40"/>
                      <a:pt x="11" y="71"/>
                    </a:cubicBezTo>
                    <a:cubicBezTo>
                      <a:pt x="7" y="79"/>
                      <a:pt x="4" y="88"/>
                      <a:pt x="2" y="98"/>
                    </a:cubicBezTo>
                    <a:cubicBezTo>
                      <a:pt x="0" y="103"/>
                      <a:pt x="0" y="110"/>
                      <a:pt x="5" y="113"/>
                    </a:cubicBezTo>
                    <a:cubicBezTo>
                      <a:pt x="10" y="116"/>
                      <a:pt x="15" y="115"/>
                      <a:pt x="20" y="113"/>
                    </a:cubicBezTo>
                    <a:cubicBezTo>
                      <a:pt x="29" y="109"/>
                      <a:pt x="38" y="103"/>
                      <a:pt x="46" y="98"/>
                    </a:cubicBezTo>
                    <a:cubicBezTo>
                      <a:pt x="56" y="90"/>
                      <a:pt x="121" y="35"/>
                      <a:pt x="87" y="24"/>
                    </a:cubicBezTo>
                    <a:cubicBezTo>
                      <a:pt x="72" y="19"/>
                      <a:pt x="55" y="34"/>
                      <a:pt x="46" y="43"/>
                    </a:cubicBezTo>
                    <a:cubicBezTo>
                      <a:pt x="39" y="50"/>
                      <a:pt x="33" y="58"/>
                      <a:pt x="28" y="66"/>
                    </a:cubicBezTo>
                    <a:cubicBezTo>
                      <a:pt x="25" y="71"/>
                      <a:pt x="23" y="75"/>
                      <a:pt x="21" y="80"/>
                    </a:cubicBezTo>
                    <a:cubicBezTo>
                      <a:pt x="19" y="83"/>
                      <a:pt x="16" y="87"/>
                      <a:pt x="17" y="91"/>
                    </a:cubicBezTo>
                    <a:cubicBezTo>
                      <a:pt x="18" y="107"/>
                      <a:pt x="47" y="83"/>
                      <a:pt x="51" y="80"/>
                    </a:cubicBezTo>
                    <a:cubicBezTo>
                      <a:pt x="60" y="72"/>
                      <a:pt x="68" y="64"/>
                      <a:pt x="75" y="54"/>
                    </a:cubicBezTo>
                    <a:cubicBezTo>
                      <a:pt x="79" y="48"/>
                      <a:pt x="85" y="42"/>
                      <a:pt x="81" y="35"/>
                    </a:cubicBezTo>
                    <a:cubicBezTo>
                      <a:pt x="81" y="35"/>
                      <a:pt x="80" y="34"/>
                      <a:pt x="79" y="35"/>
                    </a:cubicBezTo>
                    <a:cubicBezTo>
                      <a:pt x="62" y="44"/>
                      <a:pt x="48" y="56"/>
                      <a:pt x="37" y="73"/>
                    </a:cubicBezTo>
                    <a:cubicBezTo>
                      <a:pt x="36" y="74"/>
                      <a:pt x="38" y="76"/>
                      <a:pt x="39" y="75"/>
                    </a:cubicBezTo>
                    <a:cubicBezTo>
                      <a:pt x="48" y="61"/>
                      <a:pt x="60" y="50"/>
                      <a:pt x="74" y="41"/>
                    </a:cubicBezTo>
                    <a:cubicBezTo>
                      <a:pt x="77" y="39"/>
                      <a:pt x="78" y="37"/>
                      <a:pt x="78" y="41"/>
                    </a:cubicBezTo>
                    <a:cubicBezTo>
                      <a:pt x="79" y="44"/>
                      <a:pt x="78" y="44"/>
                      <a:pt x="77" y="46"/>
                    </a:cubicBezTo>
                    <a:cubicBezTo>
                      <a:pt x="76" y="50"/>
                      <a:pt x="72" y="53"/>
                      <a:pt x="69" y="57"/>
                    </a:cubicBezTo>
                    <a:cubicBezTo>
                      <a:pt x="64" y="63"/>
                      <a:pt x="59" y="69"/>
                      <a:pt x="54" y="74"/>
                    </a:cubicBezTo>
                    <a:cubicBezTo>
                      <a:pt x="48" y="80"/>
                      <a:pt x="41" y="85"/>
                      <a:pt x="34" y="89"/>
                    </a:cubicBezTo>
                    <a:cubicBezTo>
                      <a:pt x="32" y="90"/>
                      <a:pt x="31" y="91"/>
                      <a:pt x="29" y="92"/>
                    </a:cubicBezTo>
                    <a:cubicBezTo>
                      <a:pt x="25" y="94"/>
                      <a:pt x="24" y="95"/>
                      <a:pt x="22" y="90"/>
                    </a:cubicBezTo>
                    <a:cubicBezTo>
                      <a:pt x="20" y="85"/>
                      <a:pt x="23" y="82"/>
                      <a:pt x="25" y="77"/>
                    </a:cubicBezTo>
                    <a:cubicBezTo>
                      <a:pt x="33" y="63"/>
                      <a:pt x="43" y="49"/>
                      <a:pt x="56" y="39"/>
                    </a:cubicBezTo>
                    <a:cubicBezTo>
                      <a:pt x="61" y="35"/>
                      <a:pt x="68" y="30"/>
                      <a:pt x="75" y="28"/>
                    </a:cubicBezTo>
                    <a:cubicBezTo>
                      <a:pt x="81" y="26"/>
                      <a:pt x="85" y="26"/>
                      <a:pt x="90" y="30"/>
                    </a:cubicBezTo>
                    <a:cubicBezTo>
                      <a:pt x="95" y="35"/>
                      <a:pt x="94" y="39"/>
                      <a:pt x="91" y="45"/>
                    </a:cubicBezTo>
                    <a:cubicBezTo>
                      <a:pt x="84" y="58"/>
                      <a:pt x="72" y="70"/>
                      <a:pt x="62" y="80"/>
                    </a:cubicBezTo>
                    <a:cubicBezTo>
                      <a:pt x="50" y="91"/>
                      <a:pt x="37" y="102"/>
                      <a:pt x="23" y="109"/>
                    </a:cubicBezTo>
                    <a:cubicBezTo>
                      <a:pt x="20" y="110"/>
                      <a:pt x="15" y="114"/>
                      <a:pt x="12" y="113"/>
                    </a:cubicBezTo>
                    <a:cubicBezTo>
                      <a:pt x="9" y="112"/>
                      <a:pt x="5" y="103"/>
                      <a:pt x="5" y="101"/>
                    </a:cubicBezTo>
                    <a:cubicBezTo>
                      <a:pt x="5" y="100"/>
                      <a:pt x="6" y="98"/>
                      <a:pt x="6" y="97"/>
                    </a:cubicBezTo>
                    <a:cubicBezTo>
                      <a:pt x="9" y="89"/>
                      <a:pt x="12" y="81"/>
                      <a:pt x="15" y="73"/>
                    </a:cubicBezTo>
                    <a:cubicBezTo>
                      <a:pt x="29" y="44"/>
                      <a:pt x="58" y="3"/>
                      <a:pt x="95" y="14"/>
                    </a:cubicBezTo>
                    <a:cubicBezTo>
                      <a:pt x="96" y="14"/>
                      <a:pt x="97" y="12"/>
                      <a:pt x="96" y="1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53" name="Google Shape;753;p6"/>
              <p:cNvSpPr/>
              <p:nvPr/>
            </p:nvSpPr>
            <p:spPr>
              <a:xfrm>
                <a:off x="5962651" y="4927601"/>
                <a:ext cx="277812" cy="312738"/>
              </a:xfrm>
              <a:custGeom>
                <a:avLst/>
                <a:gdLst/>
                <a:ahLst/>
                <a:cxnLst/>
                <a:rect l="l" t="t" r="r" b="b"/>
                <a:pathLst>
                  <a:path w="74" h="83" extrusionOk="0">
                    <a:moveTo>
                      <a:pt x="63" y="1"/>
                    </a:moveTo>
                    <a:cubicBezTo>
                      <a:pt x="67" y="39"/>
                      <a:pt x="29" y="62"/>
                      <a:pt x="2" y="79"/>
                    </a:cubicBezTo>
                    <a:cubicBezTo>
                      <a:pt x="0" y="81"/>
                      <a:pt x="2" y="83"/>
                      <a:pt x="4" y="82"/>
                    </a:cubicBezTo>
                    <a:cubicBezTo>
                      <a:pt x="30" y="66"/>
                      <a:pt x="74" y="38"/>
                      <a:pt x="64" y="1"/>
                    </a:cubicBezTo>
                    <a:cubicBezTo>
                      <a:pt x="64" y="0"/>
                      <a:pt x="63" y="1"/>
                      <a:pt x="63"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54" name="Google Shape;754;p6"/>
              <p:cNvSpPr/>
              <p:nvPr/>
            </p:nvSpPr>
            <p:spPr>
              <a:xfrm>
                <a:off x="5740401" y="5319713"/>
                <a:ext cx="584200" cy="463550"/>
              </a:xfrm>
              <a:custGeom>
                <a:avLst/>
                <a:gdLst/>
                <a:ahLst/>
                <a:cxnLst/>
                <a:rect l="l" t="t" r="r" b="b"/>
                <a:pathLst>
                  <a:path w="155" h="123" extrusionOk="0">
                    <a:moveTo>
                      <a:pt x="109" y="25"/>
                    </a:moveTo>
                    <a:cubicBezTo>
                      <a:pt x="125" y="34"/>
                      <a:pt x="141" y="46"/>
                      <a:pt x="148" y="64"/>
                    </a:cubicBezTo>
                    <a:cubicBezTo>
                      <a:pt x="155" y="81"/>
                      <a:pt x="152" y="103"/>
                      <a:pt x="137" y="114"/>
                    </a:cubicBezTo>
                    <a:cubicBezTo>
                      <a:pt x="128" y="122"/>
                      <a:pt x="115" y="123"/>
                      <a:pt x="104" y="121"/>
                    </a:cubicBezTo>
                    <a:cubicBezTo>
                      <a:pt x="92" y="119"/>
                      <a:pt x="81" y="113"/>
                      <a:pt x="71" y="106"/>
                    </a:cubicBezTo>
                    <a:cubicBezTo>
                      <a:pt x="47" y="90"/>
                      <a:pt x="26" y="67"/>
                      <a:pt x="12" y="40"/>
                    </a:cubicBezTo>
                    <a:cubicBezTo>
                      <a:pt x="7" y="32"/>
                      <a:pt x="0" y="16"/>
                      <a:pt x="7" y="8"/>
                    </a:cubicBezTo>
                    <a:cubicBezTo>
                      <a:pt x="13" y="0"/>
                      <a:pt x="27" y="2"/>
                      <a:pt x="36" y="3"/>
                    </a:cubicBezTo>
                    <a:cubicBezTo>
                      <a:pt x="62" y="5"/>
                      <a:pt x="87" y="12"/>
                      <a:pt x="109" y="2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55" name="Google Shape;755;p6"/>
              <p:cNvSpPr/>
              <p:nvPr/>
            </p:nvSpPr>
            <p:spPr>
              <a:xfrm>
                <a:off x="5834063" y="5380038"/>
                <a:ext cx="463550" cy="407988"/>
              </a:xfrm>
              <a:custGeom>
                <a:avLst/>
                <a:gdLst/>
                <a:ahLst/>
                <a:cxnLst/>
                <a:rect l="l" t="t" r="r" b="b"/>
                <a:pathLst>
                  <a:path w="123" h="108" extrusionOk="0">
                    <a:moveTo>
                      <a:pt x="118" y="80"/>
                    </a:moveTo>
                    <a:cubicBezTo>
                      <a:pt x="123" y="40"/>
                      <a:pt x="78" y="15"/>
                      <a:pt x="46" y="6"/>
                    </a:cubicBezTo>
                    <a:cubicBezTo>
                      <a:pt x="37" y="3"/>
                      <a:pt x="27" y="1"/>
                      <a:pt x="18" y="1"/>
                    </a:cubicBezTo>
                    <a:cubicBezTo>
                      <a:pt x="12" y="0"/>
                      <a:pt x="5" y="1"/>
                      <a:pt x="3" y="7"/>
                    </a:cubicBezTo>
                    <a:cubicBezTo>
                      <a:pt x="0" y="12"/>
                      <a:pt x="3" y="17"/>
                      <a:pt x="5" y="21"/>
                    </a:cubicBezTo>
                    <a:cubicBezTo>
                      <a:pt x="10" y="30"/>
                      <a:pt x="18" y="37"/>
                      <a:pt x="25" y="44"/>
                    </a:cubicBezTo>
                    <a:cubicBezTo>
                      <a:pt x="34" y="53"/>
                      <a:pt x="99" y="108"/>
                      <a:pt x="104" y="74"/>
                    </a:cubicBezTo>
                    <a:cubicBezTo>
                      <a:pt x="106" y="58"/>
                      <a:pt x="89" y="44"/>
                      <a:pt x="78" y="36"/>
                    </a:cubicBezTo>
                    <a:cubicBezTo>
                      <a:pt x="70" y="30"/>
                      <a:pt x="62" y="25"/>
                      <a:pt x="53" y="22"/>
                    </a:cubicBezTo>
                    <a:cubicBezTo>
                      <a:pt x="48" y="20"/>
                      <a:pt x="43" y="18"/>
                      <a:pt x="38" y="17"/>
                    </a:cubicBezTo>
                    <a:cubicBezTo>
                      <a:pt x="35" y="16"/>
                      <a:pt x="30" y="14"/>
                      <a:pt x="27" y="15"/>
                    </a:cubicBezTo>
                    <a:cubicBezTo>
                      <a:pt x="11" y="19"/>
                      <a:pt x="39" y="43"/>
                      <a:pt x="43" y="46"/>
                    </a:cubicBezTo>
                    <a:cubicBezTo>
                      <a:pt x="52" y="54"/>
                      <a:pt x="62" y="61"/>
                      <a:pt x="73" y="67"/>
                    </a:cubicBezTo>
                    <a:cubicBezTo>
                      <a:pt x="79" y="70"/>
                      <a:pt x="86" y="74"/>
                      <a:pt x="92" y="69"/>
                    </a:cubicBezTo>
                    <a:cubicBezTo>
                      <a:pt x="93" y="69"/>
                      <a:pt x="92" y="68"/>
                      <a:pt x="92" y="67"/>
                    </a:cubicBezTo>
                    <a:cubicBezTo>
                      <a:pt x="80" y="52"/>
                      <a:pt x="66" y="40"/>
                      <a:pt x="48" y="31"/>
                    </a:cubicBezTo>
                    <a:cubicBezTo>
                      <a:pt x="46" y="31"/>
                      <a:pt x="45" y="33"/>
                      <a:pt x="46" y="34"/>
                    </a:cubicBezTo>
                    <a:cubicBezTo>
                      <a:pt x="61" y="41"/>
                      <a:pt x="74" y="51"/>
                      <a:pt x="85" y="63"/>
                    </a:cubicBezTo>
                    <a:cubicBezTo>
                      <a:pt x="87" y="66"/>
                      <a:pt x="90" y="66"/>
                      <a:pt x="86" y="67"/>
                    </a:cubicBezTo>
                    <a:cubicBezTo>
                      <a:pt x="83" y="68"/>
                      <a:pt x="83" y="67"/>
                      <a:pt x="81" y="67"/>
                    </a:cubicBezTo>
                    <a:cubicBezTo>
                      <a:pt x="77" y="66"/>
                      <a:pt x="73" y="63"/>
                      <a:pt x="69" y="61"/>
                    </a:cubicBezTo>
                    <a:cubicBezTo>
                      <a:pt x="62" y="57"/>
                      <a:pt x="55" y="53"/>
                      <a:pt x="49" y="48"/>
                    </a:cubicBezTo>
                    <a:cubicBezTo>
                      <a:pt x="43" y="43"/>
                      <a:pt x="37" y="38"/>
                      <a:pt x="31" y="31"/>
                    </a:cubicBezTo>
                    <a:cubicBezTo>
                      <a:pt x="30" y="30"/>
                      <a:pt x="29" y="28"/>
                      <a:pt x="27" y="27"/>
                    </a:cubicBezTo>
                    <a:cubicBezTo>
                      <a:pt x="25" y="23"/>
                      <a:pt x="24" y="22"/>
                      <a:pt x="28" y="20"/>
                    </a:cubicBezTo>
                    <a:cubicBezTo>
                      <a:pt x="33" y="17"/>
                      <a:pt x="37" y="19"/>
                      <a:pt x="42" y="21"/>
                    </a:cubicBezTo>
                    <a:cubicBezTo>
                      <a:pt x="57" y="26"/>
                      <a:pt x="72" y="34"/>
                      <a:pt x="84" y="45"/>
                    </a:cubicBezTo>
                    <a:cubicBezTo>
                      <a:pt x="89" y="50"/>
                      <a:pt x="95" y="56"/>
                      <a:pt x="98" y="62"/>
                    </a:cubicBezTo>
                    <a:cubicBezTo>
                      <a:pt x="101" y="68"/>
                      <a:pt x="102" y="72"/>
                      <a:pt x="98" y="77"/>
                    </a:cubicBezTo>
                    <a:cubicBezTo>
                      <a:pt x="95" y="83"/>
                      <a:pt x="90" y="82"/>
                      <a:pt x="84" y="80"/>
                    </a:cubicBezTo>
                    <a:cubicBezTo>
                      <a:pt x="70" y="76"/>
                      <a:pt x="56" y="66"/>
                      <a:pt x="45" y="57"/>
                    </a:cubicBezTo>
                    <a:cubicBezTo>
                      <a:pt x="32" y="48"/>
                      <a:pt x="20" y="37"/>
                      <a:pt x="10" y="24"/>
                    </a:cubicBezTo>
                    <a:cubicBezTo>
                      <a:pt x="8" y="21"/>
                      <a:pt x="4" y="17"/>
                      <a:pt x="4" y="13"/>
                    </a:cubicBezTo>
                    <a:cubicBezTo>
                      <a:pt x="5" y="10"/>
                      <a:pt x="13" y="5"/>
                      <a:pt x="15" y="5"/>
                    </a:cubicBezTo>
                    <a:cubicBezTo>
                      <a:pt x="16" y="5"/>
                      <a:pt x="18" y="5"/>
                      <a:pt x="19" y="5"/>
                    </a:cubicBezTo>
                    <a:cubicBezTo>
                      <a:pt x="28" y="6"/>
                      <a:pt x="36" y="8"/>
                      <a:pt x="44" y="11"/>
                    </a:cubicBezTo>
                    <a:cubicBezTo>
                      <a:pt x="75" y="19"/>
                      <a:pt x="120" y="42"/>
                      <a:pt x="116" y="80"/>
                    </a:cubicBezTo>
                    <a:cubicBezTo>
                      <a:pt x="115" y="81"/>
                      <a:pt x="118" y="81"/>
                      <a:pt x="118" y="8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56" name="Google Shape;756;p6"/>
              <p:cNvSpPr/>
              <p:nvPr/>
            </p:nvSpPr>
            <p:spPr>
              <a:xfrm>
                <a:off x="5883275" y="5541963"/>
                <a:ext cx="346075" cy="252412"/>
              </a:xfrm>
              <a:custGeom>
                <a:avLst/>
                <a:gdLst/>
                <a:ahLst/>
                <a:cxnLst/>
                <a:rect l="l" t="t" r="r" b="b"/>
                <a:pathLst>
                  <a:path w="92" h="67" extrusionOk="0">
                    <a:moveTo>
                      <a:pt x="91" y="49"/>
                    </a:moveTo>
                    <a:cubicBezTo>
                      <a:pt x="55" y="60"/>
                      <a:pt x="25" y="26"/>
                      <a:pt x="4" y="2"/>
                    </a:cubicBezTo>
                    <a:cubicBezTo>
                      <a:pt x="3" y="0"/>
                      <a:pt x="0" y="2"/>
                      <a:pt x="2" y="4"/>
                    </a:cubicBezTo>
                    <a:cubicBezTo>
                      <a:pt x="22" y="28"/>
                      <a:pt x="56" y="67"/>
                      <a:pt x="91" y="51"/>
                    </a:cubicBezTo>
                    <a:cubicBezTo>
                      <a:pt x="92" y="50"/>
                      <a:pt x="91" y="49"/>
                      <a:pt x="91" y="4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57" name="Google Shape;757;p6"/>
              <p:cNvSpPr/>
              <p:nvPr/>
            </p:nvSpPr>
            <p:spPr>
              <a:xfrm>
                <a:off x="5053013" y="5180013"/>
                <a:ext cx="660400" cy="342900"/>
              </a:xfrm>
              <a:custGeom>
                <a:avLst/>
                <a:gdLst/>
                <a:ahLst/>
                <a:cxnLst/>
                <a:rect l="l" t="t" r="r" b="b"/>
                <a:pathLst>
                  <a:path w="175" h="91" extrusionOk="0">
                    <a:moveTo>
                      <a:pt x="80" y="1"/>
                    </a:moveTo>
                    <a:cubicBezTo>
                      <a:pt x="61" y="0"/>
                      <a:pt x="41" y="2"/>
                      <a:pt x="26" y="13"/>
                    </a:cubicBezTo>
                    <a:cubicBezTo>
                      <a:pt x="10" y="23"/>
                      <a:pt x="0" y="44"/>
                      <a:pt x="7" y="61"/>
                    </a:cubicBezTo>
                    <a:cubicBezTo>
                      <a:pt x="11" y="72"/>
                      <a:pt x="21" y="81"/>
                      <a:pt x="31" y="85"/>
                    </a:cubicBezTo>
                    <a:cubicBezTo>
                      <a:pt x="42" y="90"/>
                      <a:pt x="54" y="91"/>
                      <a:pt x="66" y="90"/>
                    </a:cubicBezTo>
                    <a:cubicBezTo>
                      <a:pt x="96" y="90"/>
                      <a:pt x="126" y="82"/>
                      <a:pt x="152" y="68"/>
                    </a:cubicBezTo>
                    <a:cubicBezTo>
                      <a:pt x="160" y="63"/>
                      <a:pt x="175" y="54"/>
                      <a:pt x="174" y="43"/>
                    </a:cubicBezTo>
                    <a:cubicBezTo>
                      <a:pt x="174" y="33"/>
                      <a:pt x="160" y="27"/>
                      <a:pt x="153" y="23"/>
                    </a:cubicBezTo>
                    <a:cubicBezTo>
                      <a:pt x="130" y="11"/>
                      <a:pt x="105" y="3"/>
                      <a:pt x="80" y="1"/>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58" name="Google Shape;758;p6"/>
              <p:cNvSpPr/>
              <p:nvPr/>
            </p:nvSpPr>
            <p:spPr>
              <a:xfrm>
                <a:off x="5099051" y="5202238"/>
                <a:ext cx="520700" cy="268288"/>
              </a:xfrm>
              <a:custGeom>
                <a:avLst/>
                <a:gdLst/>
                <a:ahLst/>
                <a:cxnLst/>
                <a:rect l="l" t="t" r="r" b="b"/>
                <a:pathLst>
                  <a:path w="138" h="71" extrusionOk="0">
                    <a:moveTo>
                      <a:pt x="0" y="36"/>
                    </a:moveTo>
                    <a:cubicBezTo>
                      <a:pt x="18" y="0"/>
                      <a:pt x="69" y="4"/>
                      <a:pt x="101" y="14"/>
                    </a:cubicBezTo>
                    <a:cubicBezTo>
                      <a:pt x="110" y="17"/>
                      <a:pt x="119" y="20"/>
                      <a:pt x="128" y="25"/>
                    </a:cubicBezTo>
                    <a:cubicBezTo>
                      <a:pt x="132" y="28"/>
                      <a:pt x="138" y="32"/>
                      <a:pt x="137" y="38"/>
                    </a:cubicBezTo>
                    <a:cubicBezTo>
                      <a:pt x="136" y="44"/>
                      <a:pt x="131" y="47"/>
                      <a:pt x="127" y="49"/>
                    </a:cubicBezTo>
                    <a:cubicBezTo>
                      <a:pt x="118" y="53"/>
                      <a:pt x="107" y="56"/>
                      <a:pt x="98" y="58"/>
                    </a:cubicBezTo>
                    <a:cubicBezTo>
                      <a:pt x="86" y="60"/>
                      <a:pt x="1" y="71"/>
                      <a:pt x="15" y="39"/>
                    </a:cubicBezTo>
                    <a:cubicBezTo>
                      <a:pt x="22" y="25"/>
                      <a:pt x="44" y="22"/>
                      <a:pt x="58" y="21"/>
                    </a:cubicBezTo>
                    <a:cubicBezTo>
                      <a:pt x="68" y="21"/>
                      <a:pt x="77" y="22"/>
                      <a:pt x="87" y="24"/>
                    </a:cubicBezTo>
                    <a:cubicBezTo>
                      <a:pt x="92" y="24"/>
                      <a:pt x="97" y="26"/>
                      <a:pt x="102" y="27"/>
                    </a:cubicBezTo>
                    <a:cubicBezTo>
                      <a:pt x="105" y="28"/>
                      <a:pt x="110" y="29"/>
                      <a:pt x="112" y="32"/>
                    </a:cubicBezTo>
                    <a:cubicBezTo>
                      <a:pt x="123" y="44"/>
                      <a:pt x="86" y="49"/>
                      <a:pt x="81" y="49"/>
                    </a:cubicBezTo>
                    <a:cubicBezTo>
                      <a:pt x="69" y="51"/>
                      <a:pt x="57" y="52"/>
                      <a:pt x="46" y="50"/>
                    </a:cubicBezTo>
                    <a:cubicBezTo>
                      <a:pt x="39" y="49"/>
                      <a:pt x="31" y="49"/>
                      <a:pt x="28" y="42"/>
                    </a:cubicBezTo>
                    <a:cubicBezTo>
                      <a:pt x="27" y="41"/>
                      <a:pt x="28" y="40"/>
                      <a:pt x="29" y="40"/>
                    </a:cubicBezTo>
                    <a:cubicBezTo>
                      <a:pt x="47" y="34"/>
                      <a:pt x="66" y="32"/>
                      <a:pt x="86" y="34"/>
                    </a:cubicBezTo>
                    <a:cubicBezTo>
                      <a:pt x="87" y="35"/>
                      <a:pt x="87" y="37"/>
                      <a:pt x="85" y="37"/>
                    </a:cubicBezTo>
                    <a:cubicBezTo>
                      <a:pt x="69" y="35"/>
                      <a:pt x="53" y="36"/>
                      <a:pt x="37" y="41"/>
                    </a:cubicBezTo>
                    <a:cubicBezTo>
                      <a:pt x="34" y="41"/>
                      <a:pt x="32" y="40"/>
                      <a:pt x="34" y="44"/>
                    </a:cubicBezTo>
                    <a:cubicBezTo>
                      <a:pt x="36" y="46"/>
                      <a:pt x="36" y="45"/>
                      <a:pt x="38" y="46"/>
                    </a:cubicBezTo>
                    <a:cubicBezTo>
                      <a:pt x="42" y="48"/>
                      <a:pt x="47" y="47"/>
                      <a:pt x="52" y="48"/>
                    </a:cubicBezTo>
                    <a:cubicBezTo>
                      <a:pt x="60" y="48"/>
                      <a:pt x="67" y="48"/>
                      <a:pt x="75" y="48"/>
                    </a:cubicBezTo>
                    <a:cubicBezTo>
                      <a:pt x="83" y="47"/>
                      <a:pt x="91" y="45"/>
                      <a:pt x="99" y="43"/>
                    </a:cubicBezTo>
                    <a:cubicBezTo>
                      <a:pt x="101" y="43"/>
                      <a:pt x="103" y="42"/>
                      <a:pt x="105" y="41"/>
                    </a:cubicBezTo>
                    <a:cubicBezTo>
                      <a:pt x="109" y="40"/>
                      <a:pt x="110" y="40"/>
                      <a:pt x="108" y="35"/>
                    </a:cubicBezTo>
                    <a:cubicBezTo>
                      <a:pt x="106" y="30"/>
                      <a:pt x="101" y="30"/>
                      <a:pt x="96" y="29"/>
                    </a:cubicBezTo>
                    <a:cubicBezTo>
                      <a:pt x="81" y="25"/>
                      <a:pt x="64" y="23"/>
                      <a:pt x="48" y="26"/>
                    </a:cubicBezTo>
                    <a:cubicBezTo>
                      <a:pt x="41" y="27"/>
                      <a:pt x="33" y="29"/>
                      <a:pt x="27" y="33"/>
                    </a:cubicBezTo>
                    <a:cubicBezTo>
                      <a:pt x="21" y="36"/>
                      <a:pt x="18" y="39"/>
                      <a:pt x="18" y="45"/>
                    </a:cubicBezTo>
                    <a:cubicBezTo>
                      <a:pt x="18" y="51"/>
                      <a:pt x="22" y="54"/>
                      <a:pt x="28" y="56"/>
                    </a:cubicBezTo>
                    <a:cubicBezTo>
                      <a:pt x="43" y="59"/>
                      <a:pt x="59" y="59"/>
                      <a:pt x="74" y="58"/>
                    </a:cubicBezTo>
                    <a:cubicBezTo>
                      <a:pt x="90" y="57"/>
                      <a:pt x="106" y="54"/>
                      <a:pt x="121" y="49"/>
                    </a:cubicBezTo>
                    <a:cubicBezTo>
                      <a:pt x="124" y="48"/>
                      <a:pt x="130" y="46"/>
                      <a:pt x="132" y="43"/>
                    </a:cubicBezTo>
                    <a:cubicBezTo>
                      <a:pt x="133" y="40"/>
                      <a:pt x="129" y="31"/>
                      <a:pt x="127" y="30"/>
                    </a:cubicBezTo>
                    <a:cubicBezTo>
                      <a:pt x="126" y="29"/>
                      <a:pt x="125" y="29"/>
                      <a:pt x="124" y="28"/>
                    </a:cubicBezTo>
                    <a:cubicBezTo>
                      <a:pt x="116" y="24"/>
                      <a:pt x="108" y="21"/>
                      <a:pt x="100" y="19"/>
                    </a:cubicBezTo>
                    <a:cubicBezTo>
                      <a:pt x="70" y="10"/>
                      <a:pt x="19" y="3"/>
                      <a:pt x="2" y="38"/>
                    </a:cubicBezTo>
                    <a:cubicBezTo>
                      <a:pt x="2" y="39"/>
                      <a:pt x="0" y="38"/>
                      <a:pt x="0" y="3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59" name="Google Shape;759;p6"/>
              <p:cNvSpPr/>
              <p:nvPr/>
            </p:nvSpPr>
            <p:spPr>
              <a:xfrm>
                <a:off x="5113338" y="5407026"/>
                <a:ext cx="388938" cy="127000"/>
              </a:xfrm>
              <a:custGeom>
                <a:avLst/>
                <a:gdLst/>
                <a:ahLst/>
                <a:cxnLst/>
                <a:rect l="l" t="t" r="r" b="b"/>
                <a:pathLst>
                  <a:path w="103" h="34" extrusionOk="0">
                    <a:moveTo>
                      <a:pt x="1" y="1"/>
                    </a:moveTo>
                    <a:cubicBezTo>
                      <a:pt x="26" y="29"/>
                      <a:pt x="69" y="17"/>
                      <a:pt x="100" y="9"/>
                    </a:cubicBezTo>
                    <a:cubicBezTo>
                      <a:pt x="102" y="8"/>
                      <a:pt x="103" y="11"/>
                      <a:pt x="101" y="12"/>
                    </a:cubicBezTo>
                    <a:cubicBezTo>
                      <a:pt x="71" y="20"/>
                      <a:pt x="21" y="34"/>
                      <a:pt x="0" y="2"/>
                    </a:cubicBezTo>
                    <a:cubicBezTo>
                      <a:pt x="0" y="1"/>
                      <a:pt x="1" y="0"/>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60" name="Google Shape;760;p6"/>
              <p:cNvSpPr/>
              <p:nvPr/>
            </p:nvSpPr>
            <p:spPr>
              <a:xfrm>
                <a:off x="5486401" y="5365751"/>
                <a:ext cx="358775" cy="650875"/>
              </a:xfrm>
              <a:custGeom>
                <a:avLst/>
                <a:gdLst/>
                <a:ahLst/>
                <a:cxnLst/>
                <a:rect l="l" t="t" r="r" b="b"/>
                <a:pathLst>
                  <a:path w="95" h="173" extrusionOk="0">
                    <a:moveTo>
                      <a:pt x="5" y="88"/>
                    </a:moveTo>
                    <a:cubicBezTo>
                      <a:pt x="1" y="106"/>
                      <a:pt x="0" y="126"/>
                      <a:pt x="8" y="143"/>
                    </a:cubicBezTo>
                    <a:cubicBezTo>
                      <a:pt x="15" y="160"/>
                      <a:pt x="34" y="173"/>
                      <a:pt x="52" y="170"/>
                    </a:cubicBezTo>
                    <a:cubicBezTo>
                      <a:pt x="64" y="167"/>
                      <a:pt x="74" y="159"/>
                      <a:pt x="80" y="149"/>
                    </a:cubicBezTo>
                    <a:cubicBezTo>
                      <a:pt x="86" y="139"/>
                      <a:pt x="89" y="127"/>
                      <a:pt x="91" y="115"/>
                    </a:cubicBezTo>
                    <a:cubicBezTo>
                      <a:pt x="95" y="86"/>
                      <a:pt x="92" y="55"/>
                      <a:pt x="82" y="27"/>
                    </a:cubicBezTo>
                    <a:cubicBezTo>
                      <a:pt x="79" y="18"/>
                      <a:pt x="72" y="2"/>
                      <a:pt x="61" y="1"/>
                    </a:cubicBezTo>
                    <a:cubicBezTo>
                      <a:pt x="52" y="0"/>
                      <a:pt x="44" y="13"/>
                      <a:pt x="38" y="20"/>
                    </a:cubicBezTo>
                    <a:cubicBezTo>
                      <a:pt x="22" y="40"/>
                      <a:pt x="11" y="63"/>
                      <a:pt x="5" y="88"/>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61" name="Google Shape;761;p6"/>
              <p:cNvSpPr/>
              <p:nvPr/>
            </p:nvSpPr>
            <p:spPr>
              <a:xfrm>
                <a:off x="5494338" y="5459413"/>
                <a:ext cx="263525" cy="531813"/>
              </a:xfrm>
              <a:custGeom>
                <a:avLst/>
                <a:gdLst/>
                <a:ahLst/>
                <a:cxnLst/>
                <a:rect l="l" t="t" r="r" b="b"/>
                <a:pathLst>
                  <a:path w="70" h="141" extrusionOk="0">
                    <a:moveTo>
                      <a:pt x="33" y="136"/>
                    </a:moveTo>
                    <a:cubicBezTo>
                      <a:pt x="0" y="113"/>
                      <a:pt x="12" y="63"/>
                      <a:pt x="27" y="33"/>
                    </a:cubicBezTo>
                    <a:cubicBezTo>
                      <a:pt x="31" y="25"/>
                      <a:pt x="36" y="16"/>
                      <a:pt x="42" y="9"/>
                    </a:cubicBezTo>
                    <a:cubicBezTo>
                      <a:pt x="45" y="4"/>
                      <a:pt x="50" y="0"/>
                      <a:pt x="57" y="2"/>
                    </a:cubicBezTo>
                    <a:cubicBezTo>
                      <a:pt x="62" y="3"/>
                      <a:pt x="64" y="9"/>
                      <a:pt x="65" y="13"/>
                    </a:cubicBezTo>
                    <a:cubicBezTo>
                      <a:pt x="68" y="23"/>
                      <a:pt x="69" y="34"/>
                      <a:pt x="69" y="43"/>
                    </a:cubicBezTo>
                    <a:cubicBezTo>
                      <a:pt x="70" y="56"/>
                      <a:pt x="67" y="141"/>
                      <a:pt x="38" y="122"/>
                    </a:cubicBezTo>
                    <a:cubicBezTo>
                      <a:pt x="25" y="113"/>
                      <a:pt x="25" y="91"/>
                      <a:pt x="27" y="77"/>
                    </a:cubicBezTo>
                    <a:cubicBezTo>
                      <a:pt x="28" y="67"/>
                      <a:pt x="30" y="58"/>
                      <a:pt x="34" y="49"/>
                    </a:cubicBezTo>
                    <a:cubicBezTo>
                      <a:pt x="36" y="44"/>
                      <a:pt x="38" y="39"/>
                      <a:pt x="40" y="35"/>
                    </a:cubicBezTo>
                    <a:cubicBezTo>
                      <a:pt x="41" y="32"/>
                      <a:pt x="43" y="27"/>
                      <a:pt x="46" y="25"/>
                    </a:cubicBezTo>
                    <a:cubicBezTo>
                      <a:pt x="60" y="16"/>
                      <a:pt x="59" y="53"/>
                      <a:pt x="59" y="58"/>
                    </a:cubicBezTo>
                    <a:cubicBezTo>
                      <a:pt x="58" y="70"/>
                      <a:pt x="57" y="82"/>
                      <a:pt x="54" y="94"/>
                    </a:cubicBezTo>
                    <a:cubicBezTo>
                      <a:pt x="52" y="100"/>
                      <a:pt x="50" y="108"/>
                      <a:pt x="43" y="110"/>
                    </a:cubicBezTo>
                    <a:cubicBezTo>
                      <a:pt x="42" y="110"/>
                      <a:pt x="41" y="109"/>
                      <a:pt x="41" y="109"/>
                    </a:cubicBezTo>
                    <a:cubicBezTo>
                      <a:pt x="38" y="89"/>
                      <a:pt x="38" y="70"/>
                      <a:pt x="44" y="52"/>
                    </a:cubicBezTo>
                    <a:cubicBezTo>
                      <a:pt x="45" y="50"/>
                      <a:pt x="47" y="51"/>
                      <a:pt x="47" y="52"/>
                    </a:cubicBezTo>
                    <a:cubicBezTo>
                      <a:pt x="42" y="68"/>
                      <a:pt x="41" y="84"/>
                      <a:pt x="43" y="100"/>
                    </a:cubicBezTo>
                    <a:cubicBezTo>
                      <a:pt x="43" y="104"/>
                      <a:pt x="42" y="106"/>
                      <a:pt x="45" y="104"/>
                    </a:cubicBezTo>
                    <a:cubicBezTo>
                      <a:pt x="48" y="102"/>
                      <a:pt x="47" y="102"/>
                      <a:pt x="48" y="100"/>
                    </a:cubicBezTo>
                    <a:cubicBezTo>
                      <a:pt x="50" y="96"/>
                      <a:pt x="51" y="91"/>
                      <a:pt x="52" y="87"/>
                    </a:cubicBezTo>
                    <a:cubicBezTo>
                      <a:pt x="54" y="80"/>
                      <a:pt x="55" y="72"/>
                      <a:pt x="56" y="64"/>
                    </a:cubicBezTo>
                    <a:cubicBezTo>
                      <a:pt x="56" y="56"/>
                      <a:pt x="56" y="48"/>
                      <a:pt x="55" y="40"/>
                    </a:cubicBezTo>
                    <a:cubicBezTo>
                      <a:pt x="55" y="38"/>
                      <a:pt x="55" y="35"/>
                      <a:pt x="54" y="34"/>
                    </a:cubicBezTo>
                    <a:cubicBezTo>
                      <a:pt x="53" y="29"/>
                      <a:pt x="53" y="28"/>
                      <a:pt x="49" y="29"/>
                    </a:cubicBezTo>
                    <a:cubicBezTo>
                      <a:pt x="44" y="31"/>
                      <a:pt x="43" y="35"/>
                      <a:pt x="41" y="40"/>
                    </a:cubicBezTo>
                    <a:cubicBezTo>
                      <a:pt x="34" y="55"/>
                      <a:pt x="29" y="71"/>
                      <a:pt x="30" y="87"/>
                    </a:cubicBezTo>
                    <a:cubicBezTo>
                      <a:pt x="30" y="95"/>
                      <a:pt x="31" y="103"/>
                      <a:pt x="33" y="110"/>
                    </a:cubicBezTo>
                    <a:cubicBezTo>
                      <a:pt x="36" y="115"/>
                      <a:pt x="38" y="119"/>
                      <a:pt x="44" y="120"/>
                    </a:cubicBezTo>
                    <a:cubicBezTo>
                      <a:pt x="50" y="121"/>
                      <a:pt x="54" y="117"/>
                      <a:pt x="56" y="112"/>
                    </a:cubicBezTo>
                    <a:cubicBezTo>
                      <a:pt x="62" y="98"/>
                      <a:pt x="64" y="82"/>
                      <a:pt x="65" y="67"/>
                    </a:cubicBezTo>
                    <a:cubicBezTo>
                      <a:pt x="67" y="51"/>
                      <a:pt x="67" y="34"/>
                      <a:pt x="64" y="19"/>
                    </a:cubicBezTo>
                    <a:cubicBezTo>
                      <a:pt x="64" y="16"/>
                      <a:pt x="63" y="9"/>
                      <a:pt x="60" y="7"/>
                    </a:cubicBezTo>
                    <a:cubicBezTo>
                      <a:pt x="57" y="6"/>
                      <a:pt x="49" y="8"/>
                      <a:pt x="47" y="10"/>
                    </a:cubicBezTo>
                    <a:cubicBezTo>
                      <a:pt x="46" y="11"/>
                      <a:pt x="45" y="12"/>
                      <a:pt x="44" y="13"/>
                    </a:cubicBezTo>
                    <a:cubicBezTo>
                      <a:pt x="39" y="20"/>
                      <a:pt x="35" y="27"/>
                      <a:pt x="31" y="35"/>
                    </a:cubicBezTo>
                    <a:cubicBezTo>
                      <a:pt x="17" y="63"/>
                      <a:pt x="3" y="112"/>
                      <a:pt x="34" y="134"/>
                    </a:cubicBezTo>
                    <a:cubicBezTo>
                      <a:pt x="35" y="135"/>
                      <a:pt x="34" y="137"/>
                      <a:pt x="33" y="13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62" name="Google Shape;762;p6"/>
              <p:cNvSpPr/>
              <p:nvPr/>
            </p:nvSpPr>
            <p:spPr>
              <a:xfrm>
                <a:off x="5686426" y="5594351"/>
                <a:ext cx="139700" cy="377825"/>
              </a:xfrm>
              <a:custGeom>
                <a:avLst/>
                <a:gdLst/>
                <a:ahLst/>
                <a:cxnLst/>
                <a:rect l="l" t="t" r="r" b="b"/>
                <a:pathLst>
                  <a:path w="37" h="100" extrusionOk="0">
                    <a:moveTo>
                      <a:pt x="1" y="98"/>
                    </a:moveTo>
                    <a:cubicBezTo>
                      <a:pt x="33" y="79"/>
                      <a:pt x="27" y="34"/>
                      <a:pt x="24" y="2"/>
                    </a:cubicBezTo>
                    <a:cubicBezTo>
                      <a:pt x="24" y="0"/>
                      <a:pt x="27" y="0"/>
                      <a:pt x="27" y="2"/>
                    </a:cubicBezTo>
                    <a:cubicBezTo>
                      <a:pt x="31" y="32"/>
                      <a:pt x="37" y="84"/>
                      <a:pt x="1" y="99"/>
                    </a:cubicBezTo>
                    <a:cubicBezTo>
                      <a:pt x="1" y="100"/>
                      <a:pt x="0" y="98"/>
                      <a:pt x="1" y="9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63" name="Google Shape;763;p6"/>
              <p:cNvSpPr/>
              <p:nvPr/>
            </p:nvSpPr>
            <p:spPr>
              <a:xfrm>
                <a:off x="5630863" y="5199063"/>
                <a:ext cx="211138" cy="222250"/>
              </a:xfrm>
              <a:custGeom>
                <a:avLst/>
                <a:gdLst/>
                <a:ahLst/>
                <a:cxnLst/>
                <a:rect l="l" t="t" r="r" b="b"/>
                <a:pathLst>
                  <a:path w="56" h="59" extrusionOk="0">
                    <a:moveTo>
                      <a:pt x="2" y="35"/>
                    </a:moveTo>
                    <a:cubicBezTo>
                      <a:pt x="3" y="44"/>
                      <a:pt x="10" y="53"/>
                      <a:pt x="19" y="57"/>
                    </a:cubicBezTo>
                    <a:cubicBezTo>
                      <a:pt x="22" y="58"/>
                      <a:pt x="26" y="59"/>
                      <a:pt x="30" y="59"/>
                    </a:cubicBezTo>
                    <a:cubicBezTo>
                      <a:pt x="40" y="59"/>
                      <a:pt x="49" y="52"/>
                      <a:pt x="52" y="43"/>
                    </a:cubicBezTo>
                    <a:cubicBezTo>
                      <a:pt x="56" y="33"/>
                      <a:pt x="53" y="22"/>
                      <a:pt x="45" y="15"/>
                    </a:cubicBezTo>
                    <a:cubicBezTo>
                      <a:pt x="28" y="0"/>
                      <a:pt x="0" y="11"/>
                      <a:pt x="2" y="3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64" name="Google Shape;764;p6"/>
              <p:cNvSpPr/>
              <p:nvPr/>
            </p:nvSpPr>
            <p:spPr>
              <a:xfrm>
                <a:off x="5576888" y="5172076"/>
                <a:ext cx="306388" cy="306388"/>
              </a:xfrm>
              <a:custGeom>
                <a:avLst/>
                <a:gdLst/>
                <a:ahLst/>
                <a:cxnLst/>
                <a:rect l="l" t="t" r="r" b="b"/>
                <a:pathLst>
                  <a:path w="81" h="81" extrusionOk="0">
                    <a:moveTo>
                      <a:pt x="26" y="11"/>
                    </a:moveTo>
                    <a:cubicBezTo>
                      <a:pt x="6" y="19"/>
                      <a:pt x="0" y="41"/>
                      <a:pt x="11" y="59"/>
                    </a:cubicBezTo>
                    <a:cubicBezTo>
                      <a:pt x="16" y="67"/>
                      <a:pt x="23" y="76"/>
                      <a:pt x="33" y="78"/>
                    </a:cubicBezTo>
                    <a:cubicBezTo>
                      <a:pt x="43" y="81"/>
                      <a:pt x="53" y="77"/>
                      <a:pt x="61" y="72"/>
                    </a:cubicBezTo>
                    <a:cubicBezTo>
                      <a:pt x="78" y="61"/>
                      <a:pt x="81" y="37"/>
                      <a:pt x="70" y="20"/>
                    </a:cubicBezTo>
                    <a:cubicBezTo>
                      <a:pt x="60" y="5"/>
                      <a:pt x="37" y="0"/>
                      <a:pt x="22" y="12"/>
                    </a:cubicBezTo>
                    <a:cubicBezTo>
                      <a:pt x="21" y="14"/>
                      <a:pt x="23" y="16"/>
                      <a:pt x="24" y="15"/>
                    </a:cubicBezTo>
                    <a:cubicBezTo>
                      <a:pt x="38" y="5"/>
                      <a:pt x="57" y="7"/>
                      <a:pt x="67" y="21"/>
                    </a:cubicBezTo>
                    <a:cubicBezTo>
                      <a:pt x="78" y="36"/>
                      <a:pt x="76" y="59"/>
                      <a:pt x="59" y="70"/>
                    </a:cubicBezTo>
                    <a:cubicBezTo>
                      <a:pt x="53" y="74"/>
                      <a:pt x="44" y="77"/>
                      <a:pt x="36" y="76"/>
                    </a:cubicBezTo>
                    <a:cubicBezTo>
                      <a:pt x="27" y="75"/>
                      <a:pt x="20" y="67"/>
                      <a:pt x="15" y="60"/>
                    </a:cubicBezTo>
                    <a:cubicBezTo>
                      <a:pt x="3" y="43"/>
                      <a:pt x="7" y="21"/>
                      <a:pt x="27" y="13"/>
                    </a:cubicBezTo>
                    <a:cubicBezTo>
                      <a:pt x="28" y="12"/>
                      <a:pt x="27" y="10"/>
                      <a:pt x="26" y="1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765" name="Google Shape;765;p6"/>
            <p:cNvGrpSpPr/>
            <p:nvPr/>
          </p:nvGrpSpPr>
          <p:grpSpPr>
            <a:xfrm rot="10800000" flipH="1">
              <a:off x="-397973" y="3088968"/>
              <a:ext cx="816534" cy="813241"/>
              <a:chOff x="3168651" y="847725"/>
              <a:chExt cx="787400" cy="784225"/>
            </a:xfrm>
          </p:grpSpPr>
          <p:sp>
            <p:nvSpPr>
              <p:cNvPr id="766" name="Google Shape;766;p6"/>
              <p:cNvSpPr/>
              <p:nvPr/>
            </p:nvSpPr>
            <p:spPr>
              <a:xfrm>
                <a:off x="3168650" y="847725"/>
                <a:ext cx="787400" cy="784225"/>
              </a:xfrm>
              <a:custGeom>
                <a:avLst/>
                <a:gdLst/>
                <a:ahLst/>
                <a:cxnLst/>
                <a:rect l="l" t="t" r="r" b="b"/>
                <a:pathLst>
                  <a:path w="209" h="208" extrusionOk="0">
                    <a:moveTo>
                      <a:pt x="35" y="165"/>
                    </a:moveTo>
                    <a:cubicBezTo>
                      <a:pt x="53" y="183"/>
                      <a:pt x="79" y="193"/>
                      <a:pt x="104" y="199"/>
                    </a:cubicBezTo>
                    <a:cubicBezTo>
                      <a:pt x="125" y="205"/>
                      <a:pt x="149" y="208"/>
                      <a:pt x="169" y="199"/>
                    </a:cubicBezTo>
                    <a:cubicBezTo>
                      <a:pt x="192" y="189"/>
                      <a:pt x="205" y="164"/>
                      <a:pt x="207" y="139"/>
                    </a:cubicBezTo>
                    <a:cubicBezTo>
                      <a:pt x="209" y="114"/>
                      <a:pt x="200" y="89"/>
                      <a:pt x="188" y="67"/>
                    </a:cubicBezTo>
                    <a:cubicBezTo>
                      <a:pt x="178" y="50"/>
                      <a:pt x="166" y="33"/>
                      <a:pt x="150" y="21"/>
                    </a:cubicBezTo>
                    <a:cubicBezTo>
                      <a:pt x="135" y="8"/>
                      <a:pt x="115" y="0"/>
                      <a:pt x="95" y="2"/>
                    </a:cubicBezTo>
                    <a:cubicBezTo>
                      <a:pt x="73" y="4"/>
                      <a:pt x="53" y="16"/>
                      <a:pt x="40" y="32"/>
                    </a:cubicBezTo>
                    <a:cubicBezTo>
                      <a:pt x="10" y="68"/>
                      <a:pt x="0" y="129"/>
                      <a:pt x="35" y="1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67" name="Google Shape;767;p6"/>
              <p:cNvSpPr/>
              <p:nvPr/>
            </p:nvSpPr>
            <p:spPr>
              <a:xfrm>
                <a:off x="3259138" y="908051"/>
                <a:ext cx="666750" cy="674688"/>
              </a:xfrm>
              <a:custGeom>
                <a:avLst/>
                <a:gdLst/>
                <a:ahLst/>
                <a:cxnLst/>
                <a:rect l="l" t="t" r="r" b="b"/>
                <a:pathLst>
                  <a:path w="177" h="179" extrusionOk="0">
                    <a:moveTo>
                      <a:pt x="5" y="94"/>
                    </a:moveTo>
                    <a:cubicBezTo>
                      <a:pt x="4" y="124"/>
                      <a:pt x="25" y="150"/>
                      <a:pt x="53" y="162"/>
                    </a:cubicBezTo>
                    <a:cubicBezTo>
                      <a:pt x="80" y="174"/>
                      <a:pt x="120" y="179"/>
                      <a:pt x="147" y="162"/>
                    </a:cubicBezTo>
                    <a:cubicBezTo>
                      <a:pt x="158" y="156"/>
                      <a:pt x="167" y="145"/>
                      <a:pt x="171" y="132"/>
                    </a:cubicBezTo>
                    <a:cubicBezTo>
                      <a:pt x="175" y="116"/>
                      <a:pt x="169" y="100"/>
                      <a:pt x="161" y="86"/>
                    </a:cubicBezTo>
                    <a:cubicBezTo>
                      <a:pt x="152" y="71"/>
                      <a:pt x="142" y="57"/>
                      <a:pt x="130" y="44"/>
                    </a:cubicBezTo>
                    <a:cubicBezTo>
                      <a:pt x="119" y="32"/>
                      <a:pt x="107" y="21"/>
                      <a:pt x="92" y="14"/>
                    </a:cubicBezTo>
                    <a:cubicBezTo>
                      <a:pt x="64" y="0"/>
                      <a:pt x="32" y="8"/>
                      <a:pt x="16" y="36"/>
                    </a:cubicBezTo>
                    <a:cubicBezTo>
                      <a:pt x="9" y="48"/>
                      <a:pt x="4" y="64"/>
                      <a:pt x="3" y="79"/>
                    </a:cubicBezTo>
                    <a:cubicBezTo>
                      <a:pt x="3" y="95"/>
                      <a:pt x="11" y="108"/>
                      <a:pt x="23" y="120"/>
                    </a:cubicBezTo>
                    <a:cubicBezTo>
                      <a:pt x="45" y="142"/>
                      <a:pt x="73" y="157"/>
                      <a:pt x="104" y="163"/>
                    </a:cubicBezTo>
                    <a:cubicBezTo>
                      <a:pt x="117" y="166"/>
                      <a:pt x="134" y="170"/>
                      <a:pt x="145" y="160"/>
                    </a:cubicBezTo>
                    <a:cubicBezTo>
                      <a:pt x="155" y="151"/>
                      <a:pt x="155" y="135"/>
                      <a:pt x="154" y="122"/>
                    </a:cubicBezTo>
                    <a:cubicBezTo>
                      <a:pt x="153" y="105"/>
                      <a:pt x="149" y="89"/>
                      <a:pt x="142" y="74"/>
                    </a:cubicBezTo>
                    <a:cubicBezTo>
                      <a:pt x="137" y="60"/>
                      <a:pt x="128" y="40"/>
                      <a:pt x="114" y="32"/>
                    </a:cubicBezTo>
                    <a:cubicBezTo>
                      <a:pt x="101" y="25"/>
                      <a:pt x="82" y="26"/>
                      <a:pt x="67" y="27"/>
                    </a:cubicBezTo>
                    <a:cubicBezTo>
                      <a:pt x="51" y="29"/>
                      <a:pt x="33" y="33"/>
                      <a:pt x="19" y="42"/>
                    </a:cubicBezTo>
                    <a:cubicBezTo>
                      <a:pt x="6" y="50"/>
                      <a:pt x="11" y="62"/>
                      <a:pt x="16" y="73"/>
                    </a:cubicBezTo>
                    <a:cubicBezTo>
                      <a:pt x="23" y="89"/>
                      <a:pt x="31" y="104"/>
                      <a:pt x="41" y="118"/>
                    </a:cubicBezTo>
                    <a:cubicBezTo>
                      <a:pt x="50" y="130"/>
                      <a:pt x="60" y="146"/>
                      <a:pt x="74" y="152"/>
                    </a:cubicBezTo>
                    <a:cubicBezTo>
                      <a:pt x="88" y="158"/>
                      <a:pt x="102" y="150"/>
                      <a:pt x="114" y="143"/>
                    </a:cubicBezTo>
                    <a:cubicBezTo>
                      <a:pt x="126" y="135"/>
                      <a:pt x="141" y="123"/>
                      <a:pt x="147" y="109"/>
                    </a:cubicBezTo>
                    <a:cubicBezTo>
                      <a:pt x="153" y="96"/>
                      <a:pt x="144" y="85"/>
                      <a:pt x="135" y="76"/>
                    </a:cubicBezTo>
                    <a:cubicBezTo>
                      <a:pt x="122" y="65"/>
                      <a:pt x="108" y="55"/>
                      <a:pt x="94" y="47"/>
                    </a:cubicBezTo>
                    <a:cubicBezTo>
                      <a:pt x="86" y="43"/>
                      <a:pt x="78" y="39"/>
                      <a:pt x="70" y="35"/>
                    </a:cubicBezTo>
                    <a:cubicBezTo>
                      <a:pt x="64" y="33"/>
                      <a:pt x="57" y="30"/>
                      <a:pt x="50" y="31"/>
                    </a:cubicBezTo>
                    <a:cubicBezTo>
                      <a:pt x="38" y="35"/>
                      <a:pt x="36" y="52"/>
                      <a:pt x="33" y="62"/>
                    </a:cubicBezTo>
                    <a:cubicBezTo>
                      <a:pt x="30" y="78"/>
                      <a:pt x="29" y="95"/>
                      <a:pt x="38" y="110"/>
                    </a:cubicBezTo>
                    <a:cubicBezTo>
                      <a:pt x="46" y="122"/>
                      <a:pt x="60" y="128"/>
                      <a:pt x="73" y="133"/>
                    </a:cubicBezTo>
                    <a:cubicBezTo>
                      <a:pt x="86" y="137"/>
                      <a:pt x="107" y="144"/>
                      <a:pt x="120" y="137"/>
                    </a:cubicBezTo>
                    <a:cubicBezTo>
                      <a:pt x="132" y="130"/>
                      <a:pt x="131" y="111"/>
                      <a:pt x="130" y="100"/>
                    </a:cubicBezTo>
                    <a:cubicBezTo>
                      <a:pt x="127" y="85"/>
                      <a:pt x="121" y="71"/>
                      <a:pt x="110" y="61"/>
                    </a:cubicBezTo>
                    <a:cubicBezTo>
                      <a:pt x="100" y="51"/>
                      <a:pt x="87" y="46"/>
                      <a:pt x="73" y="47"/>
                    </a:cubicBezTo>
                    <a:cubicBezTo>
                      <a:pt x="62" y="48"/>
                      <a:pt x="49" y="54"/>
                      <a:pt x="48" y="66"/>
                    </a:cubicBezTo>
                    <a:cubicBezTo>
                      <a:pt x="47" y="80"/>
                      <a:pt x="59" y="94"/>
                      <a:pt x="68" y="102"/>
                    </a:cubicBezTo>
                    <a:cubicBezTo>
                      <a:pt x="75" y="107"/>
                      <a:pt x="91" y="119"/>
                      <a:pt x="98" y="107"/>
                    </a:cubicBezTo>
                    <a:cubicBezTo>
                      <a:pt x="103" y="96"/>
                      <a:pt x="93" y="84"/>
                      <a:pt x="84" y="79"/>
                    </a:cubicBezTo>
                    <a:cubicBezTo>
                      <a:pt x="77" y="75"/>
                      <a:pt x="63" y="73"/>
                      <a:pt x="64" y="86"/>
                    </a:cubicBezTo>
                    <a:cubicBezTo>
                      <a:pt x="65" y="97"/>
                      <a:pt x="75" y="108"/>
                      <a:pt x="85" y="112"/>
                    </a:cubicBezTo>
                    <a:cubicBezTo>
                      <a:pt x="87" y="113"/>
                      <a:pt x="89" y="110"/>
                      <a:pt x="87" y="109"/>
                    </a:cubicBezTo>
                    <a:cubicBezTo>
                      <a:pt x="81" y="106"/>
                      <a:pt x="76" y="103"/>
                      <a:pt x="72" y="97"/>
                    </a:cubicBezTo>
                    <a:cubicBezTo>
                      <a:pt x="71" y="94"/>
                      <a:pt x="69" y="90"/>
                      <a:pt x="69" y="87"/>
                    </a:cubicBezTo>
                    <a:cubicBezTo>
                      <a:pt x="68" y="82"/>
                      <a:pt x="73" y="79"/>
                      <a:pt x="78" y="81"/>
                    </a:cubicBezTo>
                    <a:cubicBezTo>
                      <a:pt x="85" y="83"/>
                      <a:pt x="91" y="88"/>
                      <a:pt x="93" y="95"/>
                    </a:cubicBezTo>
                    <a:cubicBezTo>
                      <a:pt x="96" y="100"/>
                      <a:pt x="94" y="109"/>
                      <a:pt x="85" y="107"/>
                    </a:cubicBezTo>
                    <a:cubicBezTo>
                      <a:pt x="81" y="106"/>
                      <a:pt x="78" y="104"/>
                      <a:pt x="74" y="102"/>
                    </a:cubicBezTo>
                    <a:cubicBezTo>
                      <a:pt x="64" y="95"/>
                      <a:pt x="53" y="83"/>
                      <a:pt x="52" y="70"/>
                    </a:cubicBezTo>
                    <a:cubicBezTo>
                      <a:pt x="50" y="53"/>
                      <a:pt x="73" y="49"/>
                      <a:pt x="85" y="52"/>
                    </a:cubicBezTo>
                    <a:cubicBezTo>
                      <a:pt x="112" y="57"/>
                      <a:pt x="128" y="87"/>
                      <a:pt x="126" y="112"/>
                    </a:cubicBezTo>
                    <a:cubicBezTo>
                      <a:pt x="126" y="121"/>
                      <a:pt x="124" y="132"/>
                      <a:pt x="114" y="135"/>
                    </a:cubicBezTo>
                    <a:cubicBezTo>
                      <a:pt x="107" y="137"/>
                      <a:pt x="99" y="135"/>
                      <a:pt x="92" y="134"/>
                    </a:cubicBezTo>
                    <a:cubicBezTo>
                      <a:pt x="80" y="132"/>
                      <a:pt x="67" y="127"/>
                      <a:pt x="56" y="121"/>
                    </a:cubicBezTo>
                    <a:cubicBezTo>
                      <a:pt x="44" y="113"/>
                      <a:pt x="36" y="102"/>
                      <a:pt x="35" y="88"/>
                    </a:cubicBezTo>
                    <a:cubicBezTo>
                      <a:pt x="34" y="74"/>
                      <a:pt x="37" y="59"/>
                      <a:pt x="41" y="47"/>
                    </a:cubicBezTo>
                    <a:cubicBezTo>
                      <a:pt x="44" y="39"/>
                      <a:pt x="49" y="34"/>
                      <a:pt x="58" y="35"/>
                    </a:cubicBezTo>
                    <a:cubicBezTo>
                      <a:pt x="65" y="36"/>
                      <a:pt x="72" y="39"/>
                      <a:pt x="78" y="42"/>
                    </a:cubicBezTo>
                    <a:cubicBezTo>
                      <a:pt x="90" y="47"/>
                      <a:pt x="101" y="54"/>
                      <a:pt x="112" y="61"/>
                    </a:cubicBezTo>
                    <a:cubicBezTo>
                      <a:pt x="122" y="68"/>
                      <a:pt x="134" y="77"/>
                      <a:pt x="141" y="87"/>
                    </a:cubicBezTo>
                    <a:cubicBezTo>
                      <a:pt x="153" y="102"/>
                      <a:pt x="142" y="116"/>
                      <a:pt x="130" y="127"/>
                    </a:cubicBezTo>
                    <a:cubicBezTo>
                      <a:pt x="121" y="135"/>
                      <a:pt x="110" y="143"/>
                      <a:pt x="98" y="148"/>
                    </a:cubicBezTo>
                    <a:cubicBezTo>
                      <a:pt x="81" y="155"/>
                      <a:pt x="69" y="147"/>
                      <a:pt x="58" y="135"/>
                    </a:cubicBezTo>
                    <a:cubicBezTo>
                      <a:pt x="41" y="116"/>
                      <a:pt x="27" y="94"/>
                      <a:pt x="18" y="70"/>
                    </a:cubicBezTo>
                    <a:cubicBezTo>
                      <a:pt x="15" y="64"/>
                      <a:pt x="12" y="56"/>
                      <a:pt x="14" y="50"/>
                    </a:cubicBezTo>
                    <a:cubicBezTo>
                      <a:pt x="17" y="44"/>
                      <a:pt x="29" y="40"/>
                      <a:pt x="36" y="38"/>
                    </a:cubicBezTo>
                    <a:cubicBezTo>
                      <a:pt x="49" y="33"/>
                      <a:pt x="64" y="30"/>
                      <a:pt x="78" y="30"/>
                    </a:cubicBezTo>
                    <a:cubicBezTo>
                      <a:pt x="93" y="29"/>
                      <a:pt x="111" y="30"/>
                      <a:pt x="121" y="42"/>
                    </a:cubicBezTo>
                    <a:cubicBezTo>
                      <a:pt x="130" y="53"/>
                      <a:pt x="136" y="65"/>
                      <a:pt x="141" y="77"/>
                    </a:cubicBezTo>
                    <a:cubicBezTo>
                      <a:pt x="145" y="90"/>
                      <a:pt x="149" y="103"/>
                      <a:pt x="150" y="116"/>
                    </a:cubicBezTo>
                    <a:cubicBezTo>
                      <a:pt x="151" y="128"/>
                      <a:pt x="153" y="144"/>
                      <a:pt x="146" y="155"/>
                    </a:cubicBezTo>
                    <a:cubicBezTo>
                      <a:pt x="137" y="167"/>
                      <a:pt x="119" y="163"/>
                      <a:pt x="107" y="161"/>
                    </a:cubicBezTo>
                    <a:cubicBezTo>
                      <a:pt x="95" y="158"/>
                      <a:pt x="83" y="155"/>
                      <a:pt x="72" y="150"/>
                    </a:cubicBezTo>
                    <a:cubicBezTo>
                      <a:pt x="51" y="140"/>
                      <a:pt x="28" y="125"/>
                      <a:pt x="15" y="106"/>
                    </a:cubicBezTo>
                    <a:cubicBezTo>
                      <a:pt x="0" y="83"/>
                      <a:pt x="8" y="50"/>
                      <a:pt x="24" y="30"/>
                    </a:cubicBezTo>
                    <a:cubicBezTo>
                      <a:pt x="42" y="7"/>
                      <a:pt x="71" y="6"/>
                      <a:pt x="96" y="19"/>
                    </a:cubicBezTo>
                    <a:cubicBezTo>
                      <a:pt x="119" y="32"/>
                      <a:pt x="137" y="55"/>
                      <a:pt x="151" y="77"/>
                    </a:cubicBezTo>
                    <a:cubicBezTo>
                      <a:pt x="166" y="100"/>
                      <a:pt x="177" y="128"/>
                      <a:pt x="154" y="151"/>
                    </a:cubicBezTo>
                    <a:cubicBezTo>
                      <a:pt x="136" y="169"/>
                      <a:pt x="106" y="171"/>
                      <a:pt x="81" y="167"/>
                    </a:cubicBezTo>
                    <a:cubicBezTo>
                      <a:pt x="56" y="163"/>
                      <a:pt x="32" y="151"/>
                      <a:pt x="18" y="129"/>
                    </a:cubicBezTo>
                    <a:cubicBezTo>
                      <a:pt x="11" y="118"/>
                      <a:pt x="7" y="106"/>
                      <a:pt x="7" y="94"/>
                    </a:cubicBezTo>
                    <a:cubicBezTo>
                      <a:pt x="7" y="92"/>
                      <a:pt x="5" y="92"/>
                      <a:pt x="5" y="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768" name="Google Shape;768;p6"/>
            <p:cNvSpPr/>
            <p:nvPr/>
          </p:nvSpPr>
          <p:spPr>
            <a:xfrm rot="-5400000" flipH="1">
              <a:off x="-338350" y="935103"/>
              <a:ext cx="884400" cy="7117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769" name="Google Shape;769;p6"/>
            <p:cNvGrpSpPr/>
            <p:nvPr/>
          </p:nvGrpSpPr>
          <p:grpSpPr>
            <a:xfrm rot="10800000" flipH="1">
              <a:off x="7905411" y="-1104273"/>
              <a:ext cx="2466448" cy="2447096"/>
              <a:chOff x="6437313" y="3054351"/>
              <a:chExt cx="603250" cy="598487"/>
            </a:xfrm>
          </p:grpSpPr>
          <p:sp>
            <p:nvSpPr>
              <p:cNvPr id="770" name="Google Shape;770;p6"/>
              <p:cNvSpPr/>
              <p:nvPr/>
            </p:nvSpPr>
            <p:spPr>
              <a:xfrm>
                <a:off x="6727826" y="3054350"/>
                <a:ext cx="123825" cy="274637"/>
              </a:xfrm>
              <a:custGeom>
                <a:avLst/>
                <a:gdLst/>
                <a:ahLst/>
                <a:cxnLst/>
                <a:rect l="l" t="t" r="r" b="b"/>
                <a:pathLst>
                  <a:path w="33" h="73" extrusionOk="0">
                    <a:moveTo>
                      <a:pt x="1" y="38"/>
                    </a:moveTo>
                    <a:cubicBezTo>
                      <a:pt x="0" y="50"/>
                      <a:pt x="1" y="62"/>
                      <a:pt x="3" y="73"/>
                    </a:cubicBezTo>
                    <a:cubicBezTo>
                      <a:pt x="10" y="68"/>
                      <a:pt x="17" y="60"/>
                      <a:pt x="24" y="43"/>
                    </a:cubicBezTo>
                    <a:cubicBezTo>
                      <a:pt x="29" y="31"/>
                      <a:pt x="33" y="0"/>
                      <a:pt x="20" y="2"/>
                    </a:cubicBezTo>
                    <a:cubicBezTo>
                      <a:pt x="8" y="4"/>
                      <a:pt x="2" y="27"/>
                      <a:pt x="1" y="3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71" name="Google Shape;771;p6"/>
              <p:cNvSpPr/>
              <p:nvPr/>
            </p:nvSpPr>
            <p:spPr>
              <a:xfrm>
                <a:off x="6738938" y="3076576"/>
                <a:ext cx="63500" cy="177800"/>
              </a:xfrm>
              <a:custGeom>
                <a:avLst/>
                <a:gdLst/>
                <a:ahLst/>
                <a:cxnLst/>
                <a:rect l="l" t="t" r="r" b="b"/>
                <a:pathLst>
                  <a:path w="17" h="47" extrusionOk="0">
                    <a:moveTo>
                      <a:pt x="16" y="0"/>
                    </a:moveTo>
                    <a:cubicBezTo>
                      <a:pt x="3" y="11"/>
                      <a:pt x="0" y="30"/>
                      <a:pt x="2" y="46"/>
                    </a:cubicBezTo>
                    <a:cubicBezTo>
                      <a:pt x="2" y="47"/>
                      <a:pt x="3" y="47"/>
                      <a:pt x="3" y="46"/>
                    </a:cubicBezTo>
                    <a:cubicBezTo>
                      <a:pt x="3" y="37"/>
                      <a:pt x="3" y="29"/>
                      <a:pt x="5" y="20"/>
                    </a:cubicBezTo>
                    <a:cubicBezTo>
                      <a:pt x="7" y="13"/>
                      <a:pt x="11" y="6"/>
                      <a:pt x="17" y="0"/>
                    </a:cubicBezTo>
                    <a:cubicBezTo>
                      <a:pt x="17" y="0"/>
                      <a:pt x="16" y="0"/>
                      <a:pt x="16"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72" name="Google Shape;772;p6"/>
              <p:cNvSpPr/>
              <p:nvPr/>
            </p:nvSpPr>
            <p:spPr>
              <a:xfrm>
                <a:off x="6742113" y="3265488"/>
                <a:ext cx="4763" cy="11113"/>
              </a:xfrm>
              <a:custGeom>
                <a:avLst/>
                <a:gdLst/>
                <a:ahLst/>
                <a:cxnLst/>
                <a:rect l="l" t="t" r="r" b="b"/>
                <a:pathLst>
                  <a:path w="1" h="3" extrusionOk="0">
                    <a:moveTo>
                      <a:pt x="1" y="1"/>
                    </a:moveTo>
                    <a:cubicBezTo>
                      <a:pt x="1" y="1"/>
                      <a:pt x="1" y="2"/>
                      <a:pt x="1" y="3"/>
                    </a:cubicBezTo>
                    <a:cubicBezTo>
                      <a:pt x="1" y="3"/>
                      <a:pt x="1" y="3"/>
                      <a:pt x="1" y="3"/>
                    </a:cubicBezTo>
                    <a:cubicBezTo>
                      <a:pt x="1" y="2"/>
                      <a:pt x="1" y="1"/>
                      <a:pt x="1" y="1"/>
                    </a:cubicBezTo>
                    <a:cubicBezTo>
                      <a:pt x="1" y="0"/>
                      <a:pt x="0" y="0"/>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73" name="Google Shape;773;p6"/>
              <p:cNvSpPr/>
              <p:nvPr/>
            </p:nvSpPr>
            <p:spPr>
              <a:xfrm>
                <a:off x="6742113" y="3287713"/>
                <a:ext cx="7938" cy="3175"/>
              </a:xfrm>
              <a:custGeom>
                <a:avLst/>
                <a:gdLst/>
                <a:ahLst/>
                <a:cxnLst/>
                <a:rect l="l" t="t" r="r" b="b"/>
                <a:pathLst>
                  <a:path w="2" h="1" extrusionOk="0">
                    <a:moveTo>
                      <a:pt x="1" y="1"/>
                    </a:moveTo>
                    <a:cubicBezTo>
                      <a:pt x="1" y="1"/>
                      <a:pt x="2" y="0"/>
                      <a:pt x="1" y="0"/>
                    </a:cubicBezTo>
                    <a:cubicBezTo>
                      <a:pt x="0"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74" name="Google Shape;774;p6"/>
              <p:cNvSpPr/>
              <p:nvPr/>
            </p:nvSpPr>
            <p:spPr>
              <a:xfrm>
                <a:off x="6799263" y="3076575"/>
                <a:ext cx="25400" cy="117475"/>
              </a:xfrm>
              <a:custGeom>
                <a:avLst/>
                <a:gdLst/>
                <a:ahLst/>
                <a:cxnLst/>
                <a:rect l="l" t="t" r="r" b="b"/>
                <a:pathLst>
                  <a:path w="7" h="31" extrusionOk="0">
                    <a:moveTo>
                      <a:pt x="4" y="1"/>
                    </a:moveTo>
                    <a:cubicBezTo>
                      <a:pt x="7" y="10"/>
                      <a:pt x="3" y="21"/>
                      <a:pt x="0" y="29"/>
                    </a:cubicBezTo>
                    <a:cubicBezTo>
                      <a:pt x="0" y="30"/>
                      <a:pt x="1" y="31"/>
                      <a:pt x="1" y="30"/>
                    </a:cubicBezTo>
                    <a:cubicBezTo>
                      <a:pt x="3" y="25"/>
                      <a:pt x="5" y="19"/>
                      <a:pt x="5" y="14"/>
                    </a:cubicBezTo>
                    <a:cubicBezTo>
                      <a:pt x="6" y="9"/>
                      <a:pt x="6" y="5"/>
                      <a:pt x="4" y="1"/>
                    </a:cubicBezTo>
                    <a:cubicBezTo>
                      <a:pt x="4" y="0"/>
                      <a:pt x="3" y="0"/>
                      <a:pt x="4"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75" name="Google Shape;775;p6"/>
              <p:cNvSpPr/>
              <p:nvPr/>
            </p:nvSpPr>
            <p:spPr>
              <a:xfrm>
                <a:off x="6791326" y="3205163"/>
                <a:ext cx="7938" cy="14288"/>
              </a:xfrm>
              <a:custGeom>
                <a:avLst/>
                <a:gdLst/>
                <a:ahLst/>
                <a:cxnLst/>
                <a:rect l="l" t="t" r="r" b="b"/>
                <a:pathLst>
                  <a:path w="2" h="4" extrusionOk="0">
                    <a:moveTo>
                      <a:pt x="1" y="1"/>
                    </a:moveTo>
                    <a:cubicBezTo>
                      <a:pt x="1" y="1"/>
                      <a:pt x="1" y="2"/>
                      <a:pt x="0" y="3"/>
                    </a:cubicBezTo>
                    <a:cubicBezTo>
                      <a:pt x="0" y="3"/>
                      <a:pt x="1" y="4"/>
                      <a:pt x="1" y="3"/>
                    </a:cubicBezTo>
                    <a:cubicBezTo>
                      <a:pt x="1" y="2"/>
                      <a:pt x="2" y="2"/>
                      <a:pt x="2" y="1"/>
                    </a:cubicBezTo>
                    <a:cubicBezTo>
                      <a:pt x="2" y="1"/>
                      <a:pt x="1" y="0"/>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76" name="Google Shape;776;p6"/>
              <p:cNvSpPr/>
              <p:nvPr/>
            </p:nvSpPr>
            <p:spPr>
              <a:xfrm>
                <a:off x="6788151" y="3230563"/>
                <a:ext cx="3175" cy="4763"/>
              </a:xfrm>
              <a:custGeom>
                <a:avLst/>
                <a:gdLst/>
                <a:ahLst/>
                <a:cxnLst/>
                <a:rect l="l" t="t" r="r" b="b"/>
                <a:pathLst>
                  <a:path w="1" h="1" extrusionOk="0">
                    <a:moveTo>
                      <a:pt x="0" y="1"/>
                    </a:moveTo>
                    <a:cubicBezTo>
                      <a:pt x="1" y="1"/>
                      <a:pt x="1" y="0"/>
                      <a:pt x="1"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77" name="Google Shape;777;p6"/>
              <p:cNvSpPr/>
              <p:nvPr/>
            </p:nvSpPr>
            <p:spPr>
              <a:xfrm>
                <a:off x="6632576" y="3375025"/>
                <a:ext cx="117475" cy="277812"/>
              </a:xfrm>
              <a:custGeom>
                <a:avLst/>
                <a:gdLst/>
                <a:ahLst/>
                <a:cxnLst/>
                <a:rect l="l" t="t" r="r" b="b"/>
                <a:pathLst>
                  <a:path w="31" h="74" extrusionOk="0">
                    <a:moveTo>
                      <a:pt x="30" y="35"/>
                    </a:moveTo>
                    <a:cubicBezTo>
                      <a:pt x="31" y="23"/>
                      <a:pt x="29" y="11"/>
                      <a:pt x="27" y="0"/>
                    </a:cubicBezTo>
                    <a:cubicBezTo>
                      <a:pt x="21" y="5"/>
                      <a:pt x="14" y="14"/>
                      <a:pt x="8" y="31"/>
                    </a:cubicBezTo>
                    <a:cubicBezTo>
                      <a:pt x="3" y="43"/>
                      <a:pt x="0" y="74"/>
                      <a:pt x="12" y="72"/>
                    </a:cubicBezTo>
                    <a:cubicBezTo>
                      <a:pt x="25" y="69"/>
                      <a:pt x="30" y="46"/>
                      <a:pt x="30" y="3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78" name="Google Shape;778;p6"/>
              <p:cNvSpPr/>
              <p:nvPr/>
            </p:nvSpPr>
            <p:spPr>
              <a:xfrm>
                <a:off x="6681788" y="3452813"/>
                <a:ext cx="60325" cy="177800"/>
              </a:xfrm>
              <a:custGeom>
                <a:avLst/>
                <a:gdLst/>
                <a:ahLst/>
                <a:cxnLst/>
                <a:rect l="l" t="t" r="r" b="b"/>
                <a:pathLst>
                  <a:path w="16" h="47" extrusionOk="0">
                    <a:moveTo>
                      <a:pt x="0" y="47"/>
                    </a:moveTo>
                    <a:cubicBezTo>
                      <a:pt x="13" y="36"/>
                      <a:pt x="16" y="16"/>
                      <a:pt x="13" y="0"/>
                    </a:cubicBezTo>
                    <a:cubicBezTo>
                      <a:pt x="13" y="0"/>
                      <a:pt x="12" y="0"/>
                      <a:pt x="12" y="0"/>
                    </a:cubicBezTo>
                    <a:cubicBezTo>
                      <a:pt x="12" y="9"/>
                      <a:pt x="13" y="17"/>
                      <a:pt x="11" y="26"/>
                    </a:cubicBezTo>
                    <a:cubicBezTo>
                      <a:pt x="9" y="34"/>
                      <a:pt x="6" y="41"/>
                      <a:pt x="0" y="47"/>
                    </a:cubicBezTo>
                    <a:cubicBezTo>
                      <a:pt x="0" y="47"/>
                      <a:pt x="0" y="47"/>
                      <a:pt x="0" y="4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79" name="Google Shape;779;p6"/>
              <p:cNvSpPr/>
              <p:nvPr/>
            </p:nvSpPr>
            <p:spPr>
              <a:xfrm>
                <a:off x="6727826" y="3427413"/>
                <a:ext cx="3175" cy="11113"/>
              </a:xfrm>
              <a:custGeom>
                <a:avLst/>
                <a:gdLst/>
                <a:ahLst/>
                <a:cxnLst/>
                <a:rect l="l" t="t" r="r" b="b"/>
                <a:pathLst>
                  <a:path w="1" h="3" extrusionOk="0">
                    <a:moveTo>
                      <a:pt x="1" y="2"/>
                    </a:moveTo>
                    <a:cubicBezTo>
                      <a:pt x="1" y="2"/>
                      <a:pt x="1" y="1"/>
                      <a:pt x="1" y="1"/>
                    </a:cubicBezTo>
                    <a:cubicBezTo>
                      <a:pt x="1" y="0"/>
                      <a:pt x="0" y="0"/>
                      <a:pt x="0" y="1"/>
                    </a:cubicBezTo>
                    <a:cubicBezTo>
                      <a:pt x="0" y="1"/>
                      <a:pt x="0" y="2"/>
                      <a:pt x="0" y="2"/>
                    </a:cubicBezTo>
                    <a:cubicBezTo>
                      <a:pt x="0" y="3"/>
                      <a:pt x="1" y="3"/>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80" name="Google Shape;780;p6"/>
              <p:cNvSpPr/>
              <p:nvPr/>
            </p:nvSpPr>
            <p:spPr>
              <a:xfrm>
                <a:off x="6727826" y="3411538"/>
                <a:ext cx="3175" cy="7938"/>
              </a:xfrm>
              <a:custGeom>
                <a:avLst/>
                <a:gdLst/>
                <a:ahLst/>
                <a:cxnLst/>
                <a:rect l="l" t="t" r="r" b="b"/>
                <a:pathLst>
                  <a:path w="1" h="2" extrusionOk="0">
                    <a:moveTo>
                      <a:pt x="1" y="0"/>
                    </a:moveTo>
                    <a:cubicBezTo>
                      <a:pt x="0" y="0"/>
                      <a:pt x="0" y="1"/>
                      <a:pt x="1" y="1"/>
                    </a:cubicBezTo>
                    <a:cubicBezTo>
                      <a:pt x="1" y="2"/>
                      <a:pt x="1" y="1"/>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81" name="Google Shape;781;p6"/>
              <p:cNvSpPr/>
              <p:nvPr/>
            </p:nvSpPr>
            <p:spPr>
              <a:xfrm>
                <a:off x="6656388" y="3513138"/>
                <a:ext cx="25400" cy="117475"/>
              </a:xfrm>
              <a:custGeom>
                <a:avLst/>
                <a:gdLst/>
                <a:ahLst/>
                <a:cxnLst/>
                <a:rect l="l" t="t" r="r" b="b"/>
                <a:pathLst>
                  <a:path w="7" h="31" extrusionOk="0">
                    <a:moveTo>
                      <a:pt x="4" y="30"/>
                    </a:moveTo>
                    <a:cubicBezTo>
                      <a:pt x="0" y="21"/>
                      <a:pt x="4" y="10"/>
                      <a:pt x="7" y="1"/>
                    </a:cubicBezTo>
                    <a:cubicBezTo>
                      <a:pt x="7" y="1"/>
                      <a:pt x="6" y="0"/>
                      <a:pt x="5" y="1"/>
                    </a:cubicBezTo>
                    <a:cubicBezTo>
                      <a:pt x="3" y="6"/>
                      <a:pt x="2" y="12"/>
                      <a:pt x="2" y="17"/>
                    </a:cubicBezTo>
                    <a:cubicBezTo>
                      <a:pt x="1" y="22"/>
                      <a:pt x="1" y="26"/>
                      <a:pt x="3" y="30"/>
                    </a:cubicBezTo>
                    <a:cubicBezTo>
                      <a:pt x="3" y="31"/>
                      <a:pt x="4" y="30"/>
                      <a:pt x="4" y="3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82" name="Google Shape;782;p6"/>
              <p:cNvSpPr/>
              <p:nvPr/>
            </p:nvSpPr>
            <p:spPr>
              <a:xfrm>
                <a:off x="6678613" y="3487738"/>
                <a:ext cx="7938" cy="11113"/>
              </a:xfrm>
              <a:custGeom>
                <a:avLst/>
                <a:gdLst/>
                <a:ahLst/>
                <a:cxnLst/>
                <a:rect l="l" t="t" r="r" b="b"/>
                <a:pathLst>
                  <a:path w="2" h="3" extrusionOk="0">
                    <a:moveTo>
                      <a:pt x="1" y="3"/>
                    </a:moveTo>
                    <a:cubicBezTo>
                      <a:pt x="1" y="2"/>
                      <a:pt x="2" y="2"/>
                      <a:pt x="2" y="1"/>
                    </a:cubicBezTo>
                    <a:cubicBezTo>
                      <a:pt x="2" y="0"/>
                      <a:pt x="1" y="0"/>
                      <a:pt x="1" y="1"/>
                    </a:cubicBezTo>
                    <a:cubicBezTo>
                      <a:pt x="1" y="1"/>
                      <a:pt x="1" y="2"/>
                      <a:pt x="0" y="3"/>
                    </a:cubicBezTo>
                    <a:cubicBezTo>
                      <a:pt x="0" y="3"/>
                      <a:pt x="1" y="3"/>
                      <a:pt x="1" y="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83" name="Google Shape;783;p6"/>
              <p:cNvSpPr/>
              <p:nvPr/>
            </p:nvSpPr>
            <p:spPr>
              <a:xfrm>
                <a:off x="6686551" y="3471863"/>
                <a:ext cx="3175" cy="4763"/>
              </a:xfrm>
              <a:custGeom>
                <a:avLst/>
                <a:gdLst/>
                <a:ahLst/>
                <a:cxnLst/>
                <a:rect l="l" t="t" r="r" b="b"/>
                <a:pathLst>
                  <a:path w="1" h="1" extrusionOk="0">
                    <a:moveTo>
                      <a:pt x="1" y="0"/>
                    </a:moveTo>
                    <a:cubicBezTo>
                      <a:pt x="0" y="0"/>
                      <a:pt x="0" y="0"/>
                      <a:pt x="1" y="1"/>
                    </a:cubicBezTo>
                    <a:cubicBezTo>
                      <a:pt x="1" y="1"/>
                      <a:pt x="1" y="0"/>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84" name="Google Shape;784;p6"/>
              <p:cNvSpPr/>
              <p:nvPr/>
            </p:nvSpPr>
            <p:spPr>
              <a:xfrm>
                <a:off x="6761163" y="3340101"/>
                <a:ext cx="279400" cy="125413"/>
              </a:xfrm>
              <a:custGeom>
                <a:avLst/>
                <a:gdLst/>
                <a:ahLst/>
                <a:cxnLst/>
                <a:rect l="l" t="t" r="r" b="b"/>
                <a:pathLst>
                  <a:path w="74" h="33" extrusionOk="0">
                    <a:moveTo>
                      <a:pt x="35" y="1"/>
                    </a:moveTo>
                    <a:cubicBezTo>
                      <a:pt x="24" y="0"/>
                      <a:pt x="12" y="1"/>
                      <a:pt x="0" y="3"/>
                    </a:cubicBezTo>
                    <a:cubicBezTo>
                      <a:pt x="6" y="10"/>
                      <a:pt x="14" y="17"/>
                      <a:pt x="30" y="24"/>
                    </a:cubicBezTo>
                    <a:cubicBezTo>
                      <a:pt x="42" y="29"/>
                      <a:pt x="74" y="33"/>
                      <a:pt x="71" y="20"/>
                    </a:cubicBezTo>
                    <a:cubicBezTo>
                      <a:pt x="69" y="8"/>
                      <a:pt x="46" y="2"/>
                      <a:pt x="35"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85" name="Google Shape;785;p6"/>
              <p:cNvSpPr/>
              <p:nvPr/>
            </p:nvSpPr>
            <p:spPr>
              <a:xfrm>
                <a:off x="6840538" y="3351213"/>
                <a:ext cx="177800" cy="65088"/>
              </a:xfrm>
              <a:custGeom>
                <a:avLst/>
                <a:gdLst/>
                <a:ahLst/>
                <a:cxnLst/>
                <a:rect l="l" t="t" r="r" b="b"/>
                <a:pathLst>
                  <a:path w="47" h="17" extrusionOk="0">
                    <a:moveTo>
                      <a:pt x="47" y="16"/>
                    </a:moveTo>
                    <a:cubicBezTo>
                      <a:pt x="36" y="3"/>
                      <a:pt x="17" y="0"/>
                      <a:pt x="1" y="2"/>
                    </a:cubicBezTo>
                    <a:cubicBezTo>
                      <a:pt x="0" y="2"/>
                      <a:pt x="0" y="3"/>
                      <a:pt x="1" y="3"/>
                    </a:cubicBezTo>
                    <a:cubicBezTo>
                      <a:pt x="9" y="3"/>
                      <a:pt x="18" y="3"/>
                      <a:pt x="26" y="5"/>
                    </a:cubicBezTo>
                    <a:cubicBezTo>
                      <a:pt x="34" y="7"/>
                      <a:pt x="41" y="11"/>
                      <a:pt x="46" y="17"/>
                    </a:cubicBezTo>
                    <a:cubicBezTo>
                      <a:pt x="47" y="17"/>
                      <a:pt x="47" y="16"/>
                      <a:pt x="47" y="1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86" name="Google Shape;786;p6"/>
              <p:cNvSpPr/>
              <p:nvPr/>
            </p:nvSpPr>
            <p:spPr>
              <a:xfrm>
                <a:off x="6818313" y="3355975"/>
                <a:ext cx="6350" cy="3175"/>
              </a:xfrm>
              <a:custGeom>
                <a:avLst/>
                <a:gdLst/>
                <a:ahLst/>
                <a:cxnLst/>
                <a:rect l="l" t="t" r="r" b="b"/>
                <a:pathLst>
                  <a:path w="2" h="1" extrusionOk="0">
                    <a:moveTo>
                      <a:pt x="2" y="1"/>
                    </a:moveTo>
                    <a:cubicBezTo>
                      <a:pt x="1" y="1"/>
                      <a:pt x="1" y="1"/>
                      <a:pt x="0" y="1"/>
                    </a:cubicBezTo>
                    <a:cubicBezTo>
                      <a:pt x="0" y="1"/>
                      <a:pt x="0" y="1"/>
                      <a:pt x="0" y="1"/>
                    </a:cubicBezTo>
                    <a:cubicBezTo>
                      <a:pt x="1" y="1"/>
                      <a:pt x="1" y="1"/>
                      <a:pt x="2" y="1"/>
                    </a:cubicBezTo>
                    <a:cubicBezTo>
                      <a:pt x="2" y="1"/>
                      <a:pt x="2" y="0"/>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87" name="Google Shape;787;p6"/>
              <p:cNvSpPr/>
              <p:nvPr/>
            </p:nvSpPr>
            <p:spPr>
              <a:xfrm>
                <a:off x="6802438" y="3355975"/>
                <a:ext cx="4763" cy="6350"/>
              </a:xfrm>
              <a:custGeom>
                <a:avLst/>
                <a:gdLst/>
                <a:ahLst/>
                <a:cxnLst/>
                <a:rect l="l" t="t" r="r" b="b"/>
                <a:pathLst>
                  <a:path w="1" h="2" extrusionOk="0">
                    <a:moveTo>
                      <a:pt x="0" y="1"/>
                    </a:moveTo>
                    <a:cubicBezTo>
                      <a:pt x="0" y="1"/>
                      <a:pt x="1" y="2"/>
                      <a:pt x="1" y="1"/>
                    </a:cubicBezTo>
                    <a:cubicBezTo>
                      <a:pt x="1" y="0"/>
                      <a:pt x="0" y="0"/>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88" name="Google Shape;788;p6"/>
              <p:cNvSpPr/>
              <p:nvPr/>
            </p:nvSpPr>
            <p:spPr>
              <a:xfrm>
                <a:off x="6900863" y="3411538"/>
                <a:ext cx="112712" cy="26988"/>
              </a:xfrm>
              <a:custGeom>
                <a:avLst/>
                <a:gdLst/>
                <a:ahLst/>
                <a:cxnLst/>
                <a:rect l="l" t="t" r="r" b="b"/>
                <a:pathLst>
                  <a:path w="30" h="7" extrusionOk="0">
                    <a:moveTo>
                      <a:pt x="30" y="4"/>
                    </a:moveTo>
                    <a:cubicBezTo>
                      <a:pt x="21" y="7"/>
                      <a:pt x="10" y="3"/>
                      <a:pt x="1" y="0"/>
                    </a:cubicBezTo>
                    <a:cubicBezTo>
                      <a:pt x="1" y="0"/>
                      <a:pt x="0" y="1"/>
                      <a:pt x="1" y="1"/>
                    </a:cubicBezTo>
                    <a:cubicBezTo>
                      <a:pt x="6" y="3"/>
                      <a:pt x="11" y="5"/>
                      <a:pt x="17" y="5"/>
                    </a:cubicBezTo>
                    <a:cubicBezTo>
                      <a:pt x="21" y="6"/>
                      <a:pt x="26" y="6"/>
                      <a:pt x="30" y="4"/>
                    </a:cubicBezTo>
                    <a:cubicBezTo>
                      <a:pt x="30" y="4"/>
                      <a:pt x="30" y="3"/>
                      <a:pt x="30"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89" name="Google Shape;789;p6"/>
              <p:cNvSpPr/>
              <p:nvPr/>
            </p:nvSpPr>
            <p:spPr>
              <a:xfrm>
                <a:off x="6873876" y="3405188"/>
                <a:ext cx="11113" cy="6350"/>
              </a:xfrm>
              <a:custGeom>
                <a:avLst/>
                <a:gdLst/>
                <a:ahLst/>
                <a:cxnLst/>
                <a:rect l="l" t="t" r="r" b="b"/>
                <a:pathLst>
                  <a:path w="3" h="2" extrusionOk="0">
                    <a:moveTo>
                      <a:pt x="3" y="1"/>
                    </a:moveTo>
                    <a:cubicBezTo>
                      <a:pt x="2" y="1"/>
                      <a:pt x="2" y="1"/>
                      <a:pt x="1" y="0"/>
                    </a:cubicBezTo>
                    <a:cubicBezTo>
                      <a:pt x="0" y="0"/>
                      <a:pt x="0" y="1"/>
                      <a:pt x="0" y="1"/>
                    </a:cubicBezTo>
                    <a:cubicBezTo>
                      <a:pt x="1" y="1"/>
                      <a:pt x="2" y="2"/>
                      <a:pt x="2" y="2"/>
                    </a:cubicBezTo>
                    <a:cubicBezTo>
                      <a:pt x="3" y="2"/>
                      <a:pt x="3" y="1"/>
                      <a:pt x="3"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90" name="Google Shape;790;p6"/>
              <p:cNvSpPr/>
              <p:nvPr/>
            </p:nvSpPr>
            <p:spPr>
              <a:xfrm>
                <a:off x="6859588" y="3400425"/>
                <a:ext cx="3175" cy="4763"/>
              </a:xfrm>
              <a:custGeom>
                <a:avLst/>
                <a:gdLst/>
                <a:ahLst/>
                <a:cxnLst/>
                <a:rect l="l" t="t" r="r" b="b"/>
                <a:pathLst>
                  <a:path w="1" h="1" extrusionOk="0">
                    <a:moveTo>
                      <a:pt x="0" y="0"/>
                    </a:moveTo>
                    <a:cubicBezTo>
                      <a:pt x="0" y="1"/>
                      <a:pt x="0" y="1"/>
                      <a:pt x="0" y="1"/>
                    </a:cubicBezTo>
                    <a:cubicBezTo>
                      <a:pt x="1" y="0"/>
                      <a:pt x="0"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91" name="Google Shape;791;p6"/>
              <p:cNvSpPr/>
              <p:nvPr/>
            </p:nvSpPr>
            <p:spPr>
              <a:xfrm>
                <a:off x="6437313" y="3246438"/>
                <a:ext cx="282575" cy="115888"/>
              </a:xfrm>
              <a:custGeom>
                <a:avLst/>
                <a:gdLst/>
                <a:ahLst/>
                <a:cxnLst/>
                <a:rect l="l" t="t" r="r" b="b"/>
                <a:pathLst>
                  <a:path w="75" h="31" extrusionOk="0">
                    <a:moveTo>
                      <a:pt x="40" y="30"/>
                    </a:moveTo>
                    <a:cubicBezTo>
                      <a:pt x="52" y="31"/>
                      <a:pt x="63" y="29"/>
                      <a:pt x="75" y="27"/>
                    </a:cubicBezTo>
                    <a:cubicBezTo>
                      <a:pt x="69" y="21"/>
                      <a:pt x="61" y="14"/>
                      <a:pt x="44" y="8"/>
                    </a:cubicBezTo>
                    <a:cubicBezTo>
                      <a:pt x="32" y="3"/>
                      <a:pt x="0" y="0"/>
                      <a:pt x="3" y="12"/>
                    </a:cubicBezTo>
                    <a:cubicBezTo>
                      <a:pt x="6" y="25"/>
                      <a:pt x="29" y="30"/>
                      <a:pt x="40" y="3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92" name="Google Shape;792;p6"/>
              <p:cNvSpPr/>
              <p:nvPr/>
            </p:nvSpPr>
            <p:spPr>
              <a:xfrm>
                <a:off x="6459538" y="3295650"/>
                <a:ext cx="180975" cy="60325"/>
              </a:xfrm>
              <a:custGeom>
                <a:avLst/>
                <a:gdLst/>
                <a:ahLst/>
                <a:cxnLst/>
                <a:rect l="l" t="t" r="r" b="b"/>
                <a:pathLst>
                  <a:path w="48" h="16" extrusionOk="0">
                    <a:moveTo>
                      <a:pt x="1" y="0"/>
                    </a:moveTo>
                    <a:cubicBezTo>
                      <a:pt x="12" y="13"/>
                      <a:pt x="31" y="16"/>
                      <a:pt x="47" y="13"/>
                    </a:cubicBezTo>
                    <a:cubicBezTo>
                      <a:pt x="48" y="13"/>
                      <a:pt x="48" y="12"/>
                      <a:pt x="47" y="12"/>
                    </a:cubicBezTo>
                    <a:cubicBezTo>
                      <a:pt x="39" y="12"/>
                      <a:pt x="30" y="13"/>
                      <a:pt x="22" y="11"/>
                    </a:cubicBezTo>
                    <a:cubicBezTo>
                      <a:pt x="14" y="9"/>
                      <a:pt x="7" y="6"/>
                      <a:pt x="1" y="0"/>
                    </a:cubicBezTo>
                    <a:cubicBezTo>
                      <a:pt x="1" y="0"/>
                      <a:pt x="0" y="0"/>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93" name="Google Shape;793;p6"/>
              <p:cNvSpPr/>
              <p:nvPr/>
            </p:nvSpPr>
            <p:spPr>
              <a:xfrm>
                <a:off x="6656388" y="3340100"/>
                <a:ext cx="6350" cy="4763"/>
              </a:xfrm>
              <a:custGeom>
                <a:avLst/>
                <a:gdLst/>
                <a:ahLst/>
                <a:cxnLst/>
                <a:rect l="l" t="t" r="r" b="b"/>
                <a:pathLst>
                  <a:path w="2" h="1" extrusionOk="0">
                    <a:moveTo>
                      <a:pt x="0" y="1"/>
                    </a:moveTo>
                    <a:cubicBezTo>
                      <a:pt x="1" y="1"/>
                      <a:pt x="1" y="1"/>
                      <a:pt x="2" y="1"/>
                    </a:cubicBezTo>
                    <a:cubicBezTo>
                      <a:pt x="2" y="1"/>
                      <a:pt x="2" y="0"/>
                      <a:pt x="2" y="0"/>
                    </a:cubicBezTo>
                    <a:cubicBezTo>
                      <a:pt x="1" y="0"/>
                      <a:pt x="1" y="0"/>
                      <a:pt x="0"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94" name="Google Shape;794;p6"/>
              <p:cNvSpPr/>
              <p:nvPr/>
            </p:nvSpPr>
            <p:spPr>
              <a:xfrm>
                <a:off x="6673851" y="3340100"/>
                <a:ext cx="4763" cy="4763"/>
              </a:xfrm>
              <a:custGeom>
                <a:avLst/>
                <a:gdLst/>
                <a:ahLst/>
                <a:cxnLst/>
                <a:rect l="l" t="t" r="r" b="b"/>
                <a:pathLst>
                  <a:path w="1" h="1" extrusionOk="0">
                    <a:moveTo>
                      <a:pt x="1" y="1"/>
                    </a:moveTo>
                    <a:cubicBezTo>
                      <a:pt x="1" y="0"/>
                      <a:pt x="0" y="0"/>
                      <a:pt x="0" y="1"/>
                    </a:cubicBezTo>
                    <a:cubicBezTo>
                      <a:pt x="0" y="1"/>
                      <a:pt x="1"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95" name="Google Shape;795;p6"/>
              <p:cNvSpPr/>
              <p:nvPr/>
            </p:nvSpPr>
            <p:spPr>
              <a:xfrm>
                <a:off x="6464301" y="3268663"/>
                <a:ext cx="112712" cy="26988"/>
              </a:xfrm>
              <a:custGeom>
                <a:avLst/>
                <a:gdLst/>
                <a:ahLst/>
                <a:cxnLst/>
                <a:rect l="l" t="t" r="r" b="b"/>
                <a:pathLst>
                  <a:path w="30" h="7" extrusionOk="0">
                    <a:moveTo>
                      <a:pt x="1" y="4"/>
                    </a:moveTo>
                    <a:cubicBezTo>
                      <a:pt x="9" y="0"/>
                      <a:pt x="20" y="4"/>
                      <a:pt x="29" y="7"/>
                    </a:cubicBezTo>
                    <a:cubicBezTo>
                      <a:pt x="30" y="7"/>
                      <a:pt x="30" y="6"/>
                      <a:pt x="30" y="5"/>
                    </a:cubicBezTo>
                    <a:cubicBezTo>
                      <a:pt x="25" y="3"/>
                      <a:pt x="19" y="2"/>
                      <a:pt x="14" y="2"/>
                    </a:cubicBezTo>
                    <a:cubicBezTo>
                      <a:pt x="9" y="1"/>
                      <a:pt x="4" y="1"/>
                      <a:pt x="0" y="3"/>
                    </a:cubicBezTo>
                    <a:cubicBezTo>
                      <a:pt x="0" y="3"/>
                      <a:pt x="0" y="4"/>
                      <a:pt x="1"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96" name="Google Shape;796;p6"/>
              <p:cNvSpPr/>
              <p:nvPr/>
            </p:nvSpPr>
            <p:spPr>
              <a:xfrm>
                <a:off x="6591301" y="3290888"/>
                <a:ext cx="15875" cy="7938"/>
              </a:xfrm>
              <a:custGeom>
                <a:avLst/>
                <a:gdLst/>
                <a:ahLst/>
                <a:cxnLst/>
                <a:rect l="l" t="t" r="r" b="b"/>
                <a:pathLst>
                  <a:path w="4" h="2" extrusionOk="0">
                    <a:moveTo>
                      <a:pt x="1" y="1"/>
                    </a:moveTo>
                    <a:cubicBezTo>
                      <a:pt x="1" y="1"/>
                      <a:pt x="2" y="2"/>
                      <a:pt x="3" y="2"/>
                    </a:cubicBezTo>
                    <a:cubicBezTo>
                      <a:pt x="3" y="2"/>
                      <a:pt x="4" y="1"/>
                      <a:pt x="3" y="1"/>
                    </a:cubicBezTo>
                    <a:cubicBezTo>
                      <a:pt x="2" y="1"/>
                      <a:pt x="2" y="1"/>
                      <a:pt x="1" y="0"/>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97" name="Google Shape;797;p6"/>
              <p:cNvSpPr/>
              <p:nvPr/>
            </p:nvSpPr>
            <p:spPr>
              <a:xfrm>
                <a:off x="6618288" y="3298825"/>
                <a:ext cx="3175" cy="3175"/>
              </a:xfrm>
              <a:custGeom>
                <a:avLst/>
                <a:gdLst/>
                <a:ahLst/>
                <a:cxnLst/>
                <a:rect l="l" t="t" r="r" b="b"/>
                <a:pathLst>
                  <a:path w="1" h="1" extrusionOk="0">
                    <a:moveTo>
                      <a:pt x="1" y="1"/>
                    </a:moveTo>
                    <a:cubicBezTo>
                      <a:pt x="1" y="0"/>
                      <a:pt x="0" y="0"/>
                      <a:pt x="0" y="1"/>
                    </a:cubicBezTo>
                    <a:cubicBezTo>
                      <a:pt x="0" y="1"/>
                      <a:pt x="1"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98" name="Google Shape;798;p6"/>
              <p:cNvSpPr/>
              <p:nvPr/>
            </p:nvSpPr>
            <p:spPr>
              <a:xfrm>
                <a:off x="6757988" y="3167063"/>
                <a:ext cx="271463" cy="173038"/>
              </a:xfrm>
              <a:custGeom>
                <a:avLst/>
                <a:gdLst/>
                <a:ahLst/>
                <a:cxnLst/>
                <a:rect l="l" t="t" r="r" b="b"/>
                <a:pathLst>
                  <a:path w="72" h="46" extrusionOk="0">
                    <a:moveTo>
                      <a:pt x="22" y="19"/>
                    </a:moveTo>
                    <a:cubicBezTo>
                      <a:pt x="13" y="26"/>
                      <a:pt x="6" y="36"/>
                      <a:pt x="0" y="45"/>
                    </a:cubicBezTo>
                    <a:cubicBezTo>
                      <a:pt x="8" y="46"/>
                      <a:pt x="18" y="45"/>
                      <a:pt x="35" y="38"/>
                    </a:cubicBezTo>
                    <a:cubicBezTo>
                      <a:pt x="47" y="33"/>
                      <a:pt x="72" y="14"/>
                      <a:pt x="62" y="7"/>
                    </a:cubicBezTo>
                    <a:cubicBezTo>
                      <a:pt x="52" y="0"/>
                      <a:pt x="31" y="12"/>
                      <a:pt x="22" y="1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99" name="Google Shape;799;p6"/>
              <p:cNvSpPr/>
              <p:nvPr/>
            </p:nvSpPr>
            <p:spPr>
              <a:xfrm>
                <a:off x="6813551" y="3194050"/>
                <a:ext cx="166688" cy="93663"/>
              </a:xfrm>
              <a:custGeom>
                <a:avLst/>
                <a:gdLst/>
                <a:ahLst/>
                <a:cxnLst/>
                <a:rect l="l" t="t" r="r" b="b"/>
                <a:pathLst>
                  <a:path w="44" h="25" extrusionOk="0">
                    <a:moveTo>
                      <a:pt x="44" y="2"/>
                    </a:moveTo>
                    <a:cubicBezTo>
                      <a:pt x="27" y="0"/>
                      <a:pt x="10" y="11"/>
                      <a:pt x="1" y="24"/>
                    </a:cubicBezTo>
                    <a:cubicBezTo>
                      <a:pt x="0" y="24"/>
                      <a:pt x="1" y="25"/>
                      <a:pt x="1" y="25"/>
                    </a:cubicBezTo>
                    <a:cubicBezTo>
                      <a:pt x="8" y="19"/>
                      <a:pt x="13" y="12"/>
                      <a:pt x="21" y="8"/>
                    </a:cubicBezTo>
                    <a:cubicBezTo>
                      <a:pt x="28" y="4"/>
                      <a:pt x="36" y="2"/>
                      <a:pt x="44" y="2"/>
                    </a:cubicBezTo>
                    <a:cubicBezTo>
                      <a:pt x="44" y="2"/>
                      <a:pt x="44" y="2"/>
                      <a:pt x="44"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00" name="Google Shape;800;p6"/>
              <p:cNvSpPr/>
              <p:nvPr/>
            </p:nvSpPr>
            <p:spPr>
              <a:xfrm>
                <a:off x="6799263" y="3295650"/>
                <a:ext cx="7938" cy="6350"/>
              </a:xfrm>
              <a:custGeom>
                <a:avLst/>
                <a:gdLst/>
                <a:ahLst/>
                <a:cxnLst/>
                <a:rect l="l" t="t" r="r" b="b"/>
                <a:pathLst>
                  <a:path w="2" h="2" extrusionOk="0">
                    <a:moveTo>
                      <a:pt x="1" y="0"/>
                    </a:moveTo>
                    <a:cubicBezTo>
                      <a:pt x="1" y="1"/>
                      <a:pt x="0" y="1"/>
                      <a:pt x="0" y="2"/>
                    </a:cubicBezTo>
                    <a:cubicBezTo>
                      <a:pt x="0" y="2"/>
                      <a:pt x="0" y="2"/>
                      <a:pt x="0" y="2"/>
                    </a:cubicBezTo>
                    <a:cubicBezTo>
                      <a:pt x="1" y="2"/>
                      <a:pt x="1" y="1"/>
                      <a:pt x="2" y="1"/>
                    </a:cubicBezTo>
                    <a:cubicBezTo>
                      <a:pt x="2" y="0"/>
                      <a:pt x="1" y="0"/>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01" name="Google Shape;801;p6"/>
              <p:cNvSpPr/>
              <p:nvPr/>
            </p:nvSpPr>
            <p:spPr>
              <a:xfrm>
                <a:off x="6788151" y="3309938"/>
                <a:ext cx="3175" cy="4763"/>
              </a:xfrm>
              <a:custGeom>
                <a:avLst/>
                <a:gdLst/>
                <a:ahLst/>
                <a:cxnLst/>
                <a:rect l="l" t="t" r="r" b="b"/>
                <a:pathLst>
                  <a:path w="1" h="1" extrusionOk="0">
                    <a:moveTo>
                      <a:pt x="0" y="1"/>
                    </a:moveTo>
                    <a:cubicBezTo>
                      <a:pt x="0" y="1"/>
                      <a:pt x="1" y="1"/>
                      <a:pt x="1" y="0"/>
                    </a:cubicBezTo>
                    <a:cubicBezTo>
                      <a:pt x="1" y="0"/>
                      <a:pt x="0" y="0"/>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02" name="Google Shape;802;p6"/>
              <p:cNvSpPr/>
              <p:nvPr/>
            </p:nvSpPr>
            <p:spPr>
              <a:xfrm>
                <a:off x="6897688" y="3208338"/>
                <a:ext cx="90488" cy="76200"/>
              </a:xfrm>
              <a:custGeom>
                <a:avLst/>
                <a:gdLst/>
                <a:ahLst/>
                <a:cxnLst/>
                <a:rect l="l" t="t" r="r" b="b"/>
                <a:pathLst>
                  <a:path w="24" h="20" extrusionOk="0">
                    <a:moveTo>
                      <a:pt x="23" y="1"/>
                    </a:moveTo>
                    <a:cubicBezTo>
                      <a:pt x="19" y="9"/>
                      <a:pt x="9" y="14"/>
                      <a:pt x="0" y="18"/>
                    </a:cubicBezTo>
                    <a:cubicBezTo>
                      <a:pt x="0" y="19"/>
                      <a:pt x="0" y="20"/>
                      <a:pt x="1" y="20"/>
                    </a:cubicBezTo>
                    <a:cubicBezTo>
                      <a:pt x="6" y="18"/>
                      <a:pt x="11" y="15"/>
                      <a:pt x="15" y="11"/>
                    </a:cubicBezTo>
                    <a:cubicBezTo>
                      <a:pt x="19" y="8"/>
                      <a:pt x="22" y="5"/>
                      <a:pt x="24" y="1"/>
                    </a:cubicBezTo>
                    <a:cubicBezTo>
                      <a:pt x="24" y="1"/>
                      <a:pt x="23" y="0"/>
                      <a:pt x="23"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03" name="Google Shape;803;p6"/>
              <p:cNvSpPr/>
              <p:nvPr/>
            </p:nvSpPr>
            <p:spPr>
              <a:xfrm>
                <a:off x="6873876" y="3287713"/>
                <a:ext cx="11113" cy="7938"/>
              </a:xfrm>
              <a:custGeom>
                <a:avLst/>
                <a:gdLst/>
                <a:ahLst/>
                <a:cxnLst/>
                <a:rect l="l" t="t" r="r" b="b"/>
                <a:pathLst>
                  <a:path w="3" h="2" extrusionOk="0">
                    <a:moveTo>
                      <a:pt x="2" y="1"/>
                    </a:moveTo>
                    <a:cubicBezTo>
                      <a:pt x="1" y="1"/>
                      <a:pt x="1" y="1"/>
                      <a:pt x="0" y="1"/>
                    </a:cubicBezTo>
                    <a:cubicBezTo>
                      <a:pt x="0" y="2"/>
                      <a:pt x="0" y="2"/>
                      <a:pt x="0" y="2"/>
                    </a:cubicBezTo>
                    <a:cubicBezTo>
                      <a:pt x="1" y="2"/>
                      <a:pt x="2" y="2"/>
                      <a:pt x="2" y="1"/>
                    </a:cubicBezTo>
                    <a:cubicBezTo>
                      <a:pt x="3" y="1"/>
                      <a:pt x="3" y="0"/>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04" name="Google Shape;804;p6"/>
              <p:cNvSpPr/>
              <p:nvPr/>
            </p:nvSpPr>
            <p:spPr>
              <a:xfrm>
                <a:off x="6859588" y="3302000"/>
                <a:ext cx="3175" cy="4763"/>
              </a:xfrm>
              <a:custGeom>
                <a:avLst/>
                <a:gdLst/>
                <a:ahLst/>
                <a:cxnLst/>
                <a:rect l="l" t="t" r="r" b="b"/>
                <a:pathLst>
                  <a:path w="1" h="1" extrusionOk="0">
                    <a:moveTo>
                      <a:pt x="0" y="0"/>
                    </a:moveTo>
                    <a:cubicBezTo>
                      <a:pt x="0" y="1"/>
                      <a:pt x="1" y="0"/>
                      <a:pt x="0" y="0"/>
                    </a:cubicBezTo>
                    <a:cubicBezTo>
                      <a:pt x="0" y="0"/>
                      <a:pt x="0"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05" name="Google Shape;805;p6"/>
              <p:cNvSpPr/>
              <p:nvPr/>
            </p:nvSpPr>
            <p:spPr>
              <a:xfrm>
                <a:off x="6451601" y="3362325"/>
                <a:ext cx="268288" cy="177800"/>
              </a:xfrm>
              <a:custGeom>
                <a:avLst/>
                <a:gdLst/>
                <a:ahLst/>
                <a:cxnLst/>
                <a:rect l="l" t="t" r="r" b="b"/>
                <a:pathLst>
                  <a:path w="71" h="47" extrusionOk="0">
                    <a:moveTo>
                      <a:pt x="49" y="27"/>
                    </a:moveTo>
                    <a:cubicBezTo>
                      <a:pt x="58" y="20"/>
                      <a:pt x="65" y="10"/>
                      <a:pt x="71" y="0"/>
                    </a:cubicBezTo>
                    <a:cubicBezTo>
                      <a:pt x="63" y="0"/>
                      <a:pt x="53" y="1"/>
                      <a:pt x="36" y="8"/>
                    </a:cubicBezTo>
                    <a:cubicBezTo>
                      <a:pt x="24" y="14"/>
                      <a:pt x="0" y="34"/>
                      <a:pt x="10" y="41"/>
                    </a:cubicBezTo>
                    <a:cubicBezTo>
                      <a:pt x="21" y="47"/>
                      <a:pt x="41" y="35"/>
                      <a:pt x="49"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06" name="Google Shape;806;p6"/>
              <p:cNvSpPr/>
              <p:nvPr/>
            </p:nvSpPr>
            <p:spPr>
              <a:xfrm>
                <a:off x="6500813" y="3416300"/>
                <a:ext cx="161925" cy="96838"/>
              </a:xfrm>
              <a:custGeom>
                <a:avLst/>
                <a:gdLst/>
                <a:ahLst/>
                <a:cxnLst/>
                <a:rect l="l" t="t" r="r" b="b"/>
                <a:pathLst>
                  <a:path w="43" h="26" extrusionOk="0">
                    <a:moveTo>
                      <a:pt x="1" y="25"/>
                    </a:moveTo>
                    <a:cubicBezTo>
                      <a:pt x="18" y="26"/>
                      <a:pt x="33" y="14"/>
                      <a:pt x="43" y="1"/>
                    </a:cubicBezTo>
                    <a:cubicBezTo>
                      <a:pt x="43" y="0"/>
                      <a:pt x="43" y="0"/>
                      <a:pt x="42" y="0"/>
                    </a:cubicBezTo>
                    <a:cubicBezTo>
                      <a:pt x="36" y="6"/>
                      <a:pt x="30" y="13"/>
                      <a:pt x="23" y="18"/>
                    </a:cubicBezTo>
                    <a:cubicBezTo>
                      <a:pt x="16" y="22"/>
                      <a:pt x="9" y="24"/>
                      <a:pt x="1" y="24"/>
                    </a:cubicBezTo>
                    <a:cubicBezTo>
                      <a:pt x="0" y="24"/>
                      <a:pt x="0" y="25"/>
                      <a:pt x="1" y="2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07" name="Google Shape;807;p6"/>
              <p:cNvSpPr/>
              <p:nvPr/>
            </p:nvSpPr>
            <p:spPr>
              <a:xfrm>
                <a:off x="6670676" y="3397250"/>
                <a:ext cx="11113" cy="11113"/>
              </a:xfrm>
              <a:custGeom>
                <a:avLst/>
                <a:gdLst/>
                <a:ahLst/>
                <a:cxnLst/>
                <a:rect l="l" t="t" r="r" b="b"/>
                <a:pathLst>
                  <a:path w="3" h="3" extrusionOk="0">
                    <a:moveTo>
                      <a:pt x="1" y="2"/>
                    </a:moveTo>
                    <a:cubicBezTo>
                      <a:pt x="2" y="2"/>
                      <a:pt x="2" y="2"/>
                      <a:pt x="2" y="1"/>
                    </a:cubicBezTo>
                    <a:cubicBezTo>
                      <a:pt x="3" y="1"/>
                      <a:pt x="2" y="0"/>
                      <a:pt x="2" y="1"/>
                    </a:cubicBezTo>
                    <a:cubicBezTo>
                      <a:pt x="1" y="1"/>
                      <a:pt x="1" y="1"/>
                      <a:pt x="1" y="2"/>
                    </a:cubicBezTo>
                    <a:cubicBezTo>
                      <a:pt x="0" y="2"/>
                      <a:pt x="1" y="3"/>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08" name="Google Shape;808;p6"/>
              <p:cNvSpPr/>
              <p:nvPr/>
            </p:nvSpPr>
            <p:spPr>
              <a:xfrm>
                <a:off x="6686551" y="3386138"/>
                <a:ext cx="3175" cy="6350"/>
              </a:xfrm>
              <a:custGeom>
                <a:avLst/>
                <a:gdLst/>
                <a:ahLst/>
                <a:cxnLst/>
                <a:rect l="l" t="t" r="r" b="b"/>
                <a:pathLst>
                  <a:path w="1" h="2" extrusionOk="0">
                    <a:moveTo>
                      <a:pt x="1" y="1"/>
                    </a:moveTo>
                    <a:cubicBezTo>
                      <a:pt x="1" y="0"/>
                      <a:pt x="0" y="1"/>
                      <a:pt x="0" y="1"/>
                    </a:cubicBezTo>
                    <a:cubicBezTo>
                      <a:pt x="1" y="2"/>
                      <a:pt x="1"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09" name="Google Shape;809;p6"/>
              <p:cNvSpPr/>
              <p:nvPr/>
            </p:nvSpPr>
            <p:spPr>
              <a:xfrm>
                <a:off x="6492875" y="3422650"/>
                <a:ext cx="90488" cy="76200"/>
              </a:xfrm>
              <a:custGeom>
                <a:avLst/>
                <a:gdLst/>
                <a:ahLst/>
                <a:cxnLst/>
                <a:rect l="l" t="t" r="r" b="b"/>
                <a:pathLst>
                  <a:path w="24" h="20" extrusionOk="0">
                    <a:moveTo>
                      <a:pt x="1" y="20"/>
                    </a:moveTo>
                    <a:cubicBezTo>
                      <a:pt x="5" y="11"/>
                      <a:pt x="15" y="6"/>
                      <a:pt x="23" y="1"/>
                    </a:cubicBezTo>
                    <a:cubicBezTo>
                      <a:pt x="24" y="1"/>
                      <a:pt x="23" y="0"/>
                      <a:pt x="22" y="0"/>
                    </a:cubicBezTo>
                    <a:cubicBezTo>
                      <a:pt x="17" y="2"/>
                      <a:pt x="13" y="5"/>
                      <a:pt x="9" y="9"/>
                    </a:cubicBezTo>
                    <a:cubicBezTo>
                      <a:pt x="5" y="12"/>
                      <a:pt x="2" y="15"/>
                      <a:pt x="0" y="19"/>
                    </a:cubicBezTo>
                    <a:cubicBezTo>
                      <a:pt x="0" y="20"/>
                      <a:pt x="1" y="20"/>
                      <a:pt x="1" y="2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10" name="Google Shape;810;p6"/>
              <p:cNvSpPr/>
              <p:nvPr/>
            </p:nvSpPr>
            <p:spPr>
              <a:xfrm>
                <a:off x="6591301" y="3408363"/>
                <a:ext cx="15875" cy="7938"/>
              </a:xfrm>
              <a:custGeom>
                <a:avLst/>
                <a:gdLst/>
                <a:ahLst/>
                <a:cxnLst/>
                <a:rect l="l" t="t" r="r" b="b"/>
                <a:pathLst>
                  <a:path w="4" h="2" extrusionOk="0">
                    <a:moveTo>
                      <a:pt x="1" y="2"/>
                    </a:moveTo>
                    <a:cubicBezTo>
                      <a:pt x="2" y="2"/>
                      <a:pt x="3" y="1"/>
                      <a:pt x="3" y="1"/>
                    </a:cubicBezTo>
                    <a:cubicBezTo>
                      <a:pt x="4" y="1"/>
                      <a:pt x="3" y="0"/>
                      <a:pt x="3" y="0"/>
                    </a:cubicBezTo>
                    <a:cubicBezTo>
                      <a:pt x="2" y="0"/>
                      <a:pt x="2" y="1"/>
                      <a:pt x="1" y="1"/>
                    </a:cubicBezTo>
                    <a:cubicBezTo>
                      <a:pt x="0" y="1"/>
                      <a:pt x="1"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11" name="Google Shape;811;p6"/>
              <p:cNvSpPr/>
              <p:nvPr/>
            </p:nvSpPr>
            <p:spPr>
              <a:xfrm>
                <a:off x="6618288" y="3400425"/>
                <a:ext cx="3175" cy="4763"/>
              </a:xfrm>
              <a:custGeom>
                <a:avLst/>
                <a:gdLst/>
                <a:ahLst/>
                <a:cxnLst/>
                <a:rect l="l" t="t" r="r" b="b"/>
                <a:pathLst>
                  <a:path w="1" h="1" extrusionOk="0">
                    <a:moveTo>
                      <a:pt x="0" y="0"/>
                    </a:moveTo>
                    <a:cubicBezTo>
                      <a:pt x="0" y="0"/>
                      <a:pt x="0" y="0"/>
                      <a:pt x="0" y="0"/>
                    </a:cubicBezTo>
                    <a:cubicBezTo>
                      <a:pt x="0" y="1"/>
                      <a:pt x="1"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12" name="Google Shape;812;p6"/>
              <p:cNvSpPr/>
              <p:nvPr/>
            </p:nvSpPr>
            <p:spPr>
              <a:xfrm>
                <a:off x="6753226" y="3370263"/>
                <a:ext cx="174625" cy="271463"/>
              </a:xfrm>
              <a:custGeom>
                <a:avLst/>
                <a:gdLst/>
                <a:ahLst/>
                <a:cxnLst/>
                <a:rect l="l" t="t" r="r" b="b"/>
                <a:pathLst>
                  <a:path w="46" h="72" extrusionOk="0">
                    <a:moveTo>
                      <a:pt x="27" y="22"/>
                    </a:moveTo>
                    <a:cubicBezTo>
                      <a:pt x="20" y="13"/>
                      <a:pt x="10" y="6"/>
                      <a:pt x="1" y="0"/>
                    </a:cubicBezTo>
                    <a:cubicBezTo>
                      <a:pt x="0" y="8"/>
                      <a:pt x="1" y="18"/>
                      <a:pt x="7" y="35"/>
                    </a:cubicBezTo>
                    <a:cubicBezTo>
                      <a:pt x="12" y="47"/>
                      <a:pt x="31" y="72"/>
                      <a:pt x="39" y="62"/>
                    </a:cubicBezTo>
                    <a:cubicBezTo>
                      <a:pt x="46" y="52"/>
                      <a:pt x="34" y="31"/>
                      <a:pt x="27" y="2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13" name="Google Shape;813;p6"/>
              <p:cNvSpPr/>
              <p:nvPr/>
            </p:nvSpPr>
            <p:spPr>
              <a:xfrm>
                <a:off x="6802438" y="3427413"/>
                <a:ext cx="98425" cy="165100"/>
              </a:xfrm>
              <a:custGeom>
                <a:avLst/>
                <a:gdLst/>
                <a:ahLst/>
                <a:cxnLst/>
                <a:rect l="l" t="t" r="r" b="b"/>
                <a:pathLst>
                  <a:path w="26" h="44" extrusionOk="0">
                    <a:moveTo>
                      <a:pt x="24" y="44"/>
                    </a:moveTo>
                    <a:cubicBezTo>
                      <a:pt x="26" y="27"/>
                      <a:pt x="14" y="10"/>
                      <a:pt x="2" y="1"/>
                    </a:cubicBezTo>
                    <a:cubicBezTo>
                      <a:pt x="1" y="0"/>
                      <a:pt x="0" y="1"/>
                      <a:pt x="1" y="1"/>
                    </a:cubicBezTo>
                    <a:cubicBezTo>
                      <a:pt x="7" y="8"/>
                      <a:pt x="13" y="13"/>
                      <a:pt x="18" y="21"/>
                    </a:cubicBezTo>
                    <a:cubicBezTo>
                      <a:pt x="22" y="28"/>
                      <a:pt x="24" y="36"/>
                      <a:pt x="23" y="44"/>
                    </a:cubicBezTo>
                    <a:cubicBezTo>
                      <a:pt x="23" y="44"/>
                      <a:pt x="24" y="44"/>
                      <a:pt x="24" y="4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14" name="Google Shape;814;p6"/>
              <p:cNvSpPr/>
              <p:nvPr/>
            </p:nvSpPr>
            <p:spPr>
              <a:xfrm>
                <a:off x="6788151" y="3411538"/>
                <a:ext cx="11113" cy="7938"/>
              </a:xfrm>
              <a:custGeom>
                <a:avLst/>
                <a:gdLst/>
                <a:ahLst/>
                <a:cxnLst/>
                <a:rect l="l" t="t" r="r" b="b"/>
                <a:pathLst>
                  <a:path w="3" h="2" extrusionOk="0">
                    <a:moveTo>
                      <a:pt x="2" y="1"/>
                    </a:moveTo>
                    <a:cubicBezTo>
                      <a:pt x="2" y="1"/>
                      <a:pt x="1" y="0"/>
                      <a:pt x="1" y="0"/>
                    </a:cubicBezTo>
                    <a:cubicBezTo>
                      <a:pt x="1" y="0"/>
                      <a:pt x="0" y="0"/>
                      <a:pt x="0" y="0"/>
                    </a:cubicBezTo>
                    <a:cubicBezTo>
                      <a:pt x="1" y="1"/>
                      <a:pt x="1" y="1"/>
                      <a:pt x="2" y="2"/>
                    </a:cubicBezTo>
                    <a:cubicBezTo>
                      <a:pt x="2" y="2"/>
                      <a:pt x="3" y="1"/>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15" name="Google Shape;815;p6"/>
              <p:cNvSpPr/>
              <p:nvPr/>
            </p:nvSpPr>
            <p:spPr>
              <a:xfrm>
                <a:off x="6777038" y="3400425"/>
                <a:ext cx="6350" cy="4763"/>
              </a:xfrm>
              <a:custGeom>
                <a:avLst/>
                <a:gdLst/>
                <a:ahLst/>
                <a:cxnLst/>
                <a:rect l="l" t="t" r="r" b="b"/>
                <a:pathLst>
                  <a:path w="2" h="1" extrusionOk="0">
                    <a:moveTo>
                      <a:pt x="1" y="0"/>
                    </a:moveTo>
                    <a:cubicBezTo>
                      <a:pt x="0" y="0"/>
                      <a:pt x="1" y="1"/>
                      <a:pt x="1" y="1"/>
                    </a:cubicBezTo>
                    <a:cubicBezTo>
                      <a:pt x="2" y="1"/>
                      <a:pt x="2" y="0"/>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16" name="Google Shape;816;p6"/>
              <p:cNvSpPr/>
              <p:nvPr/>
            </p:nvSpPr>
            <p:spPr>
              <a:xfrm>
                <a:off x="6810376" y="3509963"/>
                <a:ext cx="71437" cy="90488"/>
              </a:xfrm>
              <a:custGeom>
                <a:avLst/>
                <a:gdLst/>
                <a:ahLst/>
                <a:cxnLst/>
                <a:rect l="l" t="t" r="r" b="b"/>
                <a:pathLst>
                  <a:path w="19" h="24" extrusionOk="0">
                    <a:moveTo>
                      <a:pt x="19" y="23"/>
                    </a:moveTo>
                    <a:cubicBezTo>
                      <a:pt x="10" y="19"/>
                      <a:pt x="5" y="9"/>
                      <a:pt x="1" y="0"/>
                    </a:cubicBezTo>
                    <a:cubicBezTo>
                      <a:pt x="1" y="0"/>
                      <a:pt x="0" y="0"/>
                      <a:pt x="0" y="1"/>
                    </a:cubicBezTo>
                    <a:cubicBezTo>
                      <a:pt x="2" y="6"/>
                      <a:pt x="5" y="11"/>
                      <a:pt x="8" y="15"/>
                    </a:cubicBezTo>
                    <a:cubicBezTo>
                      <a:pt x="11" y="19"/>
                      <a:pt x="14" y="22"/>
                      <a:pt x="19" y="24"/>
                    </a:cubicBezTo>
                    <a:cubicBezTo>
                      <a:pt x="19" y="24"/>
                      <a:pt x="19" y="23"/>
                      <a:pt x="19" y="2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17" name="Google Shape;817;p6"/>
              <p:cNvSpPr/>
              <p:nvPr/>
            </p:nvSpPr>
            <p:spPr>
              <a:xfrm>
                <a:off x="6794501" y="3487738"/>
                <a:ext cx="7938" cy="11113"/>
              </a:xfrm>
              <a:custGeom>
                <a:avLst/>
                <a:gdLst/>
                <a:ahLst/>
                <a:cxnLst/>
                <a:rect l="l" t="t" r="r" b="b"/>
                <a:pathLst>
                  <a:path w="2" h="3" extrusionOk="0">
                    <a:moveTo>
                      <a:pt x="2" y="2"/>
                    </a:moveTo>
                    <a:cubicBezTo>
                      <a:pt x="2" y="1"/>
                      <a:pt x="2" y="1"/>
                      <a:pt x="1" y="0"/>
                    </a:cubicBezTo>
                    <a:cubicBezTo>
                      <a:pt x="1" y="0"/>
                      <a:pt x="0" y="0"/>
                      <a:pt x="0" y="0"/>
                    </a:cubicBezTo>
                    <a:cubicBezTo>
                      <a:pt x="1" y="1"/>
                      <a:pt x="1" y="2"/>
                      <a:pt x="1" y="2"/>
                    </a:cubicBezTo>
                    <a:cubicBezTo>
                      <a:pt x="1" y="3"/>
                      <a:pt x="2" y="3"/>
                      <a:pt x="2"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18" name="Google Shape;818;p6"/>
              <p:cNvSpPr/>
              <p:nvPr/>
            </p:nvSpPr>
            <p:spPr>
              <a:xfrm>
                <a:off x="6788151" y="3471863"/>
                <a:ext cx="3175" cy="4763"/>
              </a:xfrm>
              <a:custGeom>
                <a:avLst/>
                <a:gdLst/>
                <a:ahLst/>
                <a:cxnLst/>
                <a:rect l="l" t="t" r="r" b="b"/>
                <a:pathLst>
                  <a:path w="1" h="1" extrusionOk="0">
                    <a:moveTo>
                      <a:pt x="0" y="0"/>
                    </a:moveTo>
                    <a:cubicBezTo>
                      <a:pt x="0" y="0"/>
                      <a:pt x="0" y="1"/>
                      <a:pt x="1" y="0"/>
                    </a:cubicBezTo>
                    <a:cubicBezTo>
                      <a:pt x="1" y="0"/>
                      <a:pt x="1"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19" name="Google Shape;819;p6"/>
              <p:cNvSpPr/>
              <p:nvPr/>
            </p:nvSpPr>
            <p:spPr>
              <a:xfrm>
                <a:off x="6550026" y="3065463"/>
                <a:ext cx="180975" cy="266700"/>
              </a:xfrm>
              <a:custGeom>
                <a:avLst/>
                <a:gdLst/>
                <a:ahLst/>
                <a:cxnLst/>
                <a:rect l="l" t="t" r="r" b="b"/>
                <a:pathLst>
                  <a:path w="48" h="71" extrusionOk="0">
                    <a:moveTo>
                      <a:pt x="20" y="49"/>
                    </a:moveTo>
                    <a:cubicBezTo>
                      <a:pt x="28" y="58"/>
                      <a:pt x="38" y="65"/>
                      <a:pt x="47" y="71"/>
                    </a:cubicBezTo>
                    <a:cubicBezTo>
                      <a:pt x="48" y="63"/>
                      <a:pt x="47" y="53"/>
                      <a:pt x="39" y="36"/>
                    </a:cubicBezTo>
                    <a:cubicBezTo>
                      <a:pt x="34" y="24"/>
                      <a:pt x="14" y="0"/>
                      <a:pt x="7" y="10"/>
                    </a:cubicBezTo>
                    <a:cubicBezTo>
                      <a:pt x="0" y="21"/>
                      <a:pt x="13" y="41"/>
                      <a:pt x="20" y="4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20" name="Google Shape;820;p6"/>
              <p:cNvSpPr/>
              <p:nvPr/>
            </p:nvSpPr>
            <p:spPr>
              <a:xfrm>
                <a:off x="6580188" y="3114676"/>
                <a:ext cx="98425" cy="161925"/>
              </a:xfrm>
              <a:custGeom>
                <a:avLst/>
                <a:gdLst/>
                <a:ahLst/>
                <a:cxnLst/>
                <a:rect l="l" t="t" r="r" b="b"/>
                <a:pathLst>
                  <a:path w="26" h="43" extrusionOk="0">
                    <a:moveTo>
                      <a:pt x="1" y="1"/>
                    </a:moveTo>
                    <a:cubicBezTo>
                      <a:pt x="0" y="18"/>
                      <a:pt x="12" y="33"/>
                      <a:pt x="25" y="43"/>
                    </a:cubicBezTo>
                    <a:cubicBezTo>
                      <a:pt x="25" y="43"/>
                      <a:pt x="26" y="43"/>
                      <a:pt x="25" y="42"/>
                    </a:cubicBezTo>
                    <a:cubicBezTo>
                      <a:pt x="19" y="36"/>
                      <a:pt x="13" y="30"/>
                      <a:pt x="8" y="23"/>
                    </a:cubicBezTo>
                    <a:cubicBezTo>
                      <a:pt x="4" y="16"/>
                      <a:pt x="1" y="9"/>
                      <a:pt x="1" y="1"/>
                    </a:cubicBezTo>
                    <a:cubicBezTo>
                      <a:pt x="1" y="0"/>
                      <a:pt x="1" y="0"/>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21" name="Google Shape;821;p6"/>
              <p:cNvSpPr/>
              <p:nvPr/>
            </p:nvSpPr>
            <p:spPr>
              <a:xfrm>
                <a:off x="6686551" y="3284538"/>
                <a:ext cx="6350" cy="11113"/>
              </a:xfrm>
              <a:custGeom>
                <a:avLst/>
                <a:gdLst/>
                <a:ahLst/>
                <a:cxnLst/>
                <a:rect l="l" t="t" r="r" b="b"/>
                <a:pathLst>
                  <a:path w="2" h="3" extrusionOk="0">
                    <a:moveTo>
                      <a:pt x="0" y="1"/>
                    </a:moveTo>
                    <a:cubicBezTo>
                      <a:pt x="1" y="2"/>
                      <a:pt x="1" y="2"/>
                      <a:pt x="1" y="2"/>
                    </a:cubicBezTo>
                    <a:cubicBezTo>
                      <a:pt x="2" y="3"/>
                      <a:pt x="2" y="2"/>
                      <a:pt x="2" y="2"/>
                    </a:cubicBezTo>
                    <a:cubicBezTo>
                      <a:pt x="2" y="1"/>
                      <a:pt x="1" y="1"/>
                      <a:pt x="1" y="1"/>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22" name="Google Shape;822;p6"/>
              <p:cNvSpPr/>
              <p:nvPr/>
            </p:nvSpPr>
            <p:spPr>
              <a:xfrm>
                <a:off x="6700838" y="3298825"/>
                <a:ext cx="3175" cy="3175"/>
              </a:xfrm>
              <a:custGeom>
                <a:avLst/>
                <a:gdLst/>
                <a:ahLst/>
                <a:cxnLst/>
                <a:rect l="l" t="t" r="r" b="b"/>
                <a:pathLst>
                  <a:path w="1" h="1" extrusionOk="0">
                    <a:moveTo>
                      <a:pt x="1" y="1"/>
                    </a:moveTo>
                    <a:cubicBezTo>
                      <a:pt x="1" y="1"/>
                      <a:pt x="1" y="0"/>
                      <a:pt x="0" y="0"/>
                    </a:cubicBezTo>
                    <a:cubicBezTo>
                      <a:pt x="0" y="1"/>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23" name="Google Shape;823;p6"/>
              <p:cNvSpPr/>
              <p:nvPr/>
            </p:nvSpPr>
            <p:spPr>
              <a:xfrm>
                <a:off x="6591301" y="3106738"/>
                <a:ext cx="79375" cy="90488"/>
              </a:xfrm>
              <a:custGeom>
                <a:avLst/>
                <a:gdLst/>
                <a:ahLst/>
                <a:cxnLst/>
                <a:rect l="l" t="t" r="r" b="b"/>
                <a:pathLst>
                  <a:path w="21" h="24" extrusionOk="0">
                    <a:moveTo>
                      <a:pt x="1" y="1"/>
                    </a:moveTo>
                    <a:cubicBezTo>
                      <a:pt x="10" y="5"/>
                      <a:pt x="15" y="15"/>
                      <a:pt x="19" y="23"/>
                    </a:cubicBezTo>
                    <a:cubicBezTo>
                      <a:pt x="20" y="24"/>
                      <a:pt x="21" y="23"/>
                      <a:pt x="21" y="22"/>
                    </a:cubicBezTo>
                    <a:cubicBezTo>
                      <a:pt x="18" y="17"/>
                      <a:pt x="15" y="13"/>
                      <a:pt x="12" y="9"/>
                    </a:cubicBezTo>
                    <a:cubicBezTo>
                      <a:pt x="9" y="5"/>
                      <a:pt x="6" y="2"/>
                      <a:pt x="1" y="0"/>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24" name="Google Shape;824;p6"/>
              <p:cNvSpPr/>
              <p:nvPr/>
            </p:nvSpPr>
            <p:spPr>
              <a:xfrm>
                <a:off x="6673851" y="3205163"/>
                <a:ext cx="12700" cy="14288"/>
              </a:xfrm>
              <a:custGeom>
                <a:avLst/>
                <a:gdLst/>
                <a:ahLst/>
                <a:cxnLst/>
                <a:rect l="l" t="t" r="r" b="b"/>
                <a:pathLst>
                  <a:path w="3" h="4" extrusionOk="0">
                    <a:moveTo>
                      <a:pt x="1" y="1"/>
                    </a:moveTo>
                    <a:cubicBezTo>
                      <a:pt x="1" y="2"/>
                      <a:pt x="1" y="3"/>
                      <a:pt x="2" y="3"/>
                    </a:cubicBezTo>
                    <a:cubicBezTo>
                      <a:pt x="2" y="4"/>
                      <a:pt x="3" y="3"/>
                      <a:pt x="2" y="3"/>
                    </a:cubicBezTo>
                    <a:cubicBezTo>
                      <a:pt x="2" y="2"/>
                      <a:pt x="2" y="2"/>
                      <a:pt x="2" y="1"/>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25" name="Google Shape;825;p6"/>
              <p:cNvSpPr/>
              <p:nvPr/>
            </p:nvSpPr>
            <p:spPr>
              <a:xfrm>
                <a:off x="6689726" y="3230563"/>
                <a:ext cx="3175" cy="4763"/>
              </a:xfrm>
              <a:custGeom>
                <a:avLst/>
                <a:gdLst/>
                <a:ahLst/>
                <a:cxnLst/>
                <a:rect l="l" t="t" r="r" b="b"/>
                <a:pathLst>
                  <a:path w="1" h="1" extrusionOk="0">
                    <a:moveTo>
                      <a:pt x="1" y="0"/>
                    </a:moveTo>
                    <a:cubicBezTo>
                      <a:pt x="1" y="0"/>
                      <a:pt x="1" y="0"/>
                      <a:pt x="0" y="0"/>
                    </a:cubicBezTo>
                    <a:cubicBezTo>
                      <a:pt x="0" y="0"/>
                      <a:pt x="0" y="1"/>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26" name="Google Shape;826;p6"/>
              <p:cNvSpPr/>
              <p:nvPr/>
            </p:nvSpPr>
            <p:spPr>
              <a:xfrm>
                <a:off x="6692901" y="3298826"/>
                <a:ext cx="101600" cy="106362"/>
              </a:xfrm>
              <a:custGeom>
                <a:avLst/>
                <a:gdLst/>
                <a:ahLst/>
                <a:cxnLst/>
                <a:rect l="l" t="t" r="r" b="b"/>
                <a:pathLst>
                  <a:path w="27" h="28" extrusionOk="0">
                    <a:moveTo>
                      <a:pt x="5" y="6"/>
                    </a:moveTo>
                    <a:cubicBezTo>
                      <a:pt x="2" y="8"/>
                      <a:pt x="0" y="11"/>
                      <a:pt x="0" y="14"/>
                    </a:cubicBezTo>
                    <a:cubicBezTo>
                      <a:pt x="0" y="18"/>
                      <a:pt x="1" y="21"/>
                      <a:pt x="4" y="24"/>
                    </a:cubicBezTo>
                    <a:cubicBezTo>
                      <a:pt x="7" y="27"/>
                      <a:pt x="11" y="28"/>
                      <a:pt x="15" y="27"/>
                    </a:cubicBezTo>
                    <a:cubicBezTo>
                      <a:pt x="23" y="24"/>
                      <a:pt x="27" y="14"/>
                      <a:pt x="23" y="7"/>
                    </a:cubicBezTo>
                    <a:cubicBezTo>
                      <a:pt x="20" y="0"/>
                      <a:pt x="9" y="2"/>
                      <a:pt x="5" y="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27" name="Google Shape;827;p6"/>
              <p:cNvSpPr/>
              <p:nvPr/>
            </p:nvSpPr>
            <p:spPr>
              <a:xfrm>
                <a:off x="6686551" y="3306763"/>
                <a:ext cx="112712" cy="101600"/>
              </a:xfrm>
              <a:custGeom>
                <a:avLst/>
                <a:gdLst/>
                <a:ahLst/>
                <a:cxnLst/>
                <a:rect l="l" t="t" r="r" b="b"/>
                <a:pathLst>
                  <a:path w="30" h="27" extrusionOk="0">
                    <a:moveTo>
                      <a:pt x="18" y="2"/>
                    </a:moveTo>
                    <a:cubicBezTo>
                      <a:pt x="13" y="0"/>
                      <a:pt x="7" y="5"/>
                      <a:pt x="5" y="9"/>
                    </a:cubicBezTo>
                    <a:cubicBezTo>
                      <a:pt x="3" y="15"/>
                      <a:pt x="6" y="21"/>
                      <a:pt x="11" y="23"/>
                    </a:cubicBezTo>
                    <a:cubicBezTo>
                      <a:pt x="24" y="27"/>
                      <a:pt x="30" y="4"/>
                      <a:pt x="17" y="2"/>
                    </a:cubicBezTo>
                    <a:cubicBezTo>
                      <a:pt x="16" y="2"/>
                      <a:pt x="16" y="3"/>
                      <a:pt x="16" y="3"/>
                    </a:cubicBezTo>
                    <a:cubicBezTo>
                      <a:pt x="28" y="5"/>
                      <a:pt x="23" y="25"/>
                      <a:pt x="12" y="22"/>
                    </a:cubicBezTo>
                    <a:cubicBezTo>
                      <a:pt x="0" y="19"/>
                      <a:pt x="6" y="0"/>
                      <a:pt x="18" y="3"/>
                    </a:cubicBezTo>
                    <a:cubicBezTo>
                      <a:pt x="18" y="3"/>
                      <a:pt x="18" y="2"/>
                      <a:pt x="18"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28" name="Google Shape;828;p6"/>
              <p:cNvSpPr/>
              <p:nvPr/>
            </p:nvSpPr>
            <p:spPr>
              <a:xfrm>
                <a:off x="6734176" y="3325813"/>
                <a:ext cx="7938" cy="6350"/>
              </a:xfrm>
              <a:custGeom>
                <a:avLst/>
                <a:gdLst/>
                <a:ahLst/>
                <a:cxnLst/>
                <a:rect l="l" t="t" r="r" b="b"/>
                <a:pathLst>
                  <a:path w="2" h="2" extrusionOk="0">
                    <a:moveTo>
                      <a:pt x="1" y="1"/>
                    </a:moveTo>
                    <a:cubicBezTo>
                      <a:pt x="1" y="2"/>
                      <a:pt x="2" y="0"/>
                      <a:pt x="1" y="0"/>
                    </a:cubicBezTo>
                    <a:cubicBezTo>
                      <a:pt x="0"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29" name="Google Shape;829;p6"/>
              <p:cNvSpPr/>
              <p:nvPr/>
            </p:nvSpPr>
            <p:spPr>
              <a:xfrm>
                <a:off x="6727826" y="3340100"/>
                <a:ext cx="6350" cy="4763"/>
              </a:xfrm>
              <a:custGeom>
                <a:avLst/>
                <a:gdLst/>
                <a:ahLst/>
                <a:cxnLst/>
                <a:rect l="l" t="t" r="r" b="b"/>
                <a:pathLst>
                  <a:path w="2" h="1" extrusionOk="0">
                    <a:moveTo>
                      <a:pt x="1" y="1"/>
                    </a:moveTo>
                    <a:cubicBezTo>
                      <a:pt x="2" y="1"/>
                      <a:pt x="2" y="0"/>
                      <a:pt x="1" y="0"/>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30" name="Google Shape;830;p6"/>
              <p:cNvSpPr/>
              <p:nvPr/>
            </p:nvSpPr>
            <p:spPr>
              <a:xfrm>
                <a:off x="6719888" y="3351213"/>
                <a:ext cx="3175" cy="4763"/>
              </a:xfrm>
              <a:custGeom>
                <a:avLst/>
                <a:gdLst/>
                <a:ahLst/>
                <a:cxnLst/>
                <a:rect l="l" t="t" r="r" b="b"/>
                <a:pathLst>
                  <a:path w="1" h="1" extrusionOk="0">
                    <a:moveTo>
                      <a:pt x="0" y="1"/>
                    </a:moveTo>
                    <a:cubicBezTo>
                      <a:pt x="1" y="1"/>
                      <a:pt x="1" y="0"/>
                      <a:pt x="1"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31" name="Google Shape;831;p6"/>
              <p:cNvSpPr/>
              <p:nvPr/>
            </p:nvSpPr>
            <p:spPr>
              <a:xfrm>
                <a:off x="6746876" y="3340100"/>
                <a:ext cx="6350" cy="7938"/>
              </a:xfrm>
              <a:custGeom>
                <a:avLst/>
                <a:gdLst/>
                <a:ahLst/>
                <a:cxnLst/>
                <a:rect l="l" t="t" r="r" b="b"/>
                <a:pathLst>
                  <a:path w="2" h="2" extrusionOk="0">
                    <a:moveTo>
                      <a:pt x="1" y="2"/>
                    </a:moveTo>
                    <a:cubicBezTo>
                      <a:pt x="2" y="2"/>
                      <a:pt x="2" y="1"/>
                      <a:pt x="1" y="1"/>
                    </a:cubicBezTo>
                    <a:cubicBezTo>
                      <a:pt x="0"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32" name="Google Shape;832;p6"/>
              <p:cNvSpPr/>
              <p:nvPr/>
            </p:nvSpPr>
            <p:spPr>
              <a:xfrm>
                <a:off x="6738938" y="3367088"/>
                <a:ext cx="3175" cy="7938"/>
              </a:xfrm>
              <a:custGeom>
                <a:avLst/>
                <a:gdLst/>
                <a:ahLst/>
                <a:cxnLst/>
                <a:rect l="l" t="t" r="r" b="b"/>
                <a:pathLst>
                  <a:path w="1" h="2" extrusionOk="0">
                    <a:moveTo>
                      <a:pt x="0" y="1"/>
                    </a:moveTo>
                    <a:cubicBezTo>
                      <a:pt x="1" y="2"/>
                      <a:pt x="1" y="1"/>
                      <a:pt x="1" y="1"/>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33" name="Google Shape;833;p6"/>
              <p:cNvSpPr/>
              <p:nvPr/>
            </p:nvSpPr>
            <p:spPr>
              <a:xfrm>
                <a:off x="6731001" y="3348038"/>
                <a:ext cx="7938" cy="7938"/>
              </a:xfrm>
              <a:custGeom>
                <a:avLst/>
                <a:gdLst/>
                <a:ahLst/>
                <a:cxnLst/>
                <a:rect l="l" t="t" r="r" b="b"/>
                <a:pathLst>
                  <a:path w="2" h="2" extrusionOk="0">
                    <a:moveTo>
                      <a:pt x="1" y="2"/>
                    </a:moveTo>
                    <a:cubicBezTo>
                      <a:pt x="2" y="2"/>
                      <a:pt x="2" y="0"/>
                      <a:pt x="1" y="0"/>
                    </a:cubicBezTo>
                    <a:cubicBezTo>
                      <a:pt x="1" y="0"/>
                      <a:pt x="0" y="1"/>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34" name="Google Shape;834;p6"/>
              <p:cNvSpPr/>
              <p:nvPr/>
            </p:nvSpPr>
            <p:spPr>
              <a:xfrm>
                <a:off x="6723063" y="3367088"/>
                <a:ext cx="7938" cy="7938"/>
              </a:xfrm>
              <a:custGeom>
                <a:avLst/>
                <a:gdLst/>
                <a:ahLst/>
                <a:cxnLst/>
                <a:rect l="l" t="t" r="r" b="b"/>
                <a:pathLst>
                  <a:path w="2" h="2" extrusionOk="0">
                    <a:moveTo>
                      <a:pt x="2" y="1"/>
                    </a:moveTo>
                    <a:cubicBezTo>
                      <a:pt x="2" y="1"/>
                      <a:pt x="2" y="1"/>
                      <a:pt x="2" y="1"/>
                    </a:cubicBezTo>
                    <a:cubicBezTo>
                      <a:pt x="2" y="0"/>
                      <a:pt x="1" y="0"/>
                      <a:pt x="0" y="1"/>
                    </a:cubicBezTo>
                    <a:cubicBezTo>
                      <a:pt x="0" y="1"/>
                      <a:pt x="0" y="1"/>
                      <a:pt x="0" y="1"/>
                    </a:cubicBezTo>
                    <a:cubicBezTo>
                      <a:pt x="0" y="2"/>
                      <a:pt x="2" y="2"/>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35" name="Google Shape;835;p6"/>
              <p:cNvSpPr/>
              <p:nvPr/>
            </p:nvSpPr>
            <p:spPr>
              <a:xfrm>
                <a:off x="6746876" y="3359150"/>
                <a:ext cx="11113" cy="7938"/>
              </a:xfrm>
              <a:custGeom>
                <a:avLst/>
                <a:gdLst/>
                <a:ahLst/>
                <a:cxnLst/>
                <a:rect l="l" t="t" r="r" b="b"/>
                <a:pathLst>
                  <a:path w="3" h="2" extrusionOk="0">
                    <a:moveTo>
                      <a:pt x="1" y="2"/>
                    </a:moveTo>
                    <a:cubicBezTo>
                      <a:pt x="2" y="2"/>
                      <a:pt x="3" y="0"/>
                      <a:pt x="2" y="0"/>
                    </a:cubicBezTo>
                    <a:cubicBezTo>
                      <a:pt x="1" y="0"/>
                      <a:pt x="0" y="1"/>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36" name="Google Shape;836;p6"/>
              <p:cNvSpPr/>
              <p:nvPr/>
            </p:nvSpPr>
            <p:spPr>
              <a:xfrm>
                <a:off x="6742113" y="3375025"/>
                <a:ext cx="11113" cy="6350"/>
              </a:xfrm>
              <a:custGeom>
                <a:avLst/>
                <a:gdLst/>
                <a:ahLst/>
                <a:cxnLst/>
                <a:rect l="l" t="t" r="r" b="b"/>
                <a:pathLst>
                  <a:path w="3" h="2" extrusionOk="0">
                    <a:moveTo>
                      <a:pt x="2" y="2"/>
                    </a:moveTo>
                    <a:cubicBezTo>
                      <a:pt x="2" y="2"/>
                      <a:pt x="2" y="2"/>
                      <a:pt x="2" y="2"/>
                    </a:cubicBezTo>
                    <a:cubicBezTo>
                      <a:pt x="3" y="1"/>
                      <a:pt x="2" y="0"/>
                      <a:pt x="1" y="1"/>
                    </a:cubicBezTo>
                    <a:cubicBezTo>
                      <a:pt x="1" y="1"/>
                      <a:pt x="1" y="1"/>
                      <a:pt x="1" y="1"/>
                    </a:cubicBezTo>
                    <a:cubicBezTo>
                      <a:pt x="0" y="1"/>
                      <a:pt x="1" y="2"/>
                      <a:pt x="2"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37" name="Google Shape;837;p6"/>
              <p:cNvSpPr/>
              <p:nvPr/>
            </p:nvSpPr>
            <p:spPr>
              <a:xfrm>
                <a:off x="6757988" y="3351213"/>
                <a:ext cx="6350" cy="7938"/>
              </a:xfrm>
              <a:custGeom>
                <a:avLst/>
                <a:gdLst/>
                <a:ahLst/>
                <a:cxnLst/>
                <a:rect l="l" t="t" r="r" b="b"/>
                <a:pathLst>
                  <a:path w="2" h="2" extrusionOk="0">
                    <a:moveTo>
                      <a:pt x="1" y="2"/>
                    </a:moveTo>
                    <a:cubicBezTo>
                      <a:pt x="2" y="2"/>
                      <a:pt x="2" y="0"/>
                      <a:pt x="1" y="0"/>
                    </a:cubicBezTo>
                    <a:cubicBezTo>
                      <a:pt x="0" y="0"/>
                      <a:pt x="0" y="1"/>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38" name="Google Shape;838;p6"/>
              <p:cNvSpPr/>
              <p:nvPr/>
            </p:nvSpPr>
            <p:spPr>
              <a:xfrm>
                <a:off x="6753226" y="3328988"/>
                <a:ext cx="7938" cy="3175"/>
              </a:xfrm>
              <a:custGeom>
                <a:avLst/>
                <a:gdLst/>
                <a:ahLst/>
                <a:cxnLst/>
                <a:rect l="l" t="t" r="r" b="b"/>
                <a:pathLst>
                  <a:path w="2" h="1" extrusionOk="0">
                    <a:moveTo>
                      <a:pt x="0" y="1"/>
                    </a:moveTo>
                    <a:cubicBezTo>
                      <a:pt x="1" y="1"/>
                      <a:pt x="2" y="0"/>
                      <a:pt x="1"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39" name="Google Shape;839;p6"/>
              <p:cNvSpPr/>
              <p:nvPr/>
            </p:nvSpPr>
            <p:spPr>
              <a:xfrm>
                <a:off x="6738938" y="3325813"/>
                <a:ext cx="7938" cy="3175"/>
              </a:xfrm>
              <a:custGeom>
                <a:avLst/>
                <a:gdLst/>
                <a:ahLst/>
                <a:cxnLst/>
                <a:rect l="l" t="t" r="r" b="b"/>
                <a:pathLst>
                  <a:path w="2" h="1" extrusionOk="0">
                    <a:moveTo>
                      <a:pt x="1" y="1"/>
                    </a:moveTo>
                    <a:cubicBezTo>
                      <a:pt x="2" y="1"/>
                      <a:pt x="2" y="0"/>
                      <a:pt x="1" y="0"/>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40" name="Google Shape;840;p6"/>
              <p:cNvSpPr/>
              <p:nvPr/>
            </p:nvSpPr>
            <p:spPr>
              <a:xfrm>
                <a:off x="6716713" y="3332163"/>
                <a:ext cx="11113" cy="7938"/>
              </a:xfrm>
              <a:custGeom>
                <a:avLst/>
                <a:gdLst/>
                <a:ahLst/>
                <a:cxnLst/>
                <a:rect l="l" t="t" r="r" b="b"/>
                <a:pathLst>
                  <a:path w="3" h="2" extrusionOk="0">
                    <a:moveTo>
                      <a:pt x="1" y="2"/>
                    </a:moveTo>
                    <a:cubicBezTo>
                      <a:pt x="2" y="2"/>
                      <a:pt x="3" y="1"/>
                      <a:pt x="2" y="0"/>
                    </a:cubicBezTo>
                    <a:cubicBezTo>
                      <a:pt x="0"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41" name="Google Shape;841;p6"/>
              <p:cNvSpPr/>
              <p:nvPr/>
            </p:nvSpPr>
            <p:spPr>
              <a:xfrm>
                <a:off x="6708776" y="3362325"/>
                <a:ext cx="11113" cy="7938"/>
              </a:xfrm>
              <a:custGeom>
                <a:avLst/>
                <a:gdLst/>
                <a:ahLst/>
                <a:cxnLst/>
                <a:rect l="l" t="t" r="r" b="b"/>
                <a:pathLst>
                  <a:path w="3" h="2" extrusionOk="0">
                    <a:moveTo>
                      <a:pt x="1" y="2"/>
                    </a:moveTo>
                    <a:cubicBezTo>
                      <a:pt x="1" y="2"/>
                      <a:pt x="2" y="2"/>
                      <a:pt x="2" y="2"/>
                    </a:cubicBezTo>
                    <a:cubicBezTo>
                      <a:pt x="3" y="2"/>
                      <a:pt x="3" y="0"/>
                      <a:pt x="2" y="0"/>
                    </a:cubicBezTo>
                    <a:cubicBezTo>
                      <a:pt x="2" y="0"/>
                      <a:pt x="2" y="0"/>
                      <a:pt x="2" y="0"/>
                    </a:cubicBezTo>
                    <a:cubicBezTo>
                      <a:pt x="1"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42" name="Google Shape;842;p6"/>
              <p:cNvSpPr/>
              <p:nvPr/>
            </p:nvSpPr>
            <p:spPr>
              <a:xfrm>
                <a:off x="6734176" y="3355975"/>
                <a:ext cx="7938" cy="6350"/>
              </a:xfrm>
              <a:custGeom>
                <a:avLst/>
                <a:gdLst/>
                <a:ahLst/>
                <a:cxnLst/>
                <a:rect l="l" t="t" r="r" b="b"/>
                <a:pathLst>
                  <a:path w="2" h="2" extrusionOk="0">
                    <a:moveTo>
                      <a:pt x="2" y="1"/>
                    </a:moveTo>
                    <a:cubicBezTo>
                      <a:pt x="2" y="0"/>
                      <a:pt x="1" y="0"/>
                      <a:pt x="1" y="0"/>
                    </a:cubicBezTo>
                    <a:cubicBezTo>
                      <a:pt x="1" y="0"/>
                      <a:pt x="0" y="2"/>
                      <a:pt x="1" y="2"/>
                    </a:cubicBezTo>
                    <a:cubicBezTo>
                      <a:pt x="1" y="2"/>
                      <a:pt x="1" y="2"/>
                      <a:pt x="1" y="2"/>
                    </a:cubicBezTo>
                    <a:cubicBezTo>
                      <a:pt x="2" y="2"/>
                      <a:pt x="2" y="1"/>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43" name="Google Shape;843;p6"/>
              <p:cNvSpPr/>
              <p:nvPr/>
            </p:nvSpPr>
            <p:spPr>
              <a:xfrm>
                <a:off x="6731001" y="3378200"/>
                <a:ext cx="3175" cy="7938"/>
              </a:xfrm>
              <a:custGeom>
                <a:avLst/>
                <a:gdLst/>
                <a:ahLst/>
                <a:cxnLst/>
                <a:rect l="l" t="t" r="r" b="b"/>
                <a:pathLst>
                  <a:path w="1" h="2" extrusionOk="0">
                    <a:moveTo>
                      <a:pt x="0" y="1"/>
                    </a:moveTo>
                    <a:cubicBezTo>
                      <a:pt x="1" y="2"/>
                      <a:pt x="1" y="0"/>
                      <a:pt x="1"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44" name="Google Shape;844;p6"/>
              <p:cNvSpPr/>
              <p:nvPr/>
            </p:nvSpPr>
            <p:spPr>
              <a:xfrm>
                <a:off x="6734176" y="3332163"/>
                <a:ext cx="12700" cy="12700"/>
              </a:xfrm>
              <a:custGeom>
                <a:avLst/>
                <a:gdLst/>
                <a:ahLst/>
                <a:cxnLst/>
                <a:rect l="l" t="t" r="r" b="b"/>
                <a:pathLst>
                  <a:path w="3" h="3" extrusionOk="0">
                    <a:moveTo>
                      <a:pt x="1" y="2"/>
                    </a:moveTo>
                    <a:cubicBezTo>
                      <a:pt x="2" y="3"/>
                      <a:pt x="3" y="1"/>
                      <a:pt x="2" y="0"/>
                    </a:cubicBezTo>
                    <a:cubicBezTo>
                      <a:pt x="0"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45" name="Google Shape;845;p6"/>
              <p:cNvSpPr/>
              <p:nvPr/>
            </p:nvSpPr>
            <p:spPr>
              <a:xfrm>
                <a:off x="6757988" y="3336925"/>
                <a:ext cx="11113" cy="7938"/>
              </a:xfrm>
              <a:custGeom>
                <a:avLst/>
                <a:gdLst/>
                <a:ahLst/>
                <a:cxnLst/>
                <a:rect l="l" t="t" r="r" b="b"/>
                <a:pathLst>
                  <a:path w="3" h="2" extrusionOk="0">
                    <a:moveTo>
                      <a:pt x="1" y="2"/>
                    </a:moveTo>
                    <a:cubicBezTo>
                      <a:pt x="2" y="2"/>
                      <a:pt x="3" y="0"/>
                      <a:pt x="1" y="0"/>
                    </a:cubicBezTo>
                    <a:cubicBezTo>
                      <a:pt x="0"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846" name="Google Shape;846;p6"/>
            <p:cNvGrpSpPr/>
            <p:nvPr/>
          </p:nvGrpSpPr>
          <p:grpSpPr>
            <a:xfrm rot="10800000" flipH="1">
              <a:off x="7336376" y="-631455"/>
              <a:ext cx="1170944" cy="1170944"/>
              <a:chOff x="3884613" y="4403726"/>
              <a:chExt cx="995363" cy="995363"/>
            </a:xfrm>
          </p:grpSpPr>
          <p:sp>
            <p:nvSpPr>
              <p:cNvPr id="847" name="Google Shape;847;p6"/>
              <p:cNvSpPr/>
              <p:nvPr/>
            </p:nvSpPr>
            <p:spPr>
              <a:xfrm>
                <a:off x="3884613" y="4403726"/>
                <a:ext cx="995363" cy="995363"/>
              </a:xfrm>
              <a:custGeom>
                <a:avLst/>
                <a:gdLst/>
                <a:ahLst/>
                <a:cxnLst/>
                <a:rect l="l" t="t" r="r" b="b"/>
                <a:pathLst>
                  <a:path w="264" h="264" extrusionOk="0">
                    <a:moveTo>
                      <a:pt x="258" y="128"/>
                    </a:moveTo>
                    <a:cubicBezTo>
                      <a:pt x="255" y="125"/>
                      <a:pt x="250" y="123"/>
                      <a:pt x="246" y="122"/>
                    </a:cubicBezTo>
                    <a:cubicBezTo>
                      <a:pt x="238" y="120"/>
                      <a:pt x="231" y="119"/>
                      <a:pt x="224" y="119"/>
                    </a:cubicBezTo>
                    <a:cubicBezTo>
                      <a:pt x="229" y="117"/>
                      <a:pt x="234" y="116"/>
                      <a:pt x="239" y="114"/>
                    </a:cubicBezTo>
                    <a:cubicBezTo>
                      <a:pt x="244" y="112"/>
                      <a:pt x="248" y="110"/>
                      <a:pt x="252" y="107"/>
                    </a:cubicBezTo>
                    <a:cubicBezTo>
                      <a:pt x="256" y="103"/>
                      <a:pt x="258" y="98"/>
                      <a:pt x="257" y="94"/>
                    </a:cubicBezTo>
                    <a:cubicBezTo>
                      <a:pt x="257" y="89"/>
                      <a:pt x="253" y="85"/>
                      <a:pt x="248" y="83"/>
                    </a:cubicBezTo>
                    <a:cubicBezTo>
                      <a:pt x="244" y="82"/>
                      <a:pt x="239" y="82"/>
                      <a:pt x="234" y="82"/>
                    </a:cubicBezTo>
                    <a:cubicBezTo>
                      <a:pt x="224" y="83"/>
                      <a:pt x="213" y="87"/>
                      <a:pt x="203" y="91"/>
                    </a:cubicBezTo>
                    <a:cubicBezTo>
                      <a:pt x="210" y="85"/>
                      <a:pt x="217" y="79"/>
                      <a:pt x="223" y="73"/>
                    </a:cubicBezTo>
                    <a:cubicBezTo>
                      <a:pt x="227" y="70"/>
                      <a:pt x="230" y="66"/>
                      <a:pt x="233" y="62"/>
                    </a:cubicBezTo>
                    <a:cubicBezTo>
                      <a:pt x="235" y="57"/>
                      <a:pt x="235" y="52"/>
                      <a:pt x="232" y="47"/>
                    </a:cubicBezTo>
                    <a:cubicBezTo>
                      <a:pt x="230" y="44"/>
                      <a:pt x="225" y="42"/>
                      <a:pt x="220" y="42"/>
                    </a:cubicBezTo>
                    <a:cubicBezTo>
                      <a:pt x="215" y="42"/>
                      <a:pt x="211" y="44"/>
                      <a:pt x="207" y="46"/>
                    </a:cubicBezTo>
                    <a:cubicBezTo>
                      <a:pt x="197" y="51"/>
                      <a:pt x="189" y="58"/>
                      <a:pt x="182" y="66"/>
                    </a:cubicBezTo>
                    <a:cubicBezTo>
                      <a:pt x="186" y="58"/>
                      <a:pt x="189" y="50"/>
                      <a:pt x="193" y="42"/>
                    </a:cubicBezTo>
                    <a:cubicBezTo>
                      <a:pt x="195" y="37"/>
                      <a:pt x="197" y="33"/>
                      <a:pt x="197" y="28"/>
                    </a:cubicBezTo>
                    <a:cubicBezTo>
                      <a:pt x="197" y="23"/>
                      <a:pt x="195" y="18"/>
                      <a:pt x="191" y="15"/>
                    </a:cubicBezTo>
                    <a:cubicBezTo>
                      <a:pt x="187" y="12"/>
                      <a:pt x="182" y="12"/>
                      <a:pt x="178" y="14"/>
                    </a:cubicBezTo>
                    <a:cubicBezTo>
                      <a:pt x="173" y="16"/>
                      <a:pt x="170" y="20"/>
                      <a:pt x="167" y="24"/>
                    </a:cubicBezTo>
                    <a:cubicBezTo>
                      <a:pt x="160" y="32"/>
                      <a:pt x="156" y="42"/>
                      <a:pt x="152" y="52"/>
                    </a:cubicBezTo>
                    <a:cubicBezTo>
                      <a:pt x="152" y="43"/>
                      <a:pt x="153" y="34"/>
                      <a:pt x="153" y="25"/>
                    </a:cubicBezTo>
                    <a:cubicBezTo>
                      <a:pt x="153" y="20"/>
                      <a:pt x="153" y="15"/>
                      <a:pt x="151" y="11"/>
                    </a:cubicBezTo>
                    <a:cubicBezTo>
                      <a:pt x="149" y="6"/>
                      <a:pt x="145" y="2"/>
                      <a:pt x="141" y="1"/>
                    </a:cubicBezTo>
                    <a:cubicBezTo>
                      <a:pt x="136" y="0"/>
                      <a:pt x="131" y="2"/>
                      <a:pt x="128" y="6"/>
                    </a:cubicBezTo>
                    <a:cubicBezTo>
                      <a:pt x="125" y="9"/>
                      <a:pt x="123" y="14"/>
                      <a:pt x="122" y="18"/>
                    </a:cubicBezTo>
                    <a:cubicBezTo>
                      <a:pt x="120" y="26"/>
                      <a:pt x="119" y="33"/>
                      <a:pt x="119" y="40"/>
                    </a:cubicBezTo>
                    <a:cubicBezTo>
                      <a:pt x="117" y="35"/>
                      <a:pt x="115" y="30"/>
                      <a:pt x="113" y="25"/>
                    </a:cubicBezTo>
                    <a:cubicBezTo>
                      <a:pt x="112" y="20"/>
                      <a:pt x="110" y="16"/>
                      <a:pt x="106" y="12"/>
                    </a:cubicBezTo>
                    <a:cubicBezTo>
                      <a:pt x="103" y="8"/>
                      <a:pt x="98" y="6"/>
                      <a:pt x="93" y="7"/>
                    </a:cubicBezTo>
                    <a:cubicBezTo>
                      <a:pt x="89" y="7"/>
                      <a:pt x="85" y="11"/>
                      <a:pt x="83" y="16"/>
                    </a:cubicBezTo>
                    <a:cubicBezTo>
                      <a:pt x="81" y="20"/>
                      <a:pt x="81" y="25"/>
                      <a:pt x="82" y="30"/>
                    </a:cubicBezTo>
                    <a:cubicBezTo>
                      <a:pt x="83" y="40"/>
                      <a:pt x="86" y="51"/>
                      <a:pt x="90" y="61"/>
                    </a:cubicBezTo>
                    <a:cubicBezTo>
                      <a:pt x="85" y="54"/>
                      <a:pt x="79" y="47"/>
                      <a:pt x="73" y="41"/>
                    </a:cubicBezTo>
                    <a:cubicBezTo>
                      <a:pt x="69" y="37"/>
                      <a:pt x="66" y="34"/>
                      <a:pt x="61" y="31"/>
                    </a:cubicBezTo>
                    <a:cubicBezTo>
                      <a:pt x="57" y="29"/>
                      <a:pt x="51" y="29"/>
                      <a:pt x="47" y="32"/>
                    </a:cubicBezTo>
                    <a:cubicBezTo>
                      <a:pt x="43" y="34"/>
                      <a:pt x="41" y="39"/>
                      <a:pt x="41" y="44"/>
                    </a:cubicBezTo>
                    <a:cubicBezTo>
                      <a:pt x="41" y="49"/>
                      <a:pt x="43" y="53"/>
                      <a:pt x="46" y="57"/>
                    </a:cubicBezTo>
                    <a:cubicBezTo>
                      <a:pt x="51" y="67"/>
                      <a:pt x="58" y="75"/>
                      <a:pt x="66" y="83"/>
                    </a:cubicBezTo>
                    <a:cubicBezTo>
                      <a:pt x="58" y="78"/>
                      <a:pt x="50" y="75"/>
                      <a:pt x="42" y="71"/>
                    </a:cubicBezTo>
                    <a:cubicBezTo>
                      <a:pt x="37" y="69"/>
                      <a:pt x="32" y="67"/>
                      <a:pt x="27" y="67"/>
                    </a:cubicBezTo>
                    <a:cubicBezTo>
                      <a:pt x="23" y="67"/>
                      <a:pt x="17" y="69"/>
                      <a:pt x="15" y="73"/>
                    </a:cubicBezTo>
                    <a:cubicBezTo>
                      <a:pt x="12" y="77"/>
                      <a:pt x="12" y="82"/>
                      <a:pt x="14" y="86"/>
                    </a:cubicBezTo>
                    <a:cubicBezTo>
                      <a:pt x="16" y="91"/>
                      <a:pt x="20" y="94"/>
                      <a:pt x="23" y="97"/>
                    </a:cubicBezTo>
                    <a:cubicBezTo>
                      <a:pt x="32" y="104"/>
                      <a:pt x="42" y="108"/>
                      <a:pt x="52" y="112"/>
                    </a:cubicBezTo>
                    <a:cubicBezTo>
                      <a:pt x="43" y="112"/>
                      <a:pt x="34" y="111"/>
                      <a:pt x="25" y="111"/>
                    </a:cubicBezTo>
                    <a:cubicBezTo>
                      <a:pt x="20" y="111"/>
                      <a:pt x="15" y="111"/>
                      <a:pt x="10" y="113"/>
                    </a:cubicBezTo>
                    <a:cubicBezTo>
                      <a:pt x="6" y="115"/>
                      <a:pt x="2" y="119"/>
                      <a:pt x="1" y="123"/>
                    </a:cubicBezTo>
                    <a:cubicBezTo>
                      <a:pt x="0" y="128"/>
                      <a:pt x="2" y="133"/>
                      <a:pt x="6" y="136"/>
                    </a:cubicBezTo>
                    <a:cubicBezTo>
                      <a:pt x="9" y="139"/>
                      <a:pt x="14" y="141"/>
                      <a:pt x="18" y="142"/>
                    </a:cubicBezTo>
                    <a:cubicBezTo>
                      <a:pt x="25" y="144"/>
                      <a:pt x="33" y="145"/>
                      <a:pt x="40" y="145"/>
                    </a:cubicBezTo>
                    <a:cubicBezTo>
                      <a:pt x="35" y="147"/>
                      <a:pt x="30" y="149"/>
                      <a:pt x="25" y="151"/>
                    </a:cubicBezTo>
                    <a:cubicBezTo>
                      <a:pt x="20" y="153"/>
                      <a:pt x="15" y="154"/>
                      <a:pt x="12" y="158"/>
                    </a:cubicBezTo>
                    <a:cubicBezTo>
                      <a:pt x="8" y="161"/>
                      <a:pt x="5" y="166"/>
                      <a:pt x="6" y="171"/>
                    </a:cubicBezTo>
                    <a:cubicBezTo>
                      <a:pt x="7" y="175"/>
                      <a:pt x="11" y="179"/>
                      <a:pt x="15" y="181"/>
                    </a:cubicBezTo>
                    <a:cubicBezTo>
                      <a:pt x="20" y="183"/>
                      <a:pt x="25" y="183"/>
                      <a:pt x="29" y="182"/>
                    </a:cubicBezTo>
                    <a:cubicBezTo>
                      <a:pt x="40" y="181"/>
                      <a:pt x="50" y="178"/>
                      <a:pt x="60" y="174"/>
                    </a:cubicBezTo>
                    <a:cubicBezTo>
                      <a:pt x="53" y="179"/>
                      <a:pt x="47" y="185"/>
                      <a:pt x="40" y="191"/>
                    </a:cubicBezTo>
                    <a:cubicBezTo>
                      <a:pt x="37" y="195"/>
                      <a:pt x="33" y="198"/>
                      <a:pt x="31" y="203"/>
                    </a:cubicBezTo>
                    <a:cubicBezTo>
                      <a:pt x="29" y="207"/>
                      <a:pt x="29" y="213"/>
                      <a:pt x="31" y="217"/>
                    </a:cubicBezTo>
                    <a:cubicBezTo>
                      <a:pt x="34" y="221"/>
                      <a:pt x="39" y="223"/>
                      <a:pt x="44" y="223"/>
                    </a:cubicBezTo>
                    <a:cubicBezTo>
                      <a:pt x="48" y="223"/>
                      <a:pt x="53" y="221"/>
                      <a:pt x="57" y="218"/>
                    </a:cubicBezTo>
                    <a:cubicBezTo>
                      <a:pt x="66" y="213"/>
                      <a:pt x="75" y="206"/>
                      <a:pt x="82" y="198"/>
                    </a:cubicBezTo>
                    <a:cubicBezTo>
                      <a:pt x="78" y="206"/>
                      <a:pt x="74" y="214"/>
                      <a:pt x="71" y="222"/>
                    </a:cubicBezTo>
                    <a:cubicBezTo>
                      <a:pt x="69" y="227"/>
                      <a:pt x="67" y="232"/>
                      <a:pt x="67" y="237"/>
                    </a:cubicBezTo>
                    <a:cubicBezTo>
                      <a:pt x="67" y="241"/>
                      <a:pt x="68" y="247"/>
                      <a:pt x="73" y="250"/>
                    </a:cubicBezTo>
                    <a:cubicBezTo>
                      <a:pt x="76" y="252"/>
                      <a:pt x="82" y="252"/>
                      <a:pt x="86" y="250"/>
                    </a:cubicBezTo>
                    <a:cubicBezTo>
                      <a:pt x="90" y="248"/>
                      <a:pt x="94" y="245"/>
                      <a:pt x="97" y="241"/>
                    </a:cubicBezTo>
                    <a:cubicBezTo>
                      <a:pt x="103" y="232"/>
                      <a:pt x="108" y="222"/>
                      <a:pt x="112" y="213"/>
                    </a:cubicBezTo>
                    <a:cubicBezTo>
                      <a:pt x="111" y="221"/>
                      <a:pt x="111" y="230"/>
                      <a:pt x="111" y="239"/>
                    </a:cubicBezTo>
                    <a:cubicBezTo>
                      <a:pt x="111" y="244"/>
                      <a:pt x="111" y="249"/>
                      <a:pt x="113" y="254"/>
                    </a:cubicBezTo>
                    <a:cubicBezTo>
                      <a:pt x="115" y="258"/>
                      <a:pt x="118" y="262"/>
                      <a:pt x="123" y="263"/>
                    </a:cubicBezTo>
                    <a:cubicBezTo>
                      <a:pt x="128" y="264"/>
                      <a:pt x="133" y="262"/>
                      <a:pt x="136" y="258"/>
                    </a:cubicBezTo>
                    <a:cubicBezTo>
                      <a:pt x="139" y="255"/>
                      <a:pt x="141" y="250"/>
                      <a:pt x="142" y="246"/>
                    </a:cubicBezTo>
                    <a:cubicBezTo>
                      <a:pt x="144" y="239"/>
                      <a:pt x="145" y="231"/>
                      <a:pt x="145" y="224"/>
                    </a:cubicBezTo>
                    <a:cubicBezTo>
                      <a:pt x="147" y="229"/>
                      <a:pt x="148" y="234"/>
                      <a:pt x="150" y="240"/>
                    </a:cubicBezTo>
                    <a:cubicBezTo>
                      <a:pt x="152" y="244"/>
                      <a:pt x="154" y="249"/>
                      <a:pt x="157" y="252"/>
                    </a:cubicBezTo>
                    <a:cubicBezTo>
                      <a:pt x="161" y="256"/>
                      <a:pt x="166" y="259"/>
                      <a:pt x="170" y="258"/>
                    </a:cubicBezTo>
                    <a:cubicBezTo>
                      <a:pt x="175" y="257"/>
                      <a:pt x="179" y="253"/>
                      <a:pt x="181" y="249"/>
                    </a:cubicBezTo>
                    <a:cubicBezTo>
                      <a:pt x="182" y="244"/>
                      <a:pt x="182" y="240"/>
                      <a:pt x="182" y="235"/>
                    </a:cubicBezTo>
                    <a:cubicBezTo>
                      <a:pt x="181" y="224"/>
                      <a:pt x="177" y="214"/>
                      <a:pt x="173" y="204"/>
                    </a:cubicBezTo>
                    <a:cubicBezTo>
                      <a:pt x="179" y="211"/>
                      <a:pt x="185" y="217"/>
                      <a:pt x="191" y="224"/>
                    </a:cubicBezTo>
                    <a:cubicBezTo>
                      <a:pt x="194" y="227"/>
                      <a:pt x="198" y="231"/>
                      <a:pt x="202" y="233"/>
                    </a:cubicBezTo>
                    <a:cubicBezTo>
                      <a:pt x="207" y="235"/>
                      <a:pt x="212" y="235"/>
                      <a:pt x="217" y="233"/>
                    </a:cubicBezTo>
                    <a:cubicBezTo>
                      <a:pt x="221" y="230"/>
                      <a:pt x="222" y="225"/>
                      <a:pt x="222" y="220"/>
                    </a:cubicBezTo>
                    <a:cubicBezTo>
                      <a:pt x="222" y="216"/>
                      <a:pt x="220" y="211"/>
                      <a:pt x="218" y="207"/>
                    </a:cubicBezTo>
                    <a:cubicBezTo>
                      <a:pt x="213" y="198"/>
                      <a:pt x="206" y="190"/>
                      <a:pt x="198" y="182"/>
                    </a:cubicBezTo>
                    <a:cubicBezTo>
                      <a:pt x="206" y="186"/>
                      <a:pt x="214" y="190"/>
                      <a:pt x="222" y="193"/>
                    </a:cubicBezTo>
                    <a:cubicBezTo>
                      <a:pt x="227" y="195"/>
                      <a:pt x="231" y="197"/>
                      <a:pt x="236" y="197"/>
                    </a:cubicBezTo>
                    <a:cubicBezTo>
                      <a:pt x="241" y="197"/>
                      <a:pt x="246" y="196"/>
                      <a:pt x="249" y="192"/>
                    </a:cubicBezTo>
                    <a:cubicBezTo>
                      <a:pt x="252" y="188"/>
                      <a:pt x="252" y="182"/>
                      <a:pt x="250" y="178"/>
                    </a:cubicBezTo>
                    <a:cubicBezTo>
                      <a:pt x="248" y="174"/>
                      <a:pt x="244" y="170"/>
                      <a:pt x="240" y="167"/>
                    </a:cubicBezTo>
                    <a:cubicBezTo>
                      <a:pt x="232" y="161"/>
                      <a:pt x="222" y="156"/>
                      <a:pt x="212" y="152"/>
                    </a:cubicBezTo>
                    <a:cubicBezTo>
                      <a:pt x="221" y="153"/>
                      <a:pt x="230" y="153"/>
                      <a:pt x="239" y="153"/>
                    </a:cubicBezTo>
                    <a:cubicBezTo>
                      <a:pt x="244" y="153"/>
                      <a:pt x="249" y="153"/>
                      <a:pt x="253" y="151"/>
                    </a:cubicBezTo>
                    <a:cubicBezTo>
                      <a:pt x="258" y="149"/>
                      <a:pt x="262" y="146"/>
                      <a:pt x="263" y="141"/>
                    </a:cubicBezTo>
                    <a:cubicBezTo>
                      <a:pt x="264" y="136"/>
                      <a:pt x="262" y="131"/>
                      <a:pt x="258" y="12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48" name="Google Shape;848;p6"/>
              <p:cNvSpPr/>
              <p:nvPr/>
            </p:nvSpPr>
            <p:spPr>
              <a:xfrm>
                <a:off x="4035426" y="4554538"/>
                <a:ext cx="693738" cy="693738"/>
              </a:xfrm>
              <a:custGeom>
                <a:avLst/>
                <a:gdLst/>
                <a:ahLst/>
                <a:cxnLst/>
                <a:rect l="l" t="t" r="r" b="b"/>
                <a:pathLst>
                  <a:path w="184" h="184" extrusionOk="0">
                    <a:moveTo>
                      <a:pt x="179" y="72"/>
                    </a:moveTo>
                    <a:cubicBezTo>
                      <a:pt x="176" y="71"/>
                      <a:pt x="172" y="70"/>
                      <a:pt x="169" y="70"/>
                    </a:cubicBezTo>
                    <a:cubicBezTo>
                      <a:pt x="164" y="69"/>
                      <a:pt x="159" y="70"/>
                      <a:pt x="153" y="71"/>
                    </a:cubicBezTo>
                    <a:cubicBezTo>
                      <a:pt x="157" y="69"/>
                      <a:pt x="160" y="67"/>
                      <a:pt x="164" y="65"/>
                    </a:cubicBezTo>
                    <a:cubicBezTo>
                      <a:pt x="167" y="63"/>
                      <a:pt x="169" y="61"/>
                      <a:pt x="172" y="58"/>
                    </a:cubicBezTo>
                    <a:cubicBezTo>
                      <a:pt x="174" y="55"/>
                      <a:pt x="175" y="52"/>
                      <a:pt x="173" y="48"/>
                    </a:cubicBezTo>
                    <a:cubicBezTo>
                      <a:pt x="172" y="45"/>
                      <a:pt x="169" y="43"/>
                      <a:pt x="166" y="43"/>
                    </a:cubicBezTo>
                    <a:cubicBezTo>
                      <a:pt x="163" y="42"/>
                      <a:pt x="159" y="43"/>
                      <a:pt x="156" y="44"/>
                    </a:cubicBezTo>
                    <a:cubicBezTo>
                      <a:pt x="149" y="46"/>
                      <a:pt x="142" y="50"/>
                      <a:pt x="136" y="54"/>
                    </a:cubicBezTo>
                    <a:cubicBezTo>
                      <a:pt x="140" y="49"/>
                      <a:pt x="143" y="44"/>
                      <a:pt x="147" y="39"/>
                    </a:cubicBezTo>
                    <a:cubicBezTo>
                      <a:pt x="149" y="36"/>
                      <a:pt x="151" y="33"/>
                      <a:pt x="152" y="30"/>
                    </a:cubicBezTo>
                    <a:cubicBezTo>
                      <a:pt x="153" y="26"/>
                      <a:pt x="152" y="22"/>
                      <a:pt x="150" y="20"/>
                    </a:cubicBezTo>
                    <a:cubicBezTo>
                      <a:pt x="147" y="17"/>
                      <a:pt x="144" y="17"/>
                      <a:pt x="141" y="18"/>
                    </a:cubicBezTo>
                    <a:cubicBezTo>
                      <a:pt x="137" y="18"/>
                      <a:pt x="134" y="20"/>
                      <a:pt x="132" y="22"/>
                    </a:cubicBezTo>
                    <a:cubicBezTo>
                      <a:pt x="126" y="27"/>
                      <a:pt x="121" y="33"/>
                      <a:pt x="117" y="40"/>
                    </a:cubicBezTo>
                    <a:cubicBezTo>
                      <a:pt x="119" y="34"/>
                      <a:pt x="121" y="28"/>
                      <a:pt x="122" y="21"/>
                    </a:cubicBezTo>
                    <a:cubicBezTo>
                      <a:pt x="123" y="18"/>
                      <a:pt x="123" y="15"/>
                      <a:pt x="123" y="11"/>
                    </a:cubicBezTo>
                    <a:cubicBezTo>
                      <a:pt x="122" y="8"/>
                      <a:pt x="120" y="4"/>
                      <a:pt x="117" y="3"/>
                    </a:cubicBezTo>
                    <a:cubicBezTo>
                      <a:pt x="114" y="2"/>
                      <a:pt x="110" y="3"/>
                      <a:pt x="107" y="4"/>
                    </a:cubicBezTo>
                    <a:cubicBezTo>
                      <a:pt x="105" y="6"/>
                      <a:pt x="103" y="9"/>
                      <a:pt x="101" y="12"/>
                    </a:cubicBezTo>
                    <a:cubicBezTo>
                      <a:pt x="98" y="19"/>
                      <a:pt x="96" y="26"/>
                      <a:pt x="95" y="34"/>
                    </a:cubicBezTo>
                    <a:cubicBezTo>
                      <a:pt x="94" y="28"/>
                      <a:pt x="93" y="22"/>
                      <a:pt x="92" y="15"/>
                    </a:cubicBezTo>
                    <a:cubicBezTo>
                      <a:pt x="91" y="12"/>
                      <a:pt x="90" y="8"/>
                      <a:pt x="88" y="6"/>
                    </a:cubicBezTo>
                    <a:cubicBezTo>
                      <a:pt x="87" y="3"/>
                      <a:pt x="83" y="0"/>
                      <a:pt x="80" y="0"/>
                    </a:cubicBezTo>
                    <a:cubicBezTo>
                      <a:pt x="77" y="0"/>
                      <a:pt x="74" y="3"/>
                      <a:pt x="72" y="5"/>
                    </a:cubicBezTo>
                    <a:cubicBezTo>
                      <a:pt x="70" y="8"/>
                      <a:pt x="70" y="12"/>
                      <a:pt x="69" y="15"/>
                    </a:cubicBezTo>
                    <a:cubicBezTo>
                      <a:pt x="69" y="20"/>
                      <a:pt x="69" y="25"/>
                      <a:pt x="70" y="31"/>
                    </a:cubicBezTo>
                    <a:cubicBezTo>
                      <a:pt x="68" y="27"/>
                      <a:pt x="66" y="24"/>
                      <a:pt x="64" y="20"/>
                    </a:cubicBezTo>
                    <a:cubicBezTo>
                      <a:pt x="63" y="18"/>
                      <a:pt x="61" y="15"/>
                      <a:pt x="58" y="12"/>
                    </a:cubicBezTo>
                    <a:cubicBezTo>
                      <a:pt x="55" y="10"/>
                      <a:pt x="51" y="9"/>
                      <a:pt x="48" y="11"/>
                    </a:cubicBezTo>
                    <a:cubicBezTo>
                      <a:pt x="45" y="12"/>
                      <a:pt x="43" y="15"/>
                      <a:pt x="42" y="18"/>
                    </a:cubicBezTo>
                    <a:cubicBezTo>
                      <a:pt x="42" y="21"/>
                      <a:pt x="42" y="25"/>
                      <a:pt x="43" y="28"/>
                    </a:cubicBezTo>
                    <a:cubicBezTo>
                      <a:pt x="45" y="35"/>
                      <a:pt x="49" y="42"/>
                      <a:pt x="53" y="48"/>
                    </a:cubicBezTo>
                    <a:cubicBezTo>
                      <a:pt x="49" y="44"/>
                      <a:pt x="44" y="41"/>
                      <a:pt x="38" y="37"/>
                    </a:cubicBezTo>
                    <a:cubicBezTo>
                      <a:pt x="36" y="35"/>
                      <a:pt x="33" y="33"/>
                      <a:pt x="29" y="32"/>
                    </a:cubicBezTo>
                    <a:cubicBezTo>
                      <a:pt x="26" y="31"/>
                      <a:pt x="22" y="32"/>
                      <a:pt x="20" y="34"/>
                    </a:cubicBezTo>
                    <a:cubicBezTo>
                      <a:pt x="17" y="37"/>
                      <a:pt x="17" y="40"/>
                      <a:pt x="17" y="43"/>
                    </a:cubicBezTo>
                    <a:cubicBezTo>
                      <a:pt x="18" y="47"/>
                      <a:pt x="20" y="50"/>
                      <a:pt x="22" y="52"/>
                    </a:cubicBezTo>
                    <a:cubicBezTo>
                      <a:pt x="27" y="58"/>
                      <a:pt x="33" y="63"/>
                      <a:pt x="39" y="67"/>
                    </a:cubicBezTo>
                    <a:cubicBezTo>
                      <a:pt x="33" y="65"/>
                      <a:pt x="27" y="64"/>
                      <a:pt x="21" y="62"/>
                    </a:cubicBezTo>
                    <a:cubicBezTo>
                      <a:pt x="18" y="61"/>
                      <a:pt x="14" y="61"/>
                      <a:pt x="11" y="61"/>
                    </a:cubicBezTo>
                    <a:cubicBezTo>
                      <a:pt x="7" y="62"/>
                      <a:pt x="4" y="64"/>
                      <a:pt x="3" y="67"/>
                    </a:cubicBezTo>
                    <a:cubicBezTo>
                      <a:pt x="1" y="70"/>
                      <a:pt x="2" y="74"/>
                      <a:pt x="4" y="77"/>
                    </a:cubicBezTo>
                    <a:cubicBezTo>
                      <a:pt x="6" y="79"/>
                      <a:pt x="9" y="81"/>
                      <a:pt x="12" y="83"/>
                    </a:cubicBezTo>
                    <a:cubicBezTo>
                      <a:pt x="19" y="86"/>
                      <a:pt x="26" y="88"/>
                      <a:pt x="34" y="89"/>
                    </a:cubicBezTo>
                    <a:cubicBezTo>
                      <a:pt x="27" y="90"/>
                      <a:pt x="21" y="91"/>
                      <a:pt x="15" y="92"/>
                    </a:cubicBezTo>
                    <a:cubicBezTo>
                      <a:pt x="12" y="93"/>
                      <a:pt x="8" y="94"/>
                      <a:pt x="5" y="96"/>
                    </a:cubicBezTo>
                    <a:cubicBezTo>
                      <a:pt x="2" y="97"/>
                      <a:pt x="0" y="101"/>
                      <a:pt x="0" y="104"/>
                    </a:cubicBezTo>
                    <a:cubicBezTo>
                      <a:pt x="0" y="107"/>
                      <a:pt x="2" y="110"/>
                      <a:pt x="5" y="112"/>
                    </a:cubicBezTo>
                    <a:cubicBezTo>
                      <a:pt x="8" y="114"/>
                      <a:pt x="11" y="114"/>
                      <a:pt x="15" y="115"/>
                    </a:cubicBezTo>
                    <a:cubicBezTo>
                      <a:pt x="20" y="115"/>
                      <a:pt x="25" y="115"/>
                      <a:pt x="30" y="114"/>
                    </a:cubicBezTo>
                    <a:cubicBezTo>
                      <a:pt x="27" y="116"/>
                      <a:pt x="23" y="118"/>
                      <a:pt x="20" y="120"/>
                    </a:cubicBezTo>
                    <a:cubicBezTo>
                      <a:pt x="17" y="122"/>
                      <a:pt x="14" y="123"/>
                      <a:pt x="12" y="126"/>
                    </a:cubicBezTo>
                    <a:cubicBezTo>
                      <a:pt x="10" y="129"/>
                      <a:pt x="9" y="133"/>
                      <a:pt x="10" y="136"/>
                    </a:cubicBezTo>
                    <a:cubicBezTo>
                      <a:pt x="11" y="139"/>
                      <a:pt x="15" y="141"/>
                      <a:pt x="18" y="142"/>
                    </a:cubicBezTo>
                    <a:cubicBezTo>
                      <a:pt x="21" y="142"/>
                      <a:pt x="24" y="142"/>
                      <a:pt x="28" y="141"/>
                    </a:cubicBezTo>
                    <a:cubicBezTo>
                      <a:pt x="35" y="139"/>
                      <a:pt x="42" y="135"/>
                      <a:pt x="48" y="131"/>
                    </a:cubicBezTo>
                    <a:cubicBezTo>
                      <a:pt x="44" y="135"/>
                      <a:pt x="40" y="140"/>
                      <a:pt x="37" y="146"/>
                    </a:cubicBezTo>
                    <a:cubicBezTo>
                      <a:pt x="35" y="148"/>
                      <a:pt x="33" y="151"/>
                      <a:pt x="32" y="155"/>
                    </a:cubicBezTo>
                    <a:cubicBezTo>
                      <a:pt x="31" y="158"/>
                      <a:pt x="31" y="162"/>
                      <a:pt x="34" y="165"/>
                    </a:cubicBezTo>
                    <a:cubicBezTo>
                      <a:pt x="36" y="167"/>
                      <a:pt x="40" y="168"/>
                      <a:pt x="43" y="167"/>
                    </a:cubicBezTo>
                    <a:cubicBezTo>
                      <a:pt x="46" y="166"/>
                      <a:pt x="49" y="164"/>
                      <a:pt x="52" y="162"/>
                    </a:cubicBezTo>
                    <a:cubicBezTo>
                      <a:pt x="58" y="157"/>
                      <a:pt x="62" y="151"/>
                      <a:pt x="66" y="145"/>
                    </a:cubicBezTo>
                    <a:cubicBezTo>
                      <a:pt x="65" y="151"/>
                      <a:pt x="63" y="157"/>
                      <a:pt x="62" y="163"/>
                    </a:cubicBezTo>
                    <a:cubicBezTo>
                      <a:pt x="61" y="166"/>
                      <a:pt x="60" y="170"/>
                      <a:pt x="61" y="173"/>
                    </a:cubicBezTo>
                    <a:cubicBezTo>
                      <a:pt x="62" y="177"/>
                      <a:pt x="64" y="180"/>
                      <a:pt x="67" y="181"/>
                    </a:cubicBezTo>
                    <a:cubicBezTo>
                      <a:pt x="70" y="183"/>
                      <a:pt x="74" y="182"/>
                      <a:pt x="76" y="180"/>
                    </a:cubicBezTo>
                    <a:cubicBezTo>
                      <a:pt x="79" y="178"/>
                      <a:pt x="81" y="175"/>
                      <a:pt x="82" y="172"/>
                    </a:cubicBezTo>
                    <a:cubicBezTo>
                      <a:pt x="86" y="165"/>
                      <a:pt x="88" y="158"/>
                      <a:pt x="89" y="150"/>
                    </a:cubicBezTo>
                    <a:cubicBezTo>
                      <a:pt x="90" y="157"/>
                      <a:pt x="91" y="163"/>
                      <a:pt x="92" y="169"/>
                    </a:cubicBezTo>
                    <a:cubicBezTo>
                      <a:pt x="93" y="172"/>
                      <a:pt x="93" y="176"/>
                      <a:pt x="95" y="179"/>
                    </a:cubicBezTo>
                    <a:cubicBezTo>
                      <a:pt x="97" y="182"/>
                      <a:pt x="100" y="184"/>
                      <a:pt x="104" y="184"/>
                    </a:cubicBezTo>
                    <a:cubicBezTo>
                      <a:pt x="107" y="184"/>
                      <a:pt x="110" y="182"/>
                      <a:pt x="112" y="179"/>
                    </a:cubicBezTo>
                    <a:cubicBezTo>
                      <a:pt x="114" y="176"/>
                      <a:pt x="114" y="173"/>
                      <a:pt x="114" y="169"/>
                    </a:cubicBezTo>
                    <a:cubicBezTo>
                      <a:pt x="115" y="164"/>
                      <a:pt x="114" y="159"/>
                      <a:pt x="113" y="154"/>
                    </a:cubicBezTo>
                    <a:cubicBezTo>
                      <a:pt x="115" y="157"/>
                      <a:pt x="117" y="161"/>
                      <a:pt x="119" y="164"/>
                    </a:cubicBezTo>
                    <a:cubicBezTo>
                      <a:pt x="121" y="167"/>
                      <a:pt x="123" y="170"/>
                      <a:pt x="126" y="172"/>
                    </a:cubicBezTo>
                    <a:cubicBezTo>
                      <a:pt x="129" y="174"/>
                      <a:pt x="132" y="175"/>
                      <a:pt x="136" y="174"/>
                    </a:cubicBezTo>
                    <a:cubicBezTo>
                      <a:pt x="139" y="173"/>
                      <a:pt x="141" y="169"/>
                      <a:pt x="141" y="166"/>
                    </a:cubicBezTo>
                    <a:cubicBezTo>
                      <a:pt x="142" y="163"/>
                      <a:pt x="141" y="160"/>
                      <a:pt x="140" y="156"/>
                    </a:cubicBezTo>
                    <a:cubicBezTo>
                      <a:pt x="138" y="149"/>
                      <a:pt x="134" y="142"/>
                      <a:pt x="130" y="136"/>
                    </a:cubicBezTo>
                    <a:cubicBezTo>
                      <a:pt x="135" y="140"/>
                      <a:pt x="140" y="144"/>
                      <a:pt x="145" y="147"/>
                    </a:cubicBezTo>
                    <a:cubicBezTo>
                      <a:pt x="148" y="149"/>
                      <a:pt x="151" y="151"/>
                      <a:pt x="154" y="152"/>
                    </a:cubicBezTo>
                    <a:cubicBezTo>
                      <a:pt x="158" y="153"/>
                      <a:pt x="162" y="153"/>
                      <a:pt x="164" y="150"/>
                    </a:cubicBezTo>
                    <a:cubicBezTo>
                      <a:pt x="167" y="148"/>
                      <a:pt x="167" y="144"/>
                      <a:pt x="166" y="141"/>
                    </a:cubicBezTo>
                    <a:cubicBezTo>
                      <a:pt x="166" y="138"/>
                      <a:pt x="164" y="135"/>
                      <a:pt x="162" y="132"/>
                    </a:cubicBezTo>
                    <a:cubicBezTo>
                      <a:pt x="157" y="126"/>
                      <a:pt x="151" y="122"/>
                      <a:pt x="144" y="118"/>
                    </a:cubicBezTo>
                    <a:cubicBezTo>
                      <a:pt x="150" y="119"/>
                      <a:pt x="156" y="121"/>
                      <a:pt x="163" y="122"/>
                    </a:cubicBezTo>
                    <a:cubicBezTo>
                      <a:pt x="166" y="123"/>
                      <a:pt x="169" y="124"/>
                      <a:pt x="173" y="123"/>
                    </a:cubicBezTo>
                    <a:cubicBezTo>
                      <a:pt x="176" y="122"/>
                      <a:pt x="180" y="120"/>
                      <a:pt x="181" y="117"/>
                    </a:cubicBezTo>
                    <a:cubicBezTo>
                      <a:pt x="182" y="114"/>
                      <a:pt x="181" y="111"/>
                      <a:pt x="180" y="108"/>
                    </a:cubicBezTo>
                    <a:cubicBezTo>
                      <a:pt x="178" y="105"/>
                      <a:pt x="175" y="103"/>
                      <a:pt x="172" y="102"/>
                    </a:cubicBezTo>
                    <a:cubicBezTo>
                      <a:pt x="165" y="98"/>
                      <a:pt x="158" y="96"/>
                      <a:pt x="150" y="95"/>
                    </a:cubicBezTo>
                    <a:cubicBezTo>
                      <a:pt x="156" y="94"/>
                      <a:pt x="162" y="93"/>
                      <a:pt x="169" y="92"/>
                    </a:cubicBezTo>
                    <a:cubicBezTo>
                      <a:pt x="172" y="91"/>
                      <a:pt x="176" y="91"/>
                      <a:pt x="178" y="89"/>
                    </a:cubicBezTo>
                    <a:cubicBezTo>
                      <a:pt x="181" y="87"/>
                      <a:pt x="184" y="84"/>
                      <a:pt x="184" y="80"/>
                    </a:cubicBezTo>
                    <a:cubicBezTo>
                      <a:pt x="184" y="77"/>
                      <a:pt x="182" y="74"/>
                      <a:pt x="179" y="7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49" name="Google Shape;849;p6"/>
              <p:cNvSpPr/>
              <p:nvPr/>
            </p:nvSpPr>
            <p:spPr>
              <a:xfrm>
                <a:off x="4148138" y="4672013"/>
                <a:ext cx="468312" cy="463550"/>
              </a:xfrm>
              <a:custGeom>
                <a:avLst/>
                <a:gdLst/>
                <a:ahLst/>
                <a:cxnLst/>
                <a:rect l="l" t="t" r="r" b="b"/>
                <a:pathLst>
                  <a:path w="124" h="123" extrusionOk="0">
                    <a:moveTo>
                      <a:pt x="115" y="35"/>
                    </a:moveTo>
                    <a:cubicBezTo>
                      <a:pt x="113" y="35"/>
                      <a:pt x="110" y="35"/>
                      <a:pt x="108" y="35"/>
                    </a:cubicBezTo>
                    <a:cubicBezTo>
                      <a:pt x="105" y="36"/>
                      <a:pt x="102" y="37"/>
                      <a:pt x="98" y="38"/>
                    </a:cubicBezTo>
                    <a:cubicBezTo>
                      <a:pt x="100" y="36"/>
                      <a:pt x="102" y="35"/>
                      <a:pt x="104" y="33"/>
                    </a:cubicBezTo>
                    <a:cubicBezTo>
                      <a:pt x="106" y="31"/>
                      <a:pt x="107" y="29"/>
                      <a:pt x="108" y="27"/>
                    </a:cubicBezTo>
                    <a:cubicBezTo>
                      <a:pt x="109" y="25"/>
                      <a:pt x="109" y="23"/>
                      <a:pt x="108" y="21"/>
                    </a:cubicBezTo>
                    <a:cubicBezTo>
                      <a:pt x="107" y="19"/>
                      <a:pt x="104" y="18"/>
                      <a:pt x="102" y="18"/>
                    </a:cubicBezTo>
                    <a:cubicBezTo>
                      <a:pt x="100" y="18"/>
                      <a:pt x="98" y="19"/>
                      <a:pt x="96" y="20"/>
                    </a:cubicBezTo>
                    <a:cubicBezTo>
                      <a:pt x="92" y="23"/>
                      <a:pt x="88" y="26"/>
                      <a:pt x="84" y="30"/>
                    </a:cubicBezTo>
                    <a:cubicBezTo>
                      <a:pt x="86" y="26"/>
                      <a:pt x="88" y="22"/>
                      <a:pt x="89" y="18"/>
                    </a:cubicBezTo>
                    <a:cubicBezTo>
                      <a:pt x="90" y="16"/>
                      <a:pt x="91" y="14"/>
                      <a:pt x="91" y="12"/>
                    </a:cubicBezTo>
                    <a:cubicBezTo>
                      <a:pt x="91" y="10"/>
                      <a:pt x="90" y="7"/>
                      <a:pt x="88" y="6"/>
                    </a:cubicBezTo>
                    <a:cubicBezTo>
                      <a:pt x="86" y="5"/>
                      <a:pt x="84" y="5"/>
                      <a:pt x="82" y="6"/>
                    </a:cubicBezTo>
                    <a:cubicBezTo>
                      <a:pt x="80" y="7"/>
                      <a:pt x="78" y="8"/>
                      <a:pt x="77" y="10"/>
                    </a:cubicBezTo>
                    <a:cubicBezTo>
                      <a:pt x="74" y="14"/>
                      <a:pt x="72" y="19"/>
                      <a:pt x="70" y="24"/>
                    </a:cubicBezTo>
                    <a:cubicBezTo>
                      <a:pt x="71" y="19"/>
                      <a:pt x="71" y="15"/>
                      <a:pt x="71" y="11"/>
                    </a:cubicBezTo>
                    <a:cubicBezTo>
                      <a:pt x="70" y="9"/>
                      <a:pt x="70" y="6"/>
                      <a:pt x="70" y="4"/>
                    </a:cubicBezTo>
                    <a:cubicBezTo>
                      <a:pt x="69" y="2"/>
                      <a:pt x="67" y="0"/>
                      <a:pt x="65" y="0"/>
                    </a:cubicBezTo>
                    <a:cubicBezTo>
                      <a:pt x="62" y="0"/>
                      <a:pt x="60" y="1"/>
                      <a:pt x="59" y="2"/>
                    </a:cubicBezTo>
                    <a:cubicBezTo>
                      <a:pt x="57" y="4"/>
                      <a:pt x="56" y="6"/>
                      <a:pt x="56" y="8"/>
                    </a:cubicBezTo>
                    <a:cubicBezTo>
                      <a:pt x="55" y="13"/>
                      <a:pt x="55" y="18"/>
                      <a:pt x="55" y="23"/>
                    </a:cubicBezTo>
                    <a:cubicBezTo>
                      <a:pt x="53" y="19"/>
                      <a:pt x="52" y="15"/>
                      <a:pt x="50" y="12"/>
                    </a:cubicBezTo>
                    <a:cubicBezTo>
                      <a:pt x="49" y="10"/>
                      <a:pt x="48" y="7"/>
                      <a:pt x="47" y="6"/>
                    </a:cubicBezTo>
                    <a:cubicBezTo>
                      <a:pt x="45" y="4"/>
                      <a:pt x="43" y="3"/>
                      <a:pt x="40" y="4"/>
                    </a:cubicBezTo>
                    <a:cubicBezTo>
                      <a:pt x="38" y="4"/>
                      <a:pt x="37" y="6"/>
                      <a:pt x="36" y="8"/>
                    </a:cubicBezTo>
                    <a:cubicBezTo>
                      <a:pt x="35" y="10"/>
                      <a:pt x="35" y="13"/>
                      <a:pt x="36" y="15"/>
                    </a:cubicBezTo>
                    <a:cubicBezTo>
                      <a:pt x="36" y="18"/>
                      <a:pt x="37" y="21"/>
                      <a:pt x="39" y="25"/>
                    </a:cubicBezTo>
                    <a:cubicBezTo>
                      <a:pt x="37" y="23"/>
                      <a:pt x="35" y="21"/>
                      <a:pt x="33" y="19"/>
                    </a:cubicBezTo>
                    <a:cubicBezTo>
                      <a:pt x="32" y="17"/>
                      <a:pt x="30" y="16"/>
                      <a:pt x="28" y="15"/>
                    </a:cubicBezTo>
                    <a:cubicBezTo>
                      <a:pt x="26" y="14"/>
                      <a:pt x="23" y="14"/>
                      <a:pt x="21" y="15"/>
                    </a:cubicBezTo>
                    <a:cubicBezTo>
                      <a:pt x="19" y="16"/>
                      <a:pt x="19" y="19"/>
                      <a:pt x="19" y="21"/>
                    </a:cubicBezTo>
                    <a:cubicBezTo>
                      <a:pt x="19" y="23"/>
                      <a:pt x="20" y="25"/>
                      <a:pt x="21" y="27"/>
                    </a:cubicBezTo>
                    <a:cubicBezTo>
                      <a:pt x="23" y="31"/>
                      <a:pt x="27" y="35"/>
                      <a:pt x="30" y="39"/>
                    </a:cubicBezTo>
                    <a:cubicBezTo>
                      <a:pt x="27" y="37"/>
                      <a:pt x="23" y="35"/>
                      <a:pt x="19" y="34"/>
                    </a:cubicBezTo>
                    <a:cubicBezTo>
                      <a:pt x="17" y="33"/>
                      <a:pt x="15" y="32"/>
                      <a:pt x="12" y="32"/>
                    </a:cubicBezTo>
                    <a:cubicBezTo>
                      <a:pt x="10" y="32"/>
                      <a:pt x="8" y="33"/>
                      <a:pt x="6" y="35"/>
                    </a:cubicBezTo>
                    <a:cubicBezTo>
                      <a:pt x="5" y="37"/>
                      <a:pt x="5" y="39"/>
                      <a:pt x="6" y="41"/>
                    </a:cubicBezTo>
                    <a:cubicBezTo>
                      <a:pt x="7" y="43"/>
                      <a:pt x="9" y="45"/>
                      <a:pt x="11" y="46"/>
                    </a:cubicBezTo>
                    <a:cubicBezTo>
                      <a:pt x="15" y="49"/>
                      <a:pt x="19" y="51"/>
                      <a:pt x="24" y="53"/>
                    </a:cubicBezTo>
                    <a:cubicBezTo>
                      <a:pt x="20" y="53"/>
                      <a:pt x="16" y="52"/>
                      <a:pt x="12" y="53"/>
                    </a:cubicBezTo>
                    <a:cubicBezTo>
                      <a:pt x="9" y="53"/>
                      <a:pt x="7" y="53"/>
                      <a:pt x="5" y="54"/>
                    </a:cubicBezTo>
                    <a:cubicBezTo>
                      <a:pt x="3" y="54"/>
                      <a:pt x="1" y="56"/>
                      <a:pt x="1" y="58"/>
                    </a:cubicBezTo>
                    <a:cubicBezTo>
                      <a:pt x="0" y="61"/>
                      <a:pt x="1" y="63"/>
                      <a:pt x="3" y="64"/>
                    </a:cubicBezTo>
                    <a:cubicBezTo>
                      <a:pt x="5" y="66"/>
                      <a:pt x="7" y="67"/>
                      <a:pt x="9" y="67"/>
                    </a:cubicBezTo>
                    <a:cubicBezTo>
                      <a:pt x="14" y="68"/>
                      <a:pt x="19" y="68"/>
                      <a:pt x="24" y="68"/>
                    </a:cubicBezTo>
                    <a:cubicBezTo>
                      <a:pt x="20" y="70"/>
                      <a:pt x="16" y="71"/>
                      <a:pt x="12" y="73"/>
                    </a:cubicBezTo>
                    <a:cubicBezTo>
                      <a:pt x="10" y="74"/>
                      <a:pt x="8" y="75"/>
                      <a:pt x="6" y="76"/>
                    </a:cubicBezTo>
                    <a:cubicBezTo>
                      <a:pt x="5" y="78"/>
                      <a:pt x="4" y="80"/>
                      <a:pt x="4" y="83"/>
                    </a:cubicBezTo>
                    <a:cubicBezTo>
                      <a:pt x="5" y="85"/>
                      <a:pt x="7" y="86"/>
                      <a:pt x="9" y="87"/>
                    </a:cubicBezTo>
                    <a:cubicBezTo>
                      <a:pt x="11" y="88"/>
                      <a:pt x="13" y="88"/>
                      <a:pt x="15" y="87"/>
                    </a:cubicBezTo>
                    <a:cubicBezTo>
                      <a:pt x="19" y="87"/>
                      <a:pt x="22" y="86"/>
                      <a:pt x="25" y="84"/>
                    </a:cubicBezTo>
                    <a:cubicBezTo>
                      <a:pt x="23" y="86"/>
                      <a:pt x="22" y="88"/>
                      <a:pt x="20" y="90"/>
                    </a:cubicBezTo>
                    <a:cubicBezTo>
                      <a:pt x="18" y="91"/>
                      <a:pt x="16" y="93"/>
                      <a:pt x="16" y="95"/>
                    </a:cubicBezTo>
                    <a:cubicBezTo>
                      <a:pt x="15" y="97"/>
                      <a:pt x="14" y="100"/>
                      <a:pt x="16" y="102"/>
                    </a:cubicBezTo>
                    <a:cubicBezTo>
                      <a:pt x="17" y="104"/>
                      <a:pt x="19" y="104"/>
                      <a:pt x="22" y="104"/>
                    </a:cubicBezTo>
                    <a:cubicBezTo>
                      <a:pt x="24" y="104"/>
                      <a:pt x="26" y="103"/>
                      <a:pt x="28" y="102"/>
                    </a:cubicBezTo>
                    <a:cubicBezTo>
                      <a:pt x="32" y="100"/>
                      <a:pt x="36" y="96"/>
                      <a:pt x="39" y="93"/>
                    </a:cubicBezTo>
                    <a:cubicBezTo>
                      <a:pt x="37" y="96"/>
                      <a:pt x="36" y="100"/>
                      <a:pt x="34" y="104"/>
                    </a:cubicBezTo>
                    <a:cubicBezTo>
                      <a:pt x="33" y="106"/>
                      <a:pt x="33" y="108"/>
                      <a:pt x="33" y="111"/>
                    </a:cubicBezTo>
                    <a:cubicBezTo>
                      <a:pt x="32" y="113"/>
                      <a:pt x="33" y="115"/>
                      <a:pt x="35" y="117"/>
                    </a:cubicBezTo>
                    <a:cubicBezTo>
                      <a:pt x="37" y="118"/>
                      <a:pt x="40" y="118"/>
                      <a:pt x="42" y="117"/>
                    </a:cubicBezTo>
                    <a:cubicBezTo>
                      <a:pt x="44" y="116"/>
                      <a:pt x="45" y="114"/>
                      <a:pt x="47" y="112"/>
                    </a:cubicBezTo>
                    <a:cubicBezTo>
                      <a:pt x="50" y="108"/>
                      <a:pt x="52" y="104"/>
                      <a:pt x="53" y="99"/>
                    </a:cubicBezTo>
                    <a:cubicBezTo>
                      <a:pt x="53" y="103"/>
                      <a:pt x="53" y="107"/>
                      <a:pt x="53" y="111"/>
                    </a:cubicBezTo>
                    <a:cubicBezTo>
                      <a:pt x="53" y="114"/>
                      <a:pt x="53" y="116"/>
                      <a:pt x="54" y="118"/>
                    </a:cubicBezTo>
                    <a:cubicBezTo>
                      <a:pt x="55" y="120"/>
                      <a:pt x="57" y="122"/>
                      <a:pt x="59" y="123"/>
                    </a:cubicBezTo>
                    <a:cubicBezTo>
                      <a:pt x="61" y="123"/>
                      <a:pt x="64" y="122"/>
                      <a:pt x="65" y="120"/>
                    </a:cubicBezTo>
                    <a:cubicBezTo>
                      <a:pt x="66" y="118"/>
                      <a:pt x="67" y="116"/>
                      <a:pt x="68" y="114"/>
                    </a:cubicBezTo>
                    <a:cubicBezTo>
                      <a:pt x="69" y="109"/>
                      <a:pt x="69" y="104"/>
                      <a:pt x="69" y="99"/>
                    </a:cubicBezTo>
                    <a:cubicBezTo>
                      <a:pt x="70" y="103"/>
                      <a:pt x="72" y="107"/>
                      <a:pt x="73" y="111"/>
                    </a:cubicBezTo>
                    <a:cubicBezTo>
                      <a:pt x="74" y="113"/>
                      <a:pt x="75" y="115"/>
                      <a:pt x="77" y="117"/>
                    </a:cubicBezTo>
                    <a:cubicBezTo>
                      <a:pt x="79" y="118"/>
                      <a:pt x="81" y="119"/>
                      <a:pt x="83" y="119"/>
                    </a:cubicBezTo>
                    <a:cubicBezTo>
                      <a:pt x="85" y="118"/>
                      <a:pt x="87" y="116"/>
                      <a:pt x="88" y="114"/>
                    </a:cubicBezTo>
                    <a:cubicBezTo>
                      <a:pt x="88" y="112"/>
                      <a:pt x="88" y="110"/>
                      <a:pt x="88" y="108"/>
                    </a:cubicBezTo>
                    <a:cubicBezTo>
                      <a:pt x="87" y="104"/>
                      <a:pt x="86" y="101"/>
                      <a:pt x="85" y="98"/>
                    </a:cubicBezTo>
                    <a:cubicBezTo>
                      <a:pt x="87" y="100"/>
                      <a:pt x="89" y="101"/>
                      <a:pt x="90" y="103"/>
                    </a:cubicBezTo>
                    <a:cubicBezTo>
                      <a:pt x="92" y="105"/>
                      <a:pt x="94" y="107"/>
                      <a:pt x="96" y="108"/>
                    </a:cubicBezTo>
                    <a:cubicBezTo>
                      <a:pt x="98" y="108"/>
                      <a:pt x="101" y="109"/>
                      <a:pt x="102" y="107"/>
                    </a:cubicBezTo>
                    <a:cubicBezTo>
                      <a:pt x="104" y="106"/>
                      <a:pt x="105" y="104"/>
                      <a:pt x="105" y="101"/>
                    </a:cubicBezTo>
                    <a:cubicBezTo>
                      <a:pt x="105" y="99"/>
                      <a:pt x="104" y="97"/>
                      <a:pt x="103" y="95"/>
                    </a:cubicBezTo>
                    <a:cubicBezTo>
                      <a:pt x="100" y="91"/>
                      <a:pt x="97" y="87"/>
                      <a:pt x="93" y="84"/>
                    </a:cubicBezTo>
                    <a:cubicBezTo>
                      <a:pt x="97" y="86"/>
                      <a:pt x="101" y="87"/>
                      <a:pt x="105" y="89"/>
                    </a:cubicBezTo>
                    <a:cubicBezTo>
                      <a:pt x="107" y="90"/>
                      <a:pt x="109" y="90"/>
                      <a:pt x="111" y="91"/>
                    </a:cubicBezTo>
                    <a:cubicBezTo>
                      <a:pt x="114" y="91"/>
                      <a:pt x="116" y="90"/>
                      <a:pt x="117" y="88"/>
                    </a:cubicBezTo>
                    <a:cubicBezTo>
                      <a:pt x="118" y="86"/>
                      <a:pt x="118" y="83"/>
                      <a:pt x="117" y="81"/>
                    </a:cubicBezTo>
                    <a:cubicBezTo>
                      <a:pt x="116" y="79"/>
                      <a:pt x="115" y="78"/>
                      <a:pt x="113" y="77"/>
                    </a:cubicBezTo>
                    <a:cubicBezTo>
                      <a:pt x="109" y="73"/>
                      <a:pt x="104" y="71"/>
                      <a:pt x="100" y="70"/>
                    </a:cubicBezTo>
                    <a:cubicBezTo>
                      <a:pt x="104" y="70"/>
                      <a:pt x="108" y="70"/>
                      <a:pt x="112" y="70"/>
                    </a:cubicBezTo>
                    <a:cubicBezTo>
                      <a:pt x="114" y="70"/>
                      <a:pt x="117" y="70"/>
                      <a:pt x="119" y="69"/>
                    </a:cubicBezTo>
                    <a:cubicBezTo>
                      <a:pt x="121" y="68"/>
                      <a:pt x="123" y="66"/>
                      <a:pt x="123" y="64"/>
                    </a:cubicBezTo>
                    <a:cubicBezTo>
                      <a:pt x="124" y="62"/>
                      <a:pt x="122" y="60"/>
                      <a:pt x="121" y="58"/>
                    </a:cubicBezTo>
                    <a:cubicBezTo>
                      <a:pt x="119" y="57"/>
                      <a:pt x="117" y="56"/>
                      <a:pt x="115" y="55"/>
                    </a:cubicBezTo>
                    <a:cubicBezTo>
                      <a:pt x="110" y="54"/>
                      <a:pt x="105" y="54"/>
                      <a:pt x="100" y="54"/>
                    </a:cubicBezTo>
                    <a:cubicBezTo>
                      <a:pt x="104" y="53"/>
                      <a:pt x="108" y="51"/>
                      <a:pt x="111" y="50"/>
                    </a:cubicBezTo>
                    <a:cubicBezTo>
                      <a:pt x="113" y="49"/>
                      <a:pt x="116" y="48"/>
                      <a:pt x="117" y="46"/>
                    </a:cubicBezTo>
                    <a:cubicBezTo>
                      <a:pt x="119" y="44"/>
                      <a:pt x="120" y="42"/>
                      <a:pt x="119" y="40"/>
                    </a:cubicBezTo>
                    <a:cubicBezTo>
                      <a:pt x="119" y="38"/>
                      <a:pt x="117" y="36"/>
                      <a:pt x="115" y="3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50" name="Google Shape;850;p6"/>
              <p:cNvSpPr/>
              <p:nvPr/>
            </p:nvSpPr>
            <p:spPr>
              <a:xfrm>
                <a:off x="4281488" y="4792663"/>
                <a:ext cx="206375" cy="217488"/>
              </a:xfrm>
              <a:custGeom>
                <a:avLst/>
                <a:gdLst/>
                <a:ahLst/>
                <a:cxnLst/>
                <a:rect l="l" t="t" r="r" b="b"/>
                <a:pathLst>
                  <a:path w="55" h="58" extrusionOk="0">
                    <a:moveTo>
                      <a:pt x="12" y="2"/>
                    </a:moveTo>
                    <a:cubicBezTo>
                      <a:pt x="11" y="5"/>
                      <a:pt x="12" y="9"/>
                      <a:pt x="10" y="11"/>
                    </a:cubicBezTo>
                    <a:cubicBezTo>
                      <a:pt x="10" y="12"/>
                      <a:pt x="8" y="13"/>
                      <a:pt x="7" y="13"/>
                    </a:cubicBezTo>
                    <a:cubicBezTo>
                      <a:pt x="5" y="14"/>
                      <a:pt x="3" y="15"/>
                      <a:pt x="2" y="17"/>
                    </a:cubicBezTo>
                    <a:cubicBezTo>
                      <a:pt x="1" y="19"/>
                      <a:pt x="0" y="21"/>
                      <a:pt x="2" y="23"/>
                    </a:cubicBezTo>
                    <a:cubicBezTo>
                      <a:pt x="2" y="24"/>
                      <a:pt x="3" y="24"/>
                      <a:pt x="4" y="25"/>
                    </a:cubicBezTo>
                    <a:cubicBezTo>
                      <a:pt x="7" y="28"/>
                      <a:pt x="0" y="35"/>
                      <a:pt x="3" y="39"/>
                    </a:cubicBezTo>
                    <a:cubicBezTo>
                      <a:pt x="4" y="43"/>
                      <a:pt x="10" y="42"/>
                      <a:pt x="12" y="46"/>
                    </a:cubicBezTo>
                    <a:cubicBezTo>
                      <a:pt x="13" y="47"/>
                      <a:pt x="13" y="48"/>
                      <a:pt x="13" y="49"/>
                    </a:cubicBezTo>
                    <a:cubicBezTo>
                      <a:pt x="14" y="55"/>
                      <a:pt x="22" y="58"/>
                      <a:pt x="27" y="55"/>
                    </a:cubicBezTo>
                    <a:cubicBezTo>
                      <a:pt x="30" y="53"/>
                      <a:pt x="31" y="49"/>
                      <a:pt x="34" y="48"/>
                    </a:cubicBezTo>
                    <a:cubicBezTo>
                      <a:pt x="39" y="46"/>
                      <a:pt x="44" y="49"/>
                      <a:pt x="47" y="46"/>
                    </a:cubicBezTo>
                    <a:cubicBezTo>
                      <a:pt x="51" y="43"/>
                      <a:pt x="47" y="36"/>
                      <a:pt x="49" y="32"/>
                    </a:cubicBezTo>
                    <a:cubicBezTo>
                      <a:pt x="50" y="28"/>
                      <a:pt x="55" y="25"/>
                      <a:pt x="54" y="21"/>
                    </a:cubicBezTo>
                    <a:cubicBezTo>
                      <a:pt x="52" y="16"/>
                      <a:pt x="44" y="19"/>
                      <a:pt x="43" y="13"/>
                    </a:cubicBezTo>
                    <a:cubicBezTo>
                      <a:pt x="42" y="10"/>
                      <a:pt x="42" y="8"/>
                      <a:pt x="42" y="6"/>
                    </a:cubicBezTo>
                    <a:cubicBezTo>
                      <a:pt x="42" y="4"/>
                      <a:pt x="41" y="2"/>
                      <a:pt x="39" y="1"/>
                    </a:cubicBezTo>
                    <a:cubicBezTo>
                      <a:pt x="36" y="1"/>
                      <a:pt x="34" y="3"/>
                      <a:pt x="32" y="4"/>
                    </a:cubicBezTo>
                    <a:cubicBezTo>
                      <a:pt x="29" y="5"/>
                      <a:pt x="27" y="5"/>
                      <a:pt x="25" y="4"/>
                    </a:cubicBezTo>
                    <a:cubicBezTo>
                      <a:pt x="23" y="3"/>
                      <a:pt x="22" y="2"/>
                      <a:pt x="20" y="1"/>
                    </a:cubicBezTo>
                    <a:cubicBezTo>
                      <a:pt x="19" y="1"/>
                      <a:pt x="17" y="0"/>
                      <a:pt x="15" y="0"/>
                    </a:cubicBezTo>
                    <a:cubicBezTo>
                      <a:pt x="14" y="0"/>
                      <a:pt x="13" y="1"/>
                      <a:pt x="12"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51" name="Google Shape;851;p6"/>
              <p:cNvSpPr/>
              <p:nvPr/>
            </p:nvSpPr>
            <p:spPr>
              <a:xfrm>
                <a:off x="4371976" y="4845051"/>
                <a:ext cx="17463" cy="19050"/>
              </a:xfrm>
              <a:custGeom>
                <a:avLst/>
                <a:gdLst/>
                <a:ahLst/>
                <a:cxnLst/>
                <a:rect l="l" t="t" r="r" b="b"/>
                <a:pathLst>
                  <a:path w="5" h="5" extrusionOk="0">
                    <a:moveTo>
                      <a:pt x="3" y="5"/>
                    </a:moveTo>
                    <a:cubicBezTo>
                      <a:pt x="5" y="5"/>
                      <a:pt x="5" y="0"/>
                      <a:pt x="3" y="0"/>
                    </a:cubicBezTo>
                    <a:cubicBezTo>
                      <a:pt x="0" y="0"/>
                      <a:pt x="0" y="5"/>
                      <a:pt x="3" y="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52" name="Google Shape;852;p6"/>
              <p:cNvSpPr/>
              <p:nvPr/>
            </p:nvSpPr>
            <p:spPr>
              <a:xfrm>
                <a:off x="4337051" y="4856163"/>
                <a:ext cx="26988" cy="22225"/>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53" name="Google Shape;853;p6"/>
              <p:cNvSpPr/>
              <p:nvPr/>
            </p:nvSpPr>
            <p:spPr>
              <a:xfrm>
                <a:off x="4367213" y="4894263"/>
                <a:ext cx="26988" cy="22225"/>
              </a:xfrm>
              <a:custGeom>
                <a:avLst/>
                <a:gdLst/>
                <a:ahLst/>
                <a:cxnLst/>
                <a:rect l="l" t="t" r="r" b="b"/>
                <a:pathLst>
                  <a:path w="7" h="6" extrusionOk="0">
                    <a:moveTo>
                      <a:pt x="4" y="6"/>
                    </a:moveTo>
                    <a:cubicBezTo>
                      <a:pt x="7" y="6"/>
                      <a:pt x="7" y="0"/>
                      <a:pt x="4" y="0"/>
                    </a:cubicBezTo>
                    <a:cubicBezTo>
                      <a:pt x="0" y="0"/>
                      <a:pt x="0" y="6"/>
                      <a:pt x="4"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54" name="Google Shape;854;p6"/>
              <p:cNvSpPr/>
              <p:nvPr/>
            </p:nvSpPr>
            <p:spPr>
              <a:xfrm>
                <a:off x="4344988" y="4919663"/>
                <a:ext cx="33338" cy="23813"/>
              </a:xfrm>
              <a:custGeom>
                <a:avLst/>
                <a:gdLst/>
                <a:ahLst/>
                <a:cxnLst/>
                <a:rect l="l" t="t" r="r" b="b"/>
                <a:pathLst>
                  <a:path w="9" h="6" extrusionOk="0">
                    <a:moveTo>
                      <a:pt x="4" y="6"/>
                    </a:moveTo>
                    <a:cubicBezTo>
                      <a:pt x="8" y="6"/>
                      <a:pt x="9" y="0"/>
                      <a:pt x="4" y="0"/>
                    </a:cubicBezTo>
                    <a:cubicBezTo>
                      <a:pt x="0" y="0"/>
                      <a:pt x="0" y="6"/>
                      <a:pt x="4"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55" name="Google Shape;855;p6"/>
              <p:cNvSpPr/>
              <p:nvPr/>
            </p:nvSpPr>
            <p:spPr>
              <a:xfrm>
                <a:off x="4389438" y="48783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56" name="Google Shape;856;p6"/>
              <p:cNvSpPr/>
              <p:nvPr/>
            </p:nvSpPr>
            <p:spPr>
              <a:xfrm>
                <a:off x="4337051" y="4889501"/>
                <a:ext cx="26988" cy="23813"/>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57" name="Google Shape;857;p6"/>
              <p:cNvSpPr/>
              <p:nvPr/>
            </p:nvSpPr>
            <p:spPr>
              <a:xfrm>
                <a:off x="4397376" y="49164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58" name="Google Shape;858;p6"/>
              <p:cNvSpPr/>
              <p:nvPr/>
            </p:nvSpPr>
            <p:spPr>
              <a:xfrm>
                <a:off x="4402138" y="4840288"/>
                <a:ext cx="22225" cy="15875"/>
              </a:xfrm>
              <a:custGeom>
                <a:avLst/>
                <a:gdLst/>
                <a:ahLst/>
                <a:cxnLst/>
                <a:rect l="l" t="t" r="r" b="b"/>
                <a:pathLst>
                  <a:path w="6" h="4" extrusionOk="0">
                    <a:moveTo>
                      <a:pt x="3" y="4"/>
                    </a:moveTo>
                    <a:cubicBezTo>
                      <a:pt x="6" y="4"/>
                      <a:pt x="6" y="0"/>
                      <a:pt x="3" y="0"/>
                    </a:cubicBezTo>
                    <a:cubicBezTo>
                      <a:pt x="0" y="0"/>
                      <a:pt x="0" y="4"/>
                      <a:pt x="3"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59" name="Google Shape;859;p6"/>
              <p:cNvSpPr/>
              <p:nvPr/>
            </p:nvSpPr>
            <p:spPr>
              <a:xfrm>
                <a:off x="4427538" y="4870451"/>
                <a:ext cx="19050" cy="19050"/>
              </a:xfrm>
              <a:custGeom>
                <a:avLst/>
                <a:gdLst/>
                <a:ahLst/>
                <a:cxnLst/>
                <a:rect l="l" t="t" r="r" b="b"/>
                <a:pathLst>
                  <a:path w="5" h="5" extrusionOk="0">
                    <a:moveTo>
                      <a:pt x="5" y="2"/>
                    </a:moveTo>
                    <a:cubicBezTo>
                      <a:pt x="4" y="1"/>
                      <a:pt x="4" y="1"/>
                      <a:pt x="3" y="1"/>
                    </a:cubicBezTo>
                    <a:cubicBezTo>
                      <a:pt x="0" y="0"/>
                      <a:pt x="0" y="5"/>
                      <a:pt x="3" y="5"/>
                    </a:cubicBezTo>
                    <a:cubicBezTo>
                      <a:pt x="4" y="4"/>
                      <a:pt x="4" y="4"/>
                      <a:pt x="5" y="3"/>
                    </a:cubicBezTo>
                    <a:cubicBezTo>
                      <a:pt x="5" y="3"/>
                      <a:pt x="5" y="2"/>
                      <a:pt x="5" y="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60" name="Google Shape;860;p6"/>
              <p:cNvSpPr/>
              <p:nvPr/>
            </p:nvSpPr>
            <p:spPr>
              <a:xfrm>
                <a:off x="4364038" y="4870451"/>
                <a:ext cx="19050" cy="12700"/>
              </a:xfrm>
              <a:custGeom>
                <a:avLst/>
                <a:gdLst/>
                <a:ahLst/>
                <a:cxnLst/>
                <a:rect l="l" t="t" r="r" b="b"/>
                <a:pathLst>
                  <a:path w="5" h="3" extrusionOk="0">
                    <a:moveTo>
                      <a:pt x="3" y="3"/>
                    </a:moveTo>
                    <a:cubicBezTo>
                      <a:pt x="5" y="3"/>
                      <a:pt x="5" y="0"/>
                      <a:pt x="3" y="0"/>
                    </a:cubicBezTo>
                    <a:cubicBezTo>
                      <a:pt x="0" y="0"/>
                      <a:pt x="0" y="3"/>
                      <a:pt x="3" y="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61" name="Google Shape;861;p6"/>
              <p:cNvSpPr/>
              <p:nvPr/>
            </p:nvSpPr>
            <p:spPr>
              <a:xfrm>
                <a:off x="4424363" y="4905376"/>
                <a:ext cx="19050" cy="14288"/>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62" name="Google Shape;862;p6"/>
              <p:cNvSpPr/>
              <p:nvPr/>
            </p:nvSpPr>
            <p:spPr>
              <a:xfrm>
                <a:off x="4344988" y="4822826"/>
                <a:ext cx="19050" cy="17463"/>
              </a:xfrm>
              <a:custGeom>
                <a:avLst/>
                <a:gdLst/>
                <a:ahLst/>
                <a:cxnLst/>
                <a:rect l="l" t="t" r="r" b="b"/>
                <a:pathLst>
                  <a:path w="5" h="5" extrusionOk="0">
                    <a:moveTo>
                      <a:pt x="1" y="3"/>
                    </a:moveTo>
                    <a:cubicBezTo>
                      <a:pt x="1" y="3"/>
                      <a:pt x="1" y="3"/>
                      <a:pt x="1" y="4"/>
                    </a:cubicBezTo>
                    <a:cubicBezTo>
                      <a:pt x="1" y="5"/>
                      <a:pt x="4" y="5"/>
                      <a:pt x="4" y="4"/>
                    </a:cubicBezTo>
                    <a:cubicBezTo>
                      <a:pt x="4" y="3"/>
                      <a:pt x="4" y="3"/>
                      <a:pt x="4" y="3"/>
                    </a:cubicBezTo>
                    <a:cubicBezTo>
                      <a:pt x="5" y="0"/>
                      <a:pt x="0" y="0"/>
                      <a:pt x="1" y="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63" name="Google Shape;863;p6"/>
              <p:cNvSpPr/>
              <p:nvPr/>
            </p:nvSpPr>
            <p:spPr>
              <a:xfrm>
                <a:off x="4311651" y="4889501"/>
                <a:ext cx="17463" cy="15875"/>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64" name="Google Shape;864;p6"/>
              <p:cNvSpPr/>
              <p:nvPr/>
            </p:nvSpPr>
            <p:spPr>
              <a:xfrm>
                <a:off x="4359276" y="4960938"/>
                <a:ext cx="19050" cy="15875"/>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65" name="Google Shape;865;p6"/>
              <p:cNvSpPr/>
              <p:nvPr/>
            </p:nvSpPr>
            <p:spPr>
              <a:xfrm>
                <a:off x="4443413" y="4875213"/>
                <a:ext cx="19050" cy="14288"/>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866" name="Google Shape;866;p6"/>
            <p:cNvSpPr/>
            <p:nvPr/>
          </p:nvSpPr>
          <p:spPr>
            <a:xfrm rot="10800000" flipH="1">
              <a:off x="-1" y="43504"/>
              <a:ext cx="724575" cy="58310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867" name="Google Shape;867;p6"/>
            <p:cNvGrpSpPr/>
            <p:nvPr/>
          </p:nvGrpSpPr>
          <p:grpSpPr>
            <a:xfrm rot="10800000" flipH="1">
              <a:off x="297376" y="4663933"/>
              <a:ext cx="1170944" cy="1170944"/>
              <a:chOff x="3884613" y="4403726"/>
              <a:chExt cx="995363" cy="995363"/>
            </a:xfrm>
          </p:grpSpPr>
          <p:sp>
            <p:nvSpPr>
              <p:cNvPr id="868" name="Google Shape;868;p6"/>
              <p:cNvSpPr/>
              <p:nvPr/>
            </p:nvSpPr>
            <p:spPr>
              <a:xfrm>
                <a:off x="3884613" y="4403726"/>
                <a:ext cx="995363" cy="995363"/>
              </a:xfrm>
              <a:custGeom>
                <a:avLst/>
                <a:gdLst/>
                <a:ahLst/>
                <a:cxnLst/>
                <a:rect l="l" t="t" r="r" b="b"/>
                <a:pathLst>
                  <a:path w="264" h="264" extrusionOk="0">
                    <a:moveTo>
                      <a:pt x="258" y="128"/>
                    </a:moveTo>
                    <a:cubicBezTo>
                      <a:pt x="255" y="125"/>
                      <a:pt x="250" y="123"/>
                      <a:pt x="246" y="122"/>
                    </a:cubicBezTo>
                    <a:cubicBezTo>
                      <a:pt x="238" y="120"/>
                      <a:pt x="231" y="119"/>
                      <a:pt x="224" y="119"/>
                    </a:cubicBezTo>
                    <a:cubicBezTo>
                      <a:pt x="229" y="117"/>
                      <a:pt x="234" y="116"/>
                      <a:pt x="239" y="114"/>
                    </a:cubicBezTo>
                    <a:cubicBezTo>
                      <a:pt x="244" y="112"/>
                      <a:pt x="248" y="110"/>
                      <a:pt x="252" y="107"/>
                    </a:cubicBezTo>
                    <a:cubicBezTo>
                      <a:pt x="256" y="103"/>
                      <a:pt x="258" y="98"/>
                      <a:pt x="257" y="94"/>
                    </a:cubicBezTo>
                    <a:cubicBezTo>
                      <a:pt x="257" y="89"/>
                      <a:pt x="253" y="85"/>
                      <a:pt x="248" y="83"/>
                    </a:cubicBezTo>
                    <a:cubicBezTo>
                      <a:pt x="244" y="82"/>
                      <a:pt x="239" y="82"/>
                      <a:pt x="234" y="82"/>
                    </a:cubicBezTo>
                    <a:cubicBezTo>
                      <a:pt x="224" y="83"/>
                      <a:pt x="213" y="87"/>
                      <a:pt x="203" y="91"/>
                    </a:cubicBezTo>
                    <a:cubicBezTo>
                      <a:pt x="210" y="85"/>
                      <a:pt x="217" y="79"/>
                      <a:pt x="223" y="73"/>
                    </a:cubicBezTo>
                    <a:cubicBezTo>
                      <a:pt x="227" y="70"/>
                      <a:pt x="230" y="66"/>
                      <a:pt x="233" y="62"/>
                    </a:cubicBezTo>
                    <a:cubicBezTo>
                      <a:pt x="235" y="57"/>
                      <a:pt x="235" y="52"/>
                      <a:pt x="232" y="47"/>
                    </a:cubicBezTo>
                    <a:cubicBezTo>
                      <a:pt x="230" y="44"/>
                      <a:pt x="225" y="42"/>
                      <a:pt x="220" y="42"/>
                    </a:cubicBezTo>
                    <a:cubicBezTo>
                      <a:pt x="215" y="42"/>
                      <a:pt x="211" y="44"/>
                      <a:pt x="207" y="46"/>
                    </a:cubicBezTo>
                    <a:cubicBezTo>
                      <a:pt x="197" y="51"/>
                      <a:pt x="189" y="58"/>
                      <a:pt x="182" y="66"/>
                    </a:cubicBezTo>
                    <a:cubicBezTo>
                      <a:pt x="186" y="58"/>
                      <a:pt x="189" y="50"/>
                      <a:pt x="193" y="42"/>
                    </a:cubicBezTo>
                    <a:cubicBezTo>
                      <a:pt x="195" y="37"/>
                      <a:pt x="197" y="33"/>
                      <a:pt x="197" y="28"/>
                    </a:cubicBezTo>
                    <a:cubicBezTo>
                      <a:pt x="197" y="23"/>
                      <a:pt x="195" y="18"/>
                      <a:pt x="191" y="15"/>
                    </a:cubicBezTo>
                    <a:cubicBezTo>
                      <a:pt x="187" y="12"/>
                      <a:pt x="182" y="12"/>
                      <a:pt x="178" y="14"/>
                    </a:cubicBezTo>
                    <a:cubicBezTo>
                      <a:pt x="173" y="16"/>
                      <a:pt x="170" y="20"/>
                      <a:pt x="167" y="24"/>
                    </a:cubicBezTo>
                    <a:cubicBezTo>
                      <a:pt x="160" y="32"/>
                      <a:pt x="156" y="42"/>
                      <a:pt x="152" y="52"/>
                    </a:cubicBezTo>
                    <a:cubicBezTo>
                      <a:pt x="152" y="43"/>
                      <a:pt x="153" y="34"/>
                      <a:pt x="153" y="25"/>
                    </a:cubicBezTo>
                    <a:cubicBezTo>
                      <a:pt x="153" y="20"/>
                      <a:pt x="153" y="15"/>
                      <a:pt x="151" y="11"/>
                    </a:cubicBezTo>
                    <a:cubicBezTo>
                      <a:pt x="149" y="6"/>
                      <a:pt x="145" y="2"/>
                      <a:pt x="141" y="1"/>
                    </a:cubicBezTo>
                    <a:cubicBezTo>
                      <a:pt x="136" y="0"/>
                      <a:pt x="131" y="2"/>
                      <a:pt x="128" y="6"/>
                    </a:cubicBezTo>
                    <a:cubicBezTo>
                      <a:pt x="125" y="9"/>
                      <a:pt x="123" y="14"/>
                      <a:pt x="122" y="18"/>
                    </a:cubicBezTo>
                    <a:cubicBezTo>
                      <a:pt x="120" y="26"/>
                      <a:pt x="119" y="33"/>
                      <a:pt x="119" y="40"/>
                    </a:cubicBezTo>
                    <a:cubicBezTo>
                      <a:pt x="117" y="35"/>
                      <a:pt x="115" y="30"/>
                      <a:pt x="113" y="25"/>
                    </a:cubicBezTo>
                    <a:cubicBezTo>
                      <a:pt x="112" y="20"/>
                      <a:pt x="110" y="16"/>
                      <a:pt x="106" y="12"/>
                    </a:cubicBezTo>
                    <a:cubicBezTo>
                      <a:pt x="103" y="8"/>
                      <a:pt x="98" y="6"/>
                      <a:pt x="93" y="7"/>
                    </a:cubicBezTo>
                    <a:cubicBezTo>
                      <a:pt x="89" y="7"/>
                      <a:pt x="85" y="11"/>
                      <a:pt x="83" y="16"/>
                    </a:cubicBezTo>
                    <a:cubicBezTo>
                      <a:pt x="81" y="20"/>
                      <a:pt x="81" y="25"/>
                      <a:pt x="82" y="30"/>
                    </a:cubicBezTo>
                    <a:cubicBezTo>
                      <a:pt x="83" y="40"/>
                      <a:pt x="86" y="51"/>
                      <a:pt x="90" y="61"/>
                    </a:cubicBezTo>
                    <a:cubicBezTo>
                      <a:pt x="85" y="54"/>
                      <a:pt x="79" y="47"/>
                      <a:pt x="73" y="41"/>
                    </a:cubicBezTo>
                    <a:cubicBezTo>
                      <a:pt x="69" y="37"/>
                      <a:pt x="66" y="34"/>
                      <a:pt x="61" y="31"/>
                    </a:cubicBezTo>
                    <a:cubicBezTo>
                      <a:pt x="57" y="29"/>
                      <a:pt x="51" y="29"/>
                      <a:pt x="47" y="32"/>
                    </a:cubicBezTo>
                    <a:cubicBezTo>
                      <a:pt x="43" y="34"/>
                      <a:pt x="41" y="39"/>
                      <a:pt x="41" y="44"/>
                    </a:cubicBezTo>
                    <a:cubicBezTo>
                      <a:pt x="41" y="49"/>
                      <a:pt x="43" y="53"/>
                      <a:pt x="46" y="57"/>
                    </a:cubicBezTo>
                    <a:cubicBezTo>
                      <a:pt x="51" y="67"/>
                      <a:pt x="58" y="75"/>
                      <a:pt x="66" y="83"/>
                    </a:cubicBezTo>
                    <a:cubicBezTo>
                      <a:pt x="58" y="78"/>
                      <a:pt x="50" y="75"/>
                      <a:pt x="42" y="71"/>
                    </a:cubicBezTo>
                    <a:cubicBezTo>
                      <a:pt x="37" y="69"/>
                      <a:pt x="32" y="67"/>
                      <a:pt x="27" y="67"/>
                    </a:cubicBezTo>
                    <a:cubicBezTo>
                      <a:pt x="23" y="67"/>
                      <a:pt x="17" y="69"/>
                      <a:pt x="15" y="73"/>
                    </a:cubicBezTo>
                    <a:cubicBezTo>
                      <a:pt x="12" y="77"/>
                      <a:pt x="12" y="82"/>
                      <a:pt x="14" y="86"/>
                    </a:cubicBezTo>
                    <a:cubicBezTo>
                      <a:pt x="16" y="91"/>
                      <a:pt x="20" y="94"/>
                      <a:pt x="23" y="97"/>
                    </a:cubicBezTo>
                    <a:cubicBezTo>
                      <a:pt x="32" y="104"/>
                      <a:pt x="42" y="108"/>
                      <a:pt x="52" y="112"/>
                    </a:cubicBezTo>
                    <a:cubicBezTo>
                      <a:pt x="43" y="112"/>
                      <a:pt x="34" y="111"/>
                      <a:pt x="25" y="111"/>
                    </a:cubicBezTo>
                    <a:cubicBezTo>
                      <a:pt x="20" y="111"/>
                      <a:pt x="15" y="111"/>
                      <a:pt x="10" y="113"/>
                    </a:cubicBezTo>
                    <a:cubicBezTo>
                      <a:pt x="6" y="115"/>
                      <a:pt x="2" y="119"/>
                      <a:pt x="1" y="123"/>
                    </a:cubicBezTo>
                    <a:cubicBezTo>
                      <a:pt x="0" y="128"/>
                      <a:pt x="2" y="133"/>
                      <a:pt x="6" y="136"/>
                    </a:cubicBezTo>
                    <a:cubicBezTo>
                      <a:pt x="9" y="139"/>
                      <a:pt x="14" y="141"/>
                      <a:pt x="18" y="142"/>
                    </a:cubicBezTo>
                    <a:cubicBezTo>
                      <a:pt x="25" y="144"/>
                      <a:pt x="33" y="145"/>
                      <a:pt x="40" y="145"/>
                    </a:cubicBezTo>
                    <a:cubicBezTo>
                      <a:pt x="35" y="147"/>
                      <a:pt x="30" y="149"/>
                      <a:pt x="25" y="151"/>
                    </a:cubicBezTo>
                    <a:cubicBezTo>
                      <a:pt x="20" y="153"/>
                      <a:pt x="15" y="154"/>
                      <a:pt x="12" y="158"/>
                    </a:cubicBezTo>
                    <a:cubicBezTo>
                      <a:pt x="8" y="161"/>
                      <a:pt x="5" y="166"/>
                      <a:pt x="6" y="171"/>
                    </a:cubicBezTo>
                    <a:cubicBezTo>
                      <a:pt x="7" y="175"/>
                      <a:pt x="11" y="179"/>
                      <a:pt x="15" y="181"/>
                    </a:cubicBezTo>
                    <a:cubicBezTo>
                      <a:pt x="20" y="183"/>
                      <a:pt x="25" y="183"/>
                      <a:pt x="29" y="182"/>
                    </a:cubicBezTo>
                    <a:cubicBezTo>
                      <a:pt x="40" y="181"/>
                      <a:pt x="50" y="178"/>
                      <a:pt x="60" y="174"/>
                    </a:cubicBezTo>
                    <a:cubicBezTo>
                      <a:pt x="53" y="179"/>
                      <a:pt x="47" y="185"/>
                      <a:pt x="40" y="191"/>
                    </a:cubicBezTo>
                    <a:cubicBezTo>
                      <a:pt x="37" y="195"/>
                      <a:pt x="33" y="198"/>
                      <a:pt x="31" y="203"/>
                    </a:cubicBezTo>
                    <a:cubicBezTo>
                      <a:pt x="29" y="207"/>
                      <a:pt x="29" y="213"/>
                      <a:pt x="31" y="217"/>
                    </a:cubicBezTo>
                    <a:cubicBezTo>
                      <a:pt x="34" y="221"/>
                      <a:pt x="39" y="223"/>
                      <a:pt x="44" y="223"/>
                    </a:cubicBezTo>
                    <a:cubicBezTo>
                      <a:pt x="48" y="223"/>
                      <a:pt x="53" y="221"/>
                      <a:pt x="57" y="218"/>
                    </a:cubicBezTo>
                    <a:cubicBezTo>
                      <a:pt x="66" y="213"/>
                      <a:pt x="75" y="206"/>
                      <a:pt x="82" y="198"/>
                    </a:cubicBezTo>
                    <a:cubicBezTo>
                      <a:pt x="78" y="206"/>
                      <a:pt x="74" y="214"/>
                      <a:pt x="71" y="222"/>
                    </a:cubicBezTo>
                    <a:cubicBezTo>
                      <a:pt x="69" y="227"/>
                      <a:pt x="67" y="232"/>
                      <a:pt x="67" y="237"/>
                    </a:cubicBezTo>
                    <a:cubicBezTo>
                      <a:pt x="67" y="241"/>
                      <a:pt x="68" y="247"/>
                      <a:pt x="73" y="250"/>
                    </a:cubicBezTo>
                    <a:cubicBezTo>
                      <a:pt x="76" y="252"/>
                      <a:pt x="82" y="252"/>
                      <a:pt x="86" y="250"/>
                    </a:cubicBezTo>
                    <a:cubicBezTo>
                      <a:pt x="90" y="248"/>
                      <a:pt x="94" y="245"/>
                      <a:pt x="97" y="241"/>
                    </a:cubicBezTo>
                    <a:cubicBezTo>
                      <a:pt x="103" y="232"/>
                      <a:pt x="108" y="222"/>
                      <a:pt x="112" y="213"/>
                    </a:cubicBezTo>
                    <a:cubicBezTo>
                      <a:pt x="111" y="221"/>
                      <a:pt x="111" y="230"/>
                      <a:pt x="111" y="239"/>
                    </a:cubicBezTo>
                    <a:cubicBezTo>
                      <a:pt x="111" y="244"/>
                      <a:pt x="111" y="249"/>
                      <a:pt x="113" y="254"/>
                    </a:cubicBezTo>
                    <a:cubicBezTo>
                      <a:pt x="115" y="258"/>
                      <a:pt x="118" y="262"/>
                      <a:pt x="123" y="263"/>
                    </a:cubicBezTo>
                    <a:cubicBezTo>
                      <a:pt x="128" y="264"/>
                      <a:pt x="133" y="262"/>
                      <a:pt x="136" y="258"/>
                    </a:cubicBezTo>
                    <a:cubicBezTo>
                      <a:pt x="139" y="255"/>
                      <a:pt x="141" y="250"/>
                      <a:pt x="142" y="246"/>
                    </a:cubicBezTo>
                    <a:cubicBezTo>
                      <a:pt x="144" y="239"/>
                      <a:pt x="145" y="231"/>
                      <a:pt x="145" y="224"/>
                    </a:cubicBezTo>
                    <a:cubicBezTo>
                      <a:pt x="147" y="229"/>
                      <a:pt x="148" y="234"/>
                      <a:pt x="150" y="240"/>
                    </a:cubicBezTo>
                    <a:cubicBezTo>
                      <a:pt x="152" y="244"/>
                      <a:pt x="154" y="249"/>
                      <a:pt x="157" y="252"/>
                    </a:cubicBezTo>
                    <a:cubicBezTo>
                      <a:pt x="161" y="256"/>
                      <a:pt x="166" y="259"/>
                      <a:pt x="170" y="258"/>
                    </a:cubicBezTo>
                    <a:cubicBezTo>
                      <a:pt x="175" y="257"/>
                      <a:pt x="179" y="253"/>
                      <a:pt x="181" y="249"/>
                    </a:cubicBezTo>
                    <a:cubicBezTo>
                      <a:pt x="182" y="244"/>
                      <a:pt x="182" y="240"/>
                      <a:pt x="182" y="235"/>
                    </a:cubicBezTo>
                    <a:cubicBezTo>
                      <a:pt x="181" y="224"/>
                      <a:pt x="177" y="214"/>
                      <a:pt x="173" y="204"/>
                    </a:cubicBezTo>
                    <a:cubicBezTo>
                      <a:pt x="179" y="211"/>
                      <a:pt x="185" y="217"/>
                      <a:pt x="191" y="224"/>
                    </a:cubicBezTo>
                    <a:cubicBezTo>
                      <a:pt x="194" y="227"/>
                      <a:pt x="198" y="231"/>
                      <a:pt x="202" y="233"/>
                    </a:cubicBezTo>
                    <a:cubicBezTo>
                      <a:pt x="207" y="235"/>
                      <a:pt x="212" y="235"/>
                      <a:pt x="217" y="233"/>
                    </a:cubicBezTo>
                    <a:cubicBezTo>
                      <a:pt x="221" y="230"/>
                      <a:pt x="222" y="225"/>
                      <a:pt x="222" y="220"/>
                    </a:cubicBezTo>
                    <a:cubicBezTo>
                      <a:pt x="222" y="216"/>
                      <a:pt x="220" y="211"/>
                      <a:pt x="218" y="207"/>
                    </a:cubicBezTo>
                    <a:cubicBezTo>
                      <a:pt x="213" y="198"/>
                      <a:pt x="206" y="190"/>
                      <a:pt x="198" y="182"/>
                    </a:cubicBezTo>
                    <a:cubicBezTo>
                      <a:pt x="206" y="186"/>
                      <a:pt x="214" y="190"/>
                      <a:pt x="222" y="193"/>
                    </a:cubicBezTo>
                    <a:cubicBezTo>
                      <a:pt x="227" y="195"/>
                      <a:pt x="231" y="197"/>
                      <a:pt x="236" y="197"/>
                    </a:cubicBezTo>
                    <a:cubicBezTo>
                      <a:pt x="241" y="197"/>
                      <a:pt x="246" y="196"/>
                      <a:pt x="249" y="192"/>
                    </a:cubicBezTo>
                    <a:cubicBezTo>
                      <a:pt x="252" y="188"/>
                      <a:pt x="252" y="182"/>
                      <a:pt x="250" y="178"/>
                    </a:cubicBezTo>
                    <a:cubicBezTo>
                      <a:pt x="248" y="174"/>
                      <a:pt x="244" y="170"/>
                      <a:pt x="240" y="167"/>
                    </a:cubicBezTo>
                    <a:cubicBezTo>
                      <a:pt x="232" y="161"/>
                      <a:pt x="222" y="156"/>
                      <a:pt x="212" y="152"/>
                    </a:cubicBezTo>
                    <a:cubicBezTo>
                      <a:pt x="221" y="153"/>
                      <a:pt x="230" y="153"/>
                      <a:pt x="239" y="153"/>
                    </a:cubicBezTo>
                    <a:cubicBezTo>
                      <a:pt x="244" y="153"/>
                      <a:pt x="249" y="153"/>
                      <a:pt x="253" y="151"/>
                    </a:cubicBezTo>
                    <a:cubicBezTo>
                      <a:pt x="258" y="149"/>
                      <a:pt x="262" y="146"/>
                      <a:pt x="263" y="141"/>
                    </a:cubicBezTo>
                    <a:cubicBezTo>
                      <a:pt x="264" y="136"/>
                      <a:pt x="262" y="131"/>
                      <a:pt x="258" y="128"/>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69" name="Google Shape;869;p6"/>
              <p:cNvSpPr/>
              <p:nvPr/>
            </p:nvSpPr>
            <p:spPr>
              <a:xfrm>
                <a:off x="4035426" y="4554538"/>
                <a:ext cx="693738" cy="693738"/>
              </a:xfrm>
              <a:custGeom>
                <a:avLst/>
                <a:gdLst/>
                <a:ahLst/>
                <a:cxnLst/>
                <a:rect l="l" t="t" r="r" b="b"/>
                <a:pathLst>
                  <a:path w="184" h="184" extrusionOk="0">
                    <a:moveTo>
                      <a:pt x="179" y="72"/>
                    </a:moveTo>
                    <a:cubicBezTo>
                      <a:pt x="176" y="71"/>
                      <a:pt x="172" y="70"/>
                      <a:pt x="169" y="70"/>
                    </a:cubicBezTo>
                    <a:cubicBezTo>
                      <a:pt x="164" y="69"/>
                      <a:pt x="159" y="70"/>
                      <a:pt x="153" y="71"/>
                    </a:cubicBezTo>
                    <a:cubicBezTo>
                      <a:pt x="157" y="69"/>
                      <a:pt x="160" y="67"/>
                      <a:pt x="164" y="65"/>
                    </a:cubicBezTo>
                    <a:cubicBezTo>
                      <a:pt x="167" y="63"/>
                      <a:pt x="169" y="61"/>
                      <a:pt x="172" y="58"/>
                    </a:cubicBezTo>
                    <a:cubicBezTo>
                      <a:pt x="174" y="55"/>
                      <a:pt x="175" y="52"/>
                      <a:pt x="173" y="48"/>
                    </a:cubicBezTo>
                    <a:cubicBezTo>
                      <a:pt x="172" y="45"/>
                      <a:pt x="169" y="43"/>
                      <a:pt x="166" y="43"/>
                    </a:cubicBezTo>
                    <a:cubicBezTo>
                      <a:pt x="163" y="42"/>
                      <a:pt x="159" y="43"/>
                      <a:pt x="156" y="44"/>
                    </a:cubicBezTo>
                    <a:cubicBezTo>
                      <a:pt x="149" y="46"/>
                      <a:pt x="142" y="50"/>
                      <a:pt x="136" y="54"/>
                    </a:cubicBezTo>
                    <a:cubicBezTo>
                      <a:pt x="140" y="49"/>
                      <a:pt x="143" y="44"/>
                      <a:pt x="147" y="39"/>
                    </a:cubicBezTo>
                    <a:cubicBezTo>
                      <a:pt x="149" y="36"/>
                      <a:pt x="151" y="33"/>
                      <a:pt x="152" y="30"/>
                    </a:cubicBezTo>
                    <a:cubicBezTo>
                      <a:pt x="153" y="26"/>
                      <a:pt x="152" y="22"/>
                      <a:pt x="150" y="20"/>
                    </a:cubicBezTo>
                    <a:cubicBezTo>
                      <a:pt x="147" y="17"/>
                      <a:pt x="144" y="17"/>
                      <a:pt x="141" y="18"/>
                    </a:cubicBezTo>
                    <a:cubicBezTo>
                      <a:pt x="137" y="18"/>
                      <a:pt x="134" y="20"/>
                      <a:pt x="132" y="22"/>
                    </a:cubicBezTo>
                    <a:cubicBezTo>
                      <a:pt x="126" y="27"/>
                      <a:pt x="121" y="33"/>
                      <a:pt x="117" y="40"/>
                    </a:cubicBezTo>
                    <a:cubicBezTo>
                      <a:pt x="119" y="34"/>
                      <a:pt x="121" y="28"/>
                      <a:pt x="122" y="21"/>
                    </a:cubicBezTo>
                    <a:cubicBezTo>
                      <a:pt x="123" y="18"/>
                      <a:pt x="123" y="15"/>
                      <a:pt x="123" y="11"/>
                    </a:cubicBezTo>
                    <a:cubicBezTo>
                      <a:pt x="122" y="8"/>
                      <a:pt x="120" y="4"/>
                      <a:pt x="117" y="3"/>
                    </a:cubicBezTo>
                    <a:cubicBezTo>
                      <a:pt x="114" y="2"/>
                      <a:pt x="110" y="3"/>
                      <a:pt x="107" y="4"/>
                    </a:cubicBezTo>
                    <a:cubicBezTo>
                      <a:pt x="105" y="6"/>
                      <a:pt x="103" y="9"/>
                      <a:pt x="101" y="12"/>
                    </a:cubicBezTo>
                    <a:cubicBezTo>
                      <a:pt x="98" y="19"/>
                      <a:pt x="96" y="26"/>
                      <a:pt x="95" y="34"/>
                    </a:cubicBezTo>
                    <a:cubicBezTo>
                      <a:pt x="94" y="28"/>
                      <a:pt x="93" y="22"/>
                      <a:pt x="92" y="15"/>
                    </a:cubicBezTo>
                    <a:cubicBezTo>
                      <a:pt x="91" y="12"/>
                      <a:pt x="90" y="8"/>
                      <a:pt x="88" y="6"/>
                    </a:cubicBezTo>
                    <a:cubicBezTo>
                      <a:pt x="87" y="3"/>
                      <a:pt x="83" y="0"/>
                      <a:pt x="80" y="0"/>
                    </a:cubicBezTo>
                    <a:cubicBezTo>
                      <a:pt x="77" y="0"/>
                      <a:pt x="74" y="3"/>
                      <a:pt x="72" y="5"/>
                    </a:cubicBezTo>
                    <a:cubicBezTo>
                      <a:pt x="70" y="8"/>
                      <a:pt x="70" y="12"/>
                      <a:pt x="69" y="15"/>
                    </a:cubicBezTo>
                    <a:cubicBezTo>
                      <a:pt x="69" y="20"/>
                      <a:pt x="69" y="25"/>
                      <a:pt x="70" y="31"/>
                    </a:cubicBezTo>
                    <a:cubicBezTo>
                      <a:pt x="68" y="27"/>
                      <a:pt x="66" y="24"/>
                      <a:pt x="64" y="20"/>
                    </a:cubicBezTo>
                    <a:cubicBezTo>
                      <a:pt x="63" y="18"/>
                      <a:pt x="61" y="15"/>
                      <a:pt x="58" y="12"/>
                    </a:cubicBezTo>
                    <a:cubicBezTo>
                      <a:pt x="55" y="10"/>
                      <a:pt x="51" y="9"/>
                      <a:pt x="48" y="11"/>
                    </a:cubicBezTo>
                    <a:cubicBezTo>
                      <a:pt x="45" y="12"/>
                      <a:pt x="43" y="15"/>
                      <a:pt x="42" y="18"/>
                    </a:cubicBezTo>
                    <a:cubicBezTo>
                      <a:pt x="42" y="21"/>
                      <a:pt x="42" y="25"/>
                      <a:pt x="43" y="28"/>
                    </a:cubicBezTo>
                    <a:cubicBezTo>
                      <a:pt x="45" y="35"/>
                      <a:pt x="49" y="42"/>
                      <a:pt x="53" y="48"/>
                    </a:cubicBezTo>
                    <a:cubicBezTo>
                      <a:pt x="49" y="44"/>
                      <a:pt x="44" y="41"/>
                      <a:pt x="38" y="37"/>
                    </a:cubicBezTo>
                    <a:cubicBezTo>
                      <a:pt x="36" y="35"/>
                      <a:pt x="33" y="33"/>
                      <a:pt x="29" y="32"/>
                    </a:cubicBezTo>
                    <a:cubicBezTo>
                      <a:pt x="26" y="31"/>
                      <a:pt x="22" y="32"/>
                      <a:pt x="20" y="34"/>
                    </a:cubicBezTo>
                    <a:cubicBezTo>
                      <a:pt x="17" y="37"/>
                      <a:pt x="17" y="40"/>
                      <a:pt x="17" y="43"/>
                    </a:cubicBezTo>
                    <a:cubicBezTo>
                      <a:pt x="18" y="47"/>
                      <a:pt x="20" y="50"/>
                      <a:pt x="22" y="52"/>
                    </a:cubicBezTo>
                    <a:cubicBezTo>
                      <a:pt x="27" y="58"/>
                      <a:pt x="33" y="63"/>
                      <a:pt x="39" y="67"/>
                    </a:cubicBezTo>
                    <a:cubicBezTo>
                      <a:pt x="33" y="65"/>
                      <a:pt x="27" y="64"/>
                      <a:pt x="21" y="62"/>
                    </a:cubicBezTo>
                    <a:cubicBezTo>
                      <a:pt x="18" y="61"/>
                      <a:pt x="14" y="61"/>
                      <a:pt x="11" y="61"/>
                    </a:cubicBezTo>
                    <a:cubicBezTo>
                      <a:pt x="7" y="62"/>
                      <a:pt x="4" y="64"/>
                      <a:pt x="3" y="67"/>
                    </a:cubicBezTo>
                    <a:cubicBezTo>
                      <a:pt x="1" y="70"/>
                      <a:pt x="2" y="74"/>
                      <a:pt x="4" y="77"/>
                    </a:cubicBezTo>
                    <a:cubicBezTo>
                      <a:pt x="6" y="79"/>
                      <a:pt x="9" y="81"/>
                      <a:pt x="12" y="83"/>
                    </a:cubicBezTo>
                    <a:cubicBezTo>
                      <a:pt x="19" y="86"/>
                      <a:pt x="26" y="88"/>
                      <a:pt x="34" y="89"/>
                    </a:cubicBezTo>
                    <a:cubicBezTo>
                      <a:pt x="27" y="90"/>
                      <a:pt x="21" y="91"/>
                      <a:pt x="15" y="92"/>
                    </a:cubicBezTo>
                    <a:cubicBezTo>
                      <a:pt x="12" y="93"/>
                      <a:pt x="8" y="94"/>
                      <a:pt x="5" y="96"/>
                    </a:cubicBezTo>
                    <a:cubicBezTo>
                      <a:pt x="2" y="97"/>
                      <a:pt x="0" y="101"/>
                      <a:pt x="0" y="104"/>
                    </a:cubicBezTo>
                    <a:cubicBezTo>
                      <a:pt x="0" y="107"/>
                      <a:pt x="2" y="110"/>
                      <a:pt x="5" y="112"/>
                    </a:cubicBezTo>
                    <a:cubicBezTo>
                      <a:pt x="8" y="114"/>
                      <a:pt x="11" y="114"/>
                      <a:pt x="15" y="115"/>
                    </a:cubicBezTo>
                    <a:cubicBezTo>
                      <a:pt x="20" y="115"/>
                      <a:pt x="25" y="115"/>
                      <a:pt x="30" y="114"/>
                    </a:cubicBezTo>
                    <a:cubicBezTo>
                      <a:pt x="27" y="116"/>
                      <a:pt x="23" y="118"/>
                      <a:pt x="20" y="120"/>
                    </a:cubicBezTo>
                    <a:cubicBezTo>
                      <a:pt x="17" y="122"/>
                      <a:pt x="14" y="123"/>
                      <a:pt x="12" y="126"/>
                    </a:cubicBezTo>
                    <a:cubicBezTo>
                      <a:pt x="10" y="129"/>
                      <a:pt x="9" y="133"/>
                      <a:pt x="10" y="136"/>
                    </a:cubicBezTo>
                    <a:cubicBezTo>
                      <a:pt x="11" y="139"/>
                      <a:pt x="15" y="141"/>
                      <a:pt x="18" y="142"/>
                    </a:cubicBezTo>
                    <a:cubicBezTo>
                      <a:pt x="21" y="142"/>
                      <a:pt x="24" y="142"/>
                      <a:pt x="28" y="141"/>
                    </a:cubicBezTo>
                    <a:cubicBezTo>
                      <a:pt x="35" y="139"/>
                      <a:pt x="42" y="135"/>
                      <a:pt x="48" y="131"/>
                    </a:cubicBezTo>
                    <a:cubicBezTo>
                      <a:pt x="44" y="135"/>
                      <a:pt x="40" y="140"/>
                      <a:pt x="37" y="146"/>
                    </a:cubicBezTo>
                    <a:cubicBezTo>
                      <a:pt x="35" y="148"/>
                      <a:pt x="33" y="151"/>
                      <a:pt x="32" y="155"/>
                    </a:cubicBezTo>
                    <a:cubicBezTo>
                      <a:pt x="31" y="158"/>
                      <a:pt x="31" y="162"/>
                      <a:pt x="34" y="165"/>
                    </a:cubicBezTo>
                    <a:cubicBezTo>
                      <a:pt x="36" y="167"/>
                      <a:pt x="40" y="168"/>
                      <a:pt x="43" y="167"/>
                    </a:cubicBezTo>
                    <a:cubicBezTo>
                      <a:pt x="46" y="166"/>
                      <a:pt x="49" y="164"/>
                      <a:pt x="52" y="162"/>
                    </a:cubicBezTo>
                    <a:cubicBezTo>
                      <a:pt x="58" y="157"/>
                      <a:pt x="62" y="151"/>
                      <a:pt x="66" y="145"/>
                    </a:cubicBezTo>
                    <a:cubicBezTo>
                      <a:pt x="65" y="151"/>
                      <a:pt x="63" y="157"/>
                      <a:pt x="62" y="163"/>
                    </a:cubicBezTo>
                    <a:cubicBezTo>
                      <a:pt x="61" y="166"/>
                      <a:pt x="60" y="170"/>
                      <a:pt x="61" y="173"/>
                    </a:cubicBezTo>
                    <a:cubicBezTo>
                      <a:pt x="62" y="177"/>
                      <a:pt x="64" y="180"/>
                      <a:pt x="67" y="181"/>
                    </a:cubicBezTo>
                    <a:cubicBezTo>
                      <a:pt x="70" y="183"/>
                      <a:pt x="74" y="182"/>
                      <a:pt x="76" y="180"/>
                    </a:cubicBezTo>
                    <a:cubicBezTo>
                      <a:pt x="79" y="178"/>
                      <a:pt x="81" y="175"/>
                      <a:pt x="82" y="172"/>
                    </a:cubicBezTo>
                    <a:cubicBezTo>
                      <a:pt x="86" y="165"/>
                      <a:pt x="88" y="158"/>
                      <a:pt x="89" y="150"/>
                    </a:cubicBezTo>
                    <a:cubicBezTo>
                      <a:pt x="90" y="157"/>
                      <a:pt x="91" y="163"/>
                      <a:pt x="92" y="169"/>
                    </a:cubicBezTo>
                    <a:cubicBezTo>
                      <a:pt x="93" y="172"/>
                      <a:pt x="93" y="176"/>
                      <a:pt x="95" y="179"/>
                    </a:cubicBezTo>
                    <a:cubicBezTo>
                      <a:pt x="97" y="182"/>
                      <a:pt x="100" y="184"/>
                      <a:pt x="104" y="184"/>
                    </a:cubicBezTo>
                    <a:cubicBezTo>
                      <a:pt x="107" y="184"/>
                      <a:pt x="110" y="182"/>
                      <a:pt x="112" y="179"/>
                    </a:cubicBezTo>
                    <a:cubicBezTo>
                      <a:pt x="114" y="176"/>
                      <a:pt x="114" y="173"/>
                      <a:pt x="114" y="169"/>
                    </a:cubicBezTo>
                    <a:cubicBezTo>
                      <a:pt x="115" y="164"/>
                      <a:pt x="114" y="159"/>
                      <a:pt x="113" y="154"/>
                    </a:cubicBezTo>
                    <a:cubicBezTo>
                      <a:pt x="115" y="157"/>
                      <a:pt x="117" y="161"/>
                      <a:pt x="119" y="164"/>
                    </a:cubicBezTo>
                    <a:cubicBezTo>
                      <a:pt x="121" y="167"/>
                      <a:pt x="123" y="170"/>
                      <a:pt x="126" y="172"/>
                    </a:cubicBezTo>
                    <a:cubicBezTo>
                      <a:pt x="129" y="174"/>
                      <a:pt x="132" y="175"/>
                      <a:pt x="136" y="174"/>
                    </a:cubicBezTo>
                    <a:cubicBezTo>
                      <a:pt x="139" y="173"/>
                      <a:pt x="141" y="169"/>
                      <a:pt x="141" y="166"/>
                    </a:cubicBezTo>
                    <a:cubicBezTo>
                      <a:pt x="142" y="163"/>
                      <a:pt x="141" y="160"/>
                      <a:pt x="140" y="156"/>
                    </a:cubicBezTo>
                    <a:cubicBezTo>
                      <a:pt x="138" y="149"/>
                      <a:pt x="134" y="142"/>
                      <a:pt x="130" y="136"/>
                    </a:cubicBezTo>
                    <a:cubicBezTo>
                      <a:pt x="135" y="140"/>
                      <a:pt x="140" y="144"/>
                      <a:pt x="145" y="147"/>
                    </a:cubicBezTo>
                    <a:cubicBezTo>
                      <a:pt x="148" y="149"/>
                      <a:pt x="151" y="151"/>
                      <a:pt x="154" y="152"/>
                    </a:cubicBezTo>
                    <a:cubicBezTo>
                      <a:pt x="158" y="153"/>
                      <a:pt x="162" y="153"/>
                      <a:pt x="164" y="150"/>
                    </a:cubicBezTo>
                    <a:cubicBezTo>
                      <a:pt x="167" y="148"/>
                      <a:pt x="167" y="144"/>
                      <a:pt x="166" y="141"/>
                    </a:cubicBezTo>
                    <a:cubicBezTo>
                      <a:pt x="166" y="138"/>
                      <a:pt x="164" y="135"/>
                      <a:pt x="162" y="132"/>
                    </a:cubicBezTo>
                    <a:cubicBezTo>
                      <a:pt x="157" y="126"/>
                      <a:pt x="151" y="122"/>
                      <a:pt x="144" y="118"/>
                    </a:cubicBezTo>
                    <a:cubicBezTo>
                      <a:pt x="150" y="119"/>
                      <a:pt x="156" y="121"/>
                      <a:pt x="163" y="122"/>
                    </a:cubicBezTo>
                    <a:cubicBezTo>
                      <a:pt x="166" y="123"/>
                      <a:pt x="169" y="124"/>
                      <a:pt x="173" y="123"/>
                    </a:cubicBezTo>
                    <a:cubicBezTo>
                      <a:pt x="176" y="122"/>
                      <a:pt x="180" y="120"/>
                      <a:pt x="181" y="117"/>
                    </a:cubicBezTo>
                    <a:cubicBezTo>
                      <a:pt x="182" y="114"/>
                      <a:pt x="181" y="111"/>
                      <a:pt x="180" y="108"/>
                    </a:cubicBezTo>
                    <a:cubicBezTo>
                      <a:pt x="178" y="105"/>
                      <a:pt x="175" y="103"/>
                      <a:pt x="172" y="102"/>
                    </a:cubicBezTo>
                    <a:cubicBezTo>
                      <a:pt x="165" y="98"/>
                      <a:pt x="158" y="96"/>
                      <a:pt x="150" y="95"/>
                    </a:cubicBezTo>
                    <a:cubicBezTo>
                      <a:pt x="156" y="94"/>
                      <a:pt x="162" y="93"/>
                      <a:pt x="169" y="92"/>
                    </a:cubicBezTo>
                    <a:cubicBezTo>
                      <a:pt x="172" y="91"/>
                      <a:pt x="176" y="91"/>
                      <a:pt x="178" y="89"/>
                    </a:cubicBezTo>
                    <a:cubicBezTo>
                      <a:pt x="181" y="87"/>
                      <a:pt x="184" y="84"/>
                      <a:pt x="184" y="80"/>
                    </a:cubicBezTo>
                    <a:cubicBezTo>
                      <a:pt x="184" y="77"/>
                      <a:pt x="182" y="74"/>
                      <a:pt x="179" y="7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70" name="Google Shape;870;p6"/>
              <p:cNvSpPr/>
              <p:nvPr/>
            </p:nvSpPr>
            <p:spPr>
              <a:xfrm>
                <a:off x="4148138" y="4672013"/>
                <a:ext cx="468312" cy="463550"/>
              </a:xfrm>
              <a:custGeom>
                <a:avLst/>
                <a:gdLst/>
                <a:ahLst/>
                <a:cxnLst/>
                <a:rect l="l" t="t" r="r" b="b"/>
                <a:pathLst>
                  <a:path w="124" h="123" extrusionOk="0">
                    <a:moveTo>
                      <a:pt x="115" y="35"/>
                    </a:moveTo>
                    <a:cubicBezTo>
                      <a:pt x="113" y="35"/>
                      <a:pt x="110" y="35"/>
                      <a:pt x="108" y="35"/>
                    </a:cubicBezTo>
                    <a:cubicBezTo>
                      <a:pt x="105" y="36"/>
                      <a:pt x="102" y="37"/>
                      <a:pt x="98" y="38"/>
                    </a:cubicBezTo>
                    <a:cubicBezTo>
                      <a:pt x="100" y="36"/>
                      <a:pt x="102" y="35"/>
                      <a:pt x="104" y="33"/>
                    </a:cubicBezTo>
                    <a:cubicBezTo>
                      <a:pt x="106" y="31"/>
                      <a:pt x="107" y="29"/>
                      <a:pt x="108" y="27"/>
                    </a:cubicBezTo>
                    <a:cubicBezTo>
                      <a:pt x="109" y="25"/>
                      <a:pt x="109" y="23"/>
                      <a:pt x="108" y="21"/>
                    </a:cubicBezTo>
                    <a:cubicBezTo>
                      <a:pt x="107" y="19"/>
                      <a:pt x="104" y="18"/>
                      <a:pt x="102" y="18"/>
                    </a:cubicBezTo>
                    <a:cubicBezTo>
                      <a:pt x="100" y="18"/>
                      <a:pt x="98" y="19"/>
                      <a:pt x="96" y="20"/>
                    </a:cubicBezTo>
                    <a:cubicBezTo>
                      <a:pt x="92" y="23"/>
                      <a:pt x="88" y="26"/>
                      <a:pt x="84" y="30"/>
                    </a:cubicBezTo>
                    <a:cubicBezTo>
                      <a:pt x="86" y="26"/>
                      <a:pt x="88" y="22"/>
                      <a:pt x="89" y="18"/>
                    </a:cubicBezTo>
                    <a:cubicBezTo>
                      <a:pt x="90" y="16"/>
                      <a:pt x="91" y="14"/>
                      <a:pt x="91" y="12"/>
                    </a:cubicBezTo>
                    <a:cubicBezTo>
                      <a:pt x="91" y="10"/>
                      <a:pt x="90" y="7"/>
                      <a:pt x="88" y="6"/>
                    </a:cubicBezTo>
                    <a:cubicBezTo>
                      <a:pt x="86" y="5"/>
                      <a:pt x="84" y="5"/>
                      <a:pt x="82" y="6"/>
                    </a:cubicBezTo>
                    <a:cubicBezTo>
                      <a:pt x="80" y="7"/>
                      <a:pt x="78" y="8"/>
                      <a:pt x="77" y="10"/>
                    </a:cubicBezTo>
                    <a:cubicBezTo>
                      <a:pt x="74" y="14"/>
                      <a:pt x="72" y="19"/>
                      <a:pt x="70" y="24"/>
                    </a:cubicBezTo>
                    <a:cubicBezTo>
                      <a:pt x="71" y="19"/>
                      <a:pt x="71" y="15"/>
                      <a:pt x="71" y="11"/>
                    </a:cubicBezTo>
                    <a:cubicBezTo>
                      <a:pt x="70" y="9"/>
                      <a:pt x="70" y="6"/>
                      <a:pt x="70" y="4"/>
                    </a:cubicBezTo>
                    <a:cubicBezTo>
                      <a:pt x="69" y="2"/>
                      <a:pt x="67" y="0"/>
                      <a:pt x="65" y="0"/>
                    </a:cubicBezTo>
                    <a:cubicBezTo>
                      <a:pt x="62" y="0"/>
                      <a:pt x="60" y="1"/>
                      <a:pt x="59" y="2"/>
                    </a:cubicBezTo>
                    <a:cubicBezTo>
                      <a:pt x="57" y="4"/>
                      <a:pt x="56" y="6"/>
                      <a:pt x="56" y="8"/>
                    </a:cubicBezTo>
                    <a:cubicBezTo>
                      <a:pt x="55" y="13"/>
                      <a:pt x="55" y="18"/>
                      <a:pt x="55" y="23"/>
                    </a:cubicBezTo>
                    <a:cubicBezTo>
                      <a:pt x="53" y="19"/>
                      <a:pt x="52" y="15"/>
                      <a:pt x="50" y="12"/>
                    </a:cubicBezTo>
                    <a:cubicBezTo>
                      <a:pt x="49" y="10"/>
                      <a:pt x="48" y="7"/>
                      <a:pt x="47" y="6"/>
                    </a:cubicBezTo>
                    <a:cubicBezTo>
                      <a:pt x="45" y="4"/>
                      <a:pt x="43" y="3"/>
                      <a:pt x="40" y="4"/>
                    </a:cubicBezTo>
                    <a:cubicBezTo>
                      <a:pt x="38" y="4"/>
                      <a:pt x="37" y="6"/>
                      <a:pt x="36" y="8"/>
                    </a:cubicBezTo>
                    <a:cubicBezTo>
                      <a:pt x="35" y="10"/>
                      <a:pt x="35" y="13"/>
                      <a:pt x="36" y="15"/>
                    </a:cubicBezTo>
                    <a:cubicBezTo>
                      <a:pt x="36" y="18"/>
                      <a:pt x="37" y="21"/>
                      <a:pt x="39" y="25"/>
                    </a:cubicBezTo>
                    <a:cubicBezTo>
                      <a:pt x="37" y="23"/>
                      <a:pt x="35" y="21"/>
                      <a:pt x="33" y="19"/>
                    </a:cubicBezTo>
                    <a:cubicBezTo>
                      <a:pt x="32" y="17"/>
                      <a:pt x="30" y="16"/>
                      <a:pt x="28" y="15"/>
                    </a:cubicBezTo>
                    <a:cubicBezTo>
                      <a:pt x="26" y="14"/>
                      <a:pt x="23" y="14"/>
                      <a:pt x="21" y="15"/>
                    </a:cubicBezTo>
                    <a:cubicBezTo>
                      <a:pt x="19" y="16"/>
                      <a:pt x="19" y="19"/>
                      <a:pt x="19" y="21"/>
                    </a:cubicBezTo>
                    <a:cubicBezTo>
                      <a:pt x="19" y="23"/>
                      <a:pt x="20" y="25"/>
                      <a:pt x="21" y="27"/>
                    </a:cubicBezTo>
                    <a:cubicBezTo>
                      <a:pt x="23" y="31"/>
                      <a:pt x="27" y="35"/>
                      <a:pt x="30" y="39"/>
                    </a:cubicBezTo>
                    <a:cubicBezTo>
                      <a:pt x="27" y="37"/>
                      <a:pt x="23" y="35"/>
                      <a:pt x="19" y="34"/>
                    </a:cubicBezTo>
                    <a:cubicBezTo>
                      <a:pt x="17" y="33"/>
                      <a:pt x="15" y="32"/>
                      <a:pt x="12" y="32"/>
                    </a:cubicBezTo>
                    <a:cubicBezTo>
                      <a:pt x="10" y="32"/>
                      <a:pt x="8" y="33"/>
                      <a:pt x="6" y="35"/>
                    </a:cubicBezTo>
                    <a:cubicBezTo>
                      <a:pt x="5" y="37"/>
                      <a:pt x="5" y="39"/>
                      <a:pt x="6" y="41"/>
                    </a:cubicBezTo>
                    <a:cubicBezTo>
                      <a:pt x="7" y="43"/>
                      <a:pt x="9" y="45"/>
                      <a:pt x="11" y="46"/>
                    </a:cubicBezTo>
                    <a:cubicBezTo>
                      <a:pt x="15" y="49"/>
                      <a:pt x="19" y="51"/>
                      <a:pt x="24" y="53"/>
                    </a:cubicBezTo>
                    <a:cubicBezTo>
                      <a:pt x="20" y="53"/>
                      <a:pt x="16" y="52"/>
                      <a:pt x="12" y="53"/>
                    </a:cubicBezTo>
                    <a:cubicBezTo>
                      <a:pt x="9" y="53"/>
                      <a:pt x="7" y="53"/>
                      <a:pt x="5" y="54"/>
                    </a:cubicBezTo>
                    <a:cubicBezTo>
                      <a:pt x="3" y="54"/>
                      <a:pt x="1" y="56"/>
                      <a:pt x="1" y="58"/>
                    </a:cubicBezTo>
                    <a:cubicBezTo>
                      <a:pt x="0" y="61"/>
                      <a:pt x="1" y="63"/>
                      <a:pt x="3" y="64"/>
                    </a:cubicBezTo>
                    <a:cubicBezTo>
                      <a:pt x="5" y="66"/>
                      <a:pt x="7" y="67"/>
                      <a:pt x="9" y="67"/>
                    </a:cubicBezTo>
                    <a:cubicBezTo>
                      <a:pt x="14" y="68"/>
                      <a:pt x="19" y="68"/>
                      <a:pt x="24" y="68"/>
                    </a:cubicBezTo>
                    <a:cubicBezTo>
                      <a:pt x="20" y="70"/>
                      <a:pt x="16" y="71"/>
                      <a:pt x="12" y="73"/>
                    </a:cubicBezTo>
                    <a:cubicBezTo>
                      <a:pt x="10" y="74"/>
                      <a:pt x="8" y="75"/>
                      <a:pt x="6" y="76"/>
                    </a:cubicBezTo>
                    <a:cubicBezTo>
                      <a:pt x="5" y="78"/>
                      <a:pt x="4" y="80"/>
                      <a:pt x="4" y="83"/>
                    </a:cubicBezTo>
                    <a:cubicBezTo>
                      <a:pt x="5" y="85"/>
                      <a:pt x="7" y="86"/>
                      <a:pt x="9" y="87"/>
                    </a:cubicBezTo>
                    <a:cubicBezTo>
                      <a:pt x="11" y="88"/>
                      <a:pt x="13" y="88"/>
                      <a:pt x="15" y="87"/>
                    </a:cubicBezTo>
                    <a:cubicBezTo>
                      <a:pt x="19" y="87"/>
                      <a:pt x="22" y="86"/>
                      <a:pt x="25" y="84"/>
                    </a:cubicBezTo>
                    <a:cubicBezTo>
                      <a:pt x="23" y="86"/>
                      <a:pt x="22" y="88"/>
                      <a:pt x="20" y="90"/>
                    </a:cubicBezTo>
                    <a:cubicBezTo>
                      <a:pt x="18" y="91"/>
                      <a:pt x="16" y="93"/>
                      <a:pt x="16" y="95"/>
                    </a:cubicBezTo>
                    <a:cubicBezTo>
                      <a:pt x="15" y="97"/>
                      <a:pt x="14" y="100"/>
                      <a:pt x="16" y="102"/>
                    </a:cubicBezTo>
                    <a:cubicBezTo>
                      <a:pt x="17" y="104"/>
                      <a:pt x="19" y="104"/>
                      <a:pt x="22" y="104"/>
                    </a:cubicBezTo>
                    <a:cubicBezTo>
                      <a:pt x="24" y="104"/>
                      <a:pt x="26" y="103"/>
                      <a:pt x="28" y="102"/>
                    </a:cubicBezTo>
                    <a:cubicBezTo>
                      <a:pt x="32" y="100"/>
                      <a:pt x="36" y="96"/>
                      <a:pt x="39" y="93"/>
                    </a:cubicBezTo>
                    <a:cubicBezTo>
                      <a:pt x="37" y="96"/>
                      <a:pt x="36" y="100"/>
                      <a:pt x="34" y="104"/>
                    </a:cubicBezTo>
                    <a:cubicBezTo>
                      <a:pt x="33" y="106"/>
                      <a:pt x="33" y="108"/>
                      <a:pt x="33" y="111"/>
                    </a:cubicBezTo>
                    <a:cubicBezTo>
                      <a:pt x="32" y="113"/>
                      <a:pt x="33" y="115"/>
                      <a:pt x="35" y="117"/>
                    </a:cubicBezTo>
                    <a:cubicBezTo>
                      <a:pt x="37" y="118"/>
                      <a:pt x="40" y="118"/>
                      <a:pt x="42" y="117"/>
                    </a:cubicBezTo>
                    <a:cubicBezTo>
                      <a:pt x="44" y="116"/>
                      <a:pt x="45" y="114"/>
                      <a:pt x="47" y="112"/>
                    </a:cubicBezTo>
                    <a:cubicBezTo>
                      <a:pt x="50" y="108"/>
                      <a:pt x="52" y="104"/>
                      <a:pt x="53" y="99"/>
                    </a:cubicBezTo>
                    <a:cubicBezTo>
                      <a:pt x="53" y="103"/>
                      <a:pt x="53" y="107"/>
                      <a:pt x="53" y="111"/>
                    </a:cubicBezTo>
                    <a:cubicBezTo>
                      <a:pt x="53" y="114"/>
                      <a:pt x="53" y="116"/>
                      <a:pt x="54" y="118"/>
                    </a:cubicBezTo>
                    <a:cubicBezTo>
                      <a:pt x="55" y="120"/>
                      <a:pt x="57" y="122"/>
                      <a:pt x="59" y="123"/>
                    </a:cubicBezTo>
                    <a:cubicBezTo>
                      <a:pt x="61" y="123"/>
                      <a:pt x="64" y="122"/>
                      <a:pt x="65" y="120"/>
                    </a:cubicBezTo>
                    <a:cubicBezTo>
                      <a:pt x="66" y="118"/>
                      <a:pt x="67" y="116"/>
                      <a:pt x="68" y="114"/>
                    </a:cubicBezTo>
                    <a:cubicBezTo>
                      <a:pt x="69" y="109"/>
                      <a:pt x="69" y="104"/>
                      <a:pt x="69" y="99"/>
                    </a:cubicBezTo>
                    <a:cubicBezTo>
                      <a:pt x="70" y="103"/>
                      <a:pt x="72" y="107"/>
                      <a:pt x="73" y="111"/>
                    </a:cubicBezTo>
                    <a:cubicBezTo>
                      <a:pt x="74" y="113"/>
                      <a:pt x="75" y="115"/>
                      <a:pt x="77" y="117"/>
                    </a:cubicBezTo>
                    <a:cubicBezTo>
                      <a:pt x="79" y="118"/>
                      <a:pt x="81" y="119"/>
                      <a:pt x="83" y="119"/>
                    </a:cubicBezTo>
                    <a:cubicBezTo>
                      <a:pt x="85" y="118"/>
                      <a:pt x="87" y="116"/>
                      <a:pt x="88" y="114"/>
                    </a:cubicBezTo>
                    <a:cubicBezTo>
                      <a:pt x="88" y="112"/>
                      <a:pt x="88" y="110"/>
                      <a:pt x="88" y="108"/>
                    </a:cubicBezTo>
                    <a:cubicBezTo>
                      <a:pt x="87" y="104"/>
                      <a:pt x="86" y="101"/>
                      <a:pt x="85" y="98"/>
                    </a:cubicBezTo>
                    <a:cubicBezTo>
                      <a:pt x="87" y="100"/>
                      <a:pt x="89" y="101"/>
                      <a:pt x="90" y="103"/>
                    </a:cubicBezTo>
                    <a:cubicBezTo>
                      <a:pt x="92" y="105"/>
                      <a:pt x="94" y="107"/>
                      <a:pt x="96" y="108"/>
                    </a:cubicBezTo>
                    <a:cubicBezTo>
                      <a:pt x="98" y="108"/>
                      <a:pt x="101" y="109"/>
                      <a:pt x="102" y="107"/>
                    </a:cubicBezTo>
                    <a:cubicBezTo>
                      <a:pt x="104" y="106"/>
                      <a:pt x="105" y="104"/>
                      <a:pt x="105" y="101"/>
                    </a:cubicBezTo>
                    <a:cubicBezTo>
                      <a:pt x="105" y="99"/>
                      <a:pt x="104" y="97"/>
                      <a:pt x="103" y="95"/>
                    </a:cubicBezTo>
                    <a:cubicBezTo>
                      <a:pt x="100" y="91"/>
                      <a:pt x="97" y="87"/>
                      <a:pt x="93" y="84"/>
                    </a:cubicBezTo>
                    <a:cubicBezTo>
                      <a:pt x="97" y="86"/>
                      <a:pt x="101" y="87"/>
                      <a:pt x="105" y="89"/>
                    </a:cubicBezTo>
                    <a:cubicBezTo>
                      <a:pt x="107" y="90"/>
                      <a:pt x="109" y="90"/>
                      <a:pt x="111" y="91"/>
                    </a:cubicBezTo>
                    <a:cubicBezTo>
                      <a:pt x="114" y="91"/>
                      <a:pt x="116" y="90"/>
                      <a:pt x="117" y="88"/>
                    </a:cubicBezTo>
                    <a:cubicBezTo>
                      <a:pt x="118" y="86"/>
                      <a:pt x="118" y="83"/>
                      <a:pt x="117" y="81"/>
                    </a:cubicBezTo>
                    <a:cubicBezTo>
                      <a:pt x="116" y="79"/>
                      <a:pt x="115" y="78"/>
                      <a:pt x="113" y="77"/>
                    </a:cubicBezTo>
                    <a:cubicBezTo>
                      <a:pt x="109" y="73"/>
                      <a:pt x="104" y="71"/>
                      <a:pt x="100" y="70"/>
                    </a:cubicBezTo>
                    <a:cubicBezTo>
                      <a:pt x="104" y="70"/>
                      <a:pt x="108" y="70"/>
                      <a:pt x="112" y="70"/>
                    </a:cubicBezTo>
                    <a:cubicBezTo>
                      <a:pt x="114" y="70"/>
                      <a:pt x="117" y="70"/>
                      <a:pt x="119" y="69"/>
                    </a:cubicBezTo>
                    <a:cubicBezTo>
                      <a:pt x="121" y="68"/>
                      <a:pt x="123" y="66"/>
                      <a:pt x="123" y="64"/>
                    </a:cubicBezTo>
                    <a:cubicBezTo>
                      <a:pt x="124" y="62"/>
                      <a:pt x="122" y="60"/>
                      <a:pt x="121" y="58"/>
                    </a:cubicBezTo>
                    <a:cubicBezTo>
                      <a:pt x="119" y="57"/>
                      <a:pt x="117" y="56"/>
                      <a:pt x="115" y="55"/>
                    </a:cubicBezTo>
                    <a:cubicBezTo>
                      <a:pt x="110" y="54"/>
                      <a:pt x="105" y="54"/>
                      <a:pt x="100" y="54"/>
                    </a:cubicBezTo>
                    <a:cubicBezTo>
                      <a:pt x="104" y="53"/>
                      <a:pt x="108" y="51"/>
                      <a:pt x="111" y="50"/>
                    </a:cubicBezTo>
                    <a:cubicBezTo>
                      <a:pt x="113" y="49"/>
                      <a:pt x="116" y="48"/>
                      <a:pt x="117" y="46"/>
                    </a:cubicBezTo>
                    <a:cubicBezTo>
                      <a:pt x="119" y="44"/>
                      <a:pt x="120" y="42"/>
                      <a:pt x="119" y="40"/>
                    </a:cubicBezTo>
                    <a:cubicBezTo>
                      <a:pt x="119" y="38"/>
                      <a:pt x="117" y="36"/>
                      <a:pt x="115" y="3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71" name="Google Shape;871;p6"/>
              <p:cNvSpPr/>
              <p:nvPr/>
            </p:nvSpPr>
            <p:spPr>
              <a:xfrm>
                <a:off x="4281488" y="4792663"/>
                <a:ext cx="206375" cy="217488"/>
              </a:xfrm>
              <a:custGeom>
                <a:avLst/>
                <a:gdLst/>
                <a:ahLst/>
                <a:cxnLst/>
                <a:rect l="l" t="t" r="r" b="b"/>
                <a:pathLst>
                  <a:path w="55" h="58" extrusionOk="0">
                    <a:moveTo>
                      <a:pt x="12" y="2"/>
                    </a:moveTo>
                    <a:cubicBezTo>
                      <a:pt x="11" y="5"/>
                      <a:pt x="12" y="9"/>
                      <a:pt x="10" y="11"/>
                    </a:cubicBezTo>
                    <a:cubicBezTo>
                      <a:pt x="10" y="12"/>
                      <a:pt x="8" y="13"/>
                      <a:pt x="7" y="13"/>
                    </a:cubicBezTo>
                    <a:cubicBezTo>
                      <a:pt x="5" y="14"/>
                      <a:pt x="3" y="15"/>
                      <a:pt x="2" y="17"/>
                    </a:cubicBezTo>
                    <a:cubicBezTo>
                      <a:pt x="1" y="19"/>
                      <a:pt x="0" y="21"/>
                      <a:pt x="2" y="23"/>
                    </a:cubicBezTo>
                    <a:cubicBezTo>
                      <a:pt x="2" y="24"/>
                      <a:pt x="3" y="24"/>
                      <a:pt x="4" y="25"/>
                    </a:cubicBezTo>
                    <a:cubicBezTo>
                      <a:pt x="7" y="28"/>
                      <a:pt x="0" y="35"/>
                      <a:pt x="3" y="39"/>
                    </a:cubicBezTo>
                    <a:cubicBezTo>
                      <a:pt x="4" y="43"/>
                      <a:pt x="10" y="42"/>
                      <a:pt x="12" y="46"/>
                    </a:cubicBezTo>
                    <a:cubicBezTo>
                      <a:pt x="13" y="47"/>
                      <a:pt x="13" y="48"/>
                      <a:pt x="13" y="49"/>
                    </a:cubicBezTo>
                    <a:cubicBezTo>
                      <a:pt x="14" y="55"/>
                      <a:pt x="22" y="58"/>
                      <a:pt x="27" y="55"/>
                    </a:cubicBezTo>
                    <a:cubicBezTo>
                      <a:pt x="30" y="53"/>
                      <a:pt x="31" y="49"/>
                      <a:pt x="34" y="48"/>
                    </a:cubicBezTo>
                    <a:cubicBezTo>
                      <a:pt x="39" y="46"/>
                      <a:pt x="44" y="49"/>
                      <a:pt x="47" y="46"/>
                    </a:cubicBezTo>
                    <a:cubicBezTo>
                      <a:pt x="51" y="43"/>
                      <a:pt x="47" y="36"/>
                      <a:pt x="49" y="32"/>
                    </a:cubicBezTo>
                    <a:cubicBezTo>
                      <a:pt x="50" y="28"/>
                      <a:pt x="55" y="25"/>
                      <a:pt x="54" y="21"/>
                    </a:cubicBezTo>
                    <a:cubicBezTo>
                      <a:pt x="52" y="16"/>
                      <a:pt x="44" y="19"/>
                      <a:pt x="43" y="13"/>
                    </a:cubicBezTo>
                    <a:cubicBezTo>
                      <a:pt x="42" y="10"/>
                      <a:pt x="42" y="8"/>
                      <a:pt x="42" y="6"/>
                    </a:cubicBezTo>
                    <a:cubicBezTo>
                      <a:pt x="42" y="4"/>
                      <a:pt x="41" y="2"/>
                      <a:pt x="39" y="1"/>
                    </a:cubicBezTo>
                    <a:cubicBezTo>
                      <a:pt x="36" y="1"/>
                      <a:pt x="34" y="3"/>
                      <a:pt x="32" y="4"/>
                    </a:cubicBezTo>
                    <a:cubicBezTo>
                      <a:pt x="29" y="5"/>
                      <a:pt x="27" y="5"/>
                      <a:pt x="25" y="4"/>
                    </a:cubicBezTo>
                    <a:cubicBezTo>
                      <a:pt x="23" y="3"/>
                      <a:pt x="22" y="2"/>
                      <a:pt x="20" y="1"/>
                    </a:cubicBezTo>
                    <a:cubicBezTo>
                      <a:pt x="19" y="1"/>
                      <a:pt x="17" y="0"/>
                      <a:pt x="15" y="0"/>
                    </a:cubicBezTo>
                    <a:cubicBezTo>
                      <a:pt x="14" y="0"/>
                      <a:pt x="13" y="1"/>
                      <a:pt x="12" y="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72" name="Google Shape;872;p6"/>
              <p:cNvSpPr/>
              <p:nvPr/>
            </p:nvSpPr>
            <p:spPr>
              <a:xfrm>
                <a:off x="4371976" y="4845051"/>
                <a:ext cx="17463" cy="19050"/>
              </a:xfrm>
              <a:custGeom>
                <a:avLst/>
                <a:gdLst/>
                <a:ahLst/>
                <a:cxnLst/>
                <a:rect l="l" t="t" r="r" b="b"/>
                <a:pathLst>
                  <a:path w="5" h="5" extrusionOk="0">
                    <a:moveTo>
                      <a:pt x="3" y="5"/>
                    </a:moveTo>
                    <a:cubicBezTo>
                      <a:pt x="5" y="5"/>
                      <a:pt x="5" y="0"/>
                      <a:pt x="3" y="0"/>
                    </a:cubicBezTo>
                    <a:cubicBezTo>
                      <a:pt x="0" y="0"/>
                      <a:pt x="0" y="5"/>
                      <a:pt x="3" y="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73" name="Google Shape;873;p6"/>
              <p:cNvSpPr/>
              <p:nvPr/>
            </p:nvSpPr>
            <p:spPr>
              <a:xfrm>
                <a:off x="4337051" y="4856163"/>
                <a:ext cx="26988" cy="22225"/>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74" name="Google Shape;874;p6"/>
              <p:cNvSpPr/>
              <p:nvPr/>
            </p:nvSpPr>
            <p:spPr>
              <a:xfrm>
                <a:off x="4367213" y="4894263"/>
                <a:ext cx="26988" cy="22225"/>
              </a:xfrm>
              <a:custGeom>
                <a:avLst/>
                <a:gdLst/>
                <a:ahLst/>
                <a:cxnLst/>
                <a:rect l="l" t="t" r="r" b="b"/>
                <a:pathLst>
                  <a:path w="7" h="6" extrusionOk="0">
                    <a:moveTo>
                      <a:pt x="4" y="6"/>
                    </a:moveTo>
                    <a:cubicBezTo>
                      <a:pt x="7" y="6"/>
                      <a:pt x="7"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75" name="Google Shape;875;p6"/>
              <p:cNvSpPr/>
              <p:nvPr/>
            </p:nvSpPr>
            <p:spPr>
              <a:xfrm>
                <a:off x="4344988" y="4919663"/>
                <a:ext cx="33338" cy="23813"/>
              </a:xfrm>
              <a:custGeom>
                <a:avLst/>
                <a:gdLst/>
                <a:ahLst/>
                <a:cxnLst/>
                <a:rect l="l" t="t" r="r" b="b"/>
                <a:pathLst>
                  <a:path w="9" h="6" extrusionOk="0">
                    <a:moveTo>
                      <a:pt x="4" y="6"/>
                    </a:moveTo>
                    <a:cubicBezTo>
                      <a:pt x="8" y="6"/>
                      <a:pt x="9"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76" name="Google Shape;876;p6"/>
              <p:cNvSpPr/>
              <p:nvPr/>
            </p:nvSpPr>
            <p:spPr>
              <a:xfrm>
                <a:off x="4389438" y="48783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77" name="Google Shape;877;p6"/>
              <p:cNvSpPr/>
              <p:nvPr/>
            </p:nvSpPr>
            <p:spPr>
              <a:xfrm>
                <a:off x="4337051" y="4889501"/>
                <a:ext cx="26988" cy="23813"/>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78" name="Google Shape;878;p6"/>
              <p:cNvSpPr/>
              <p:nvPr/>
            </p:nvSpPr>
            <p:spPr>
              <a:xfrm>
                <a:off x="4397376" y="49164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79" name="Google Shape;879;p6"/>
              <p:cNvSpPr/>
              <p:nvPr/>
            </p:nvSpPr>
            <p:spPr>
              <a:xfrm>
                <a:off x="4402138" y="4840288"/>
                <a:ext cx="22225" cy="15875"/>
              </a:xfrm>
              <a:custGeom>
                <a:avLst/>
                <a:gdLst/>
                <a:ahLst/>
                <a:cxnLst/>
                <a:rect l="l" t="t" r="r" b="b"/>
                <a:pathLst>
                  <a:path w="6" h="4" extrusionOk="0">
                    <a:moveTo>
                      <a:pt x="3" y="4"/>
                    </a:moveTo>
                    <a:cubicBezTo>
                      <a:pt x="6" y="4"/>
                      <a:pt x="6" y="0"/>
                      <a:pt x="3" y="0"/>
                    </a:cubicBezTo>
                    <a:cubicBezTo>
                      <a:pt x="0" y="0"/>
                      <a:pt x="0" y="4"/>
                      <a:pt x="3"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80" name="Google Shape;880;p6"/>
              <p:cNvSpPr/>
              <p:nvPr/>
            </p:nvSpPr>
            <p:spPr>
              <a:xfrm>
                <a:off x="4427538" y="4870451"/>
                <a:ext cx="19050" cy="19050"/>
              </a:xfrm>
              <a:custGeom>
                <a:avLst/>
                <a:gdLst/>
                <a:ahLst/>
                <a:cxnLst/>
                <a:rect l="l" t="t" r="r" b="b"/>
                <a:pathLst>
                  <a:path w="5" h="5" extrusionOk="0">
                    <a:moveTo>
                      <a:pt x="5" y="2"/>
                    </a:moveTo>
                    <a:cubicBezTo>
                      <a:pt x="4" y="1"/>
                      <a:pt x="4" y="1"/>
                      <a:pt x="3" y="1"/>
                    </a:cubicBezTo>
                    <a:cubicBezTo>
                      <a:pt x="0" y="0"/>
                      <a:pt x="0" y="5"/>
                      <a:pt x="3" y="5"/>
                    </a:cubicBezTo>
                    <a:cubicBezTo>
                      <a:pt x="4" y="4"/>
                      <a:pt x="4" y="4"/>
                      <a:pt x="5" y="3"/>
                    </a:cubicBezTo>
                    <a:cubicBezTo>
                      <a:pt x="5" y="3"/>
                      <a:pt x="5" y="2"/>
                      <a:pt x="5" y="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81" name="Google Shape;881;p6"/>
              <p:cNvSpPr/>
              <p:nvPr/>
            </p:nvSpPr>
            <p:spPr>
              <a:xfrm>
                <a:off x="4364038" y="4870451"/>
                <a:ext cx="19050" cy="12700"/>
              </a:xfrm>
              <a:custGeom>
                <a:avLst/>
                <a:gdLst/>
                <a:ahLst/>
                <a:cxnLst/>
                <a:rect l="l" t="t" r="r" b="b"/>
                <a:pathLst>
                  <a:path w="5" h="3" extrusionOk="0">
                    <a:moveTo>
                      <a:pt x="3" y="3"/>
                    </a:moveTo>
                    <a:cubicBezTo>
                      <a:pt x="5" y="3"/>
                      <a:pt x="5" y="0"/>
                      <a:pt x="3" y="0"/>
                    </a:cubicBezTo>
                    <a:cubicBezTo>
                      <a:pt x="0" y="0"/>
                      <a:pt x="0" y="3"/>
                      <a:pt x="3" y="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82" name="Google Shape;882;p6"/>
              <p:cNvSpPr/>
              <p:nvPr/>
            </p:nvSpPr>
            <p:spPr>
              <a:xfrm>
                <a:off x="4424363" y="4905376"/>
                <a:ext cx="19050" cy="14288"/>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83" name="Google Shape;883;p6"/>
              <p:cNvSpPr/>
              <p:nvPr/>
            </p:nvSpPr>
            <p:spPr>
              <a:xfrm>
                <a:off x="4344988" y="4822826"/>
                <a:ext cx="19050" cy="17463"/>
              </a:xfrm>
              <a:custGeom>
                <a:avLst/>
                <a:gdLst/>
                <a:ahLst/>
                <a:cxnLst/>
                <a:rect l="l" t="t" r="r" b="b"/>
                <a:pathLst>
                  <a:path w="5" h="5" extrusionOk="0">
                    <a:moveTo>
                      <a:pt x="1" y="3"/>
                    </a:moveTo>
                    <a:cubicBezTo>
                      <a:pt x="1" y="3"/>
                      <a:pt x="1" y="3"/>
                      <a:pt x="1" y="4"/>
                    </a:cubicBezTo>
                    <a:cubicBezTo>
                      <a:pt x="1" y="5"/>
                      <a:pt x="4" y="5"/>
                      <a:pt x="4" y="4"/>
                    </a:cubicBezTo>
                    <a:cubicBezTo>
                      <a:pt x="4" y="3"/>
                      <a:pt x="4" y="3"/>
                      <a:pt x="4" y="3"/>
                    </a:cubicBezTo>
                    <a:cubicBezTo>
                      <a:pt x="5" y="0"/>
                      <a:pt x="0" y="0"/>
                      <a:pt x="1" y="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84" name="Google Shape;884;p6"/>
              <p:cNvSpPr/>
              <p:nvPr/>
            </p:nvSpPr>
            <p:spPr>
              <a:xfrm>
                <a:off x="4311651" y="4889501"/>
                <a:ext cx="17463" cy="15875"/>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85" name="Google Shape;885;p6"/>
              <p:cNvSpPr/>
              <p:nvPr/>
            </p:nvSpPr>
            <p:spPr>
              <a:xfrm>
                <a:off x="4359276" y="4960938"/>
                <a:ext cx="19050" cy="15875"/>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86" name="Google Shape;886;p6"/>
              <p:cNvSpPr/>
              <p:nvPr/>
            </p:nvSpPr>
            <p:spPr>
              <a:xfrm>
                <a:off x="4443413" y="4875213"/>
                <a:ext cx="19050" cy="14288"/>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887" name="Google Shape;887;p6"/>
            <p:cNvSpPr/>
            <p:nvPr/>
          </p:nvSpPr>
          <p:spPr>
            <a:xfrm rot="5910420" flipH="1">
              <a:off x="8696425" y="2063903"/>
              <a:ext cx="884400" cy="7117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88" name="Google Shape;888;p6"/>
            <p:cNvSpPr/>
            <p:nvPr/>
          </p:nvSpPr>
          <p:spPr>
            <a:xfrm rot="759366" flipH="1">
              <a:off x="8986760" y="3380581"/>
              <a:ext cx="667425" cy="53710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889" name="Google Shape;889;p6"/>
          <p:cNvSpPr txBox="1">
            <a:spLocks noGrp="1"/>
          </p:cNvSpPr>
          <p:nvPr>
            <p:ph type="title"/>
          </p:nvPr>
        </p:nvSpPr>
        <p:spPr>
          <a:xfrm>
            <a:off x="957625" y="593367"/>
            <a:ext cx="10246588"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911973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1408"/>
        <p:cNvGrpSpPr/>
        <p:nvPr/>
      </p:nvGrpSpPr>
      <p:grpSpPr>
        <a:xfrm>
          <a:off x="0" y="0"/>
          <a:ext cx="0" cy="0"/>
          <a:chOff x="0" y="0"/>
          <a:chExt cx="0" cy="0"/>
        </a:xfrm>
      </p:grpSpPr>
      <p:grpSp>
        <p:nvGrpSpPr>
          <p:cNvPr id="1409" name="Google Shape;1409;p9"/>
          <p:cNvGrpSpPr/>
          <p:nvPr/>
        </p:nvGrpSpPr>
        <p:grpSpPr>
          <a:xfrm>
            <a:off x="-1782237" y="-1041932"/>
            <a:ext cx="15136583" cy="8587175"/>
            <a:chOff x="-1339993" y="-781449"/>
            <a:chExt cx="11380592" cy="6440381"/>
          </a:xfrm>
        </p:grpSpPr>
        <p:sp>
          <p:nvSpPr>
            <p:cNvPr id="1410" name="Google Shape;1410;p9"/>
            <p:cNvSpPr/>
            <p:nvPr/>
          </p:nvSpPr>
          <p:spPr>
            <a:xfrm rot="-10071667">
              <a:off x="92725" y="-308276"/>
              <a:ext cx="1583025" cy="1247950"/>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11" name="Google Shape;1411;p9"/>
            <p:cNvSpPr/>
            <p:nvPr/>
          </p:nvSpPr>
          <p:spPr>
            <a:xfrm rot="-1246101">
              <a:off x="8287750" y="3475949"/>
              <a:ext cx="1583025" cy="1247950"/>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12" name="Google Shape;1412;p9"/>
            <p:cNvSpPr/>
            <p:nvPr/>
          </p:nvSpPr>
          <p:spPr>
            <a:xfrm rot="7755859" flipH="1">
              <a:off x="-547634" y="2313758"/>
              <a:ext cx="1467463" cy="1895634"/>
            </a:xfrm>
            <a:custGeom>
              <a:avLst/>
              <a:gdLst/>
              <a:ahLst/>
              <a:cxnLst/>
              <a:rect l="l" t="t" r="r" b="b"/>
              <a:pathLst>
                <a:path w="169" h="218" extrusionOk="0">
                  <a:moveTo>
                    <a:pt x="166" y="213"/>
                  </a:moveTo>
                  <a:cubicBezTo>
                    <a:pt x="148" y="196"/>
                    <a:pt x="132" y="179"/>
                    <a:pt x="116" y="160"/>
                  </a:cubicBezTo>
                  <a:cubicBezTo>
                    <a:pt x="111" y="107"/>
                    <a:pt x="102" y="54"/>
                    <a:pt x="92" y="1"/>
                  </a:cubicBezTo>
                  <a:cubicBezTo>
                    <a:pt x="91" y="0"/>
                    <a:pt x="90" y="0"/>
                    <a:pt x="90" y="2"/>
                  </a:cubicBezTo>
                  <a:cubicBezTo>
                    <a:pt x="98" y="51"/>
                    <a:pt x="105" y="101"/>
                    <a:pt x="111" y="151"/>
                  </a:cubicBezTo>
                  <a:cubicBezTo>
                    <a:pt x="111" y="151"/>
                    <a:pt x="110" y="150"/>
                    <a:pt x="110" y="150"/>
                  </a:cubicBezTo>
                  <a:cubicBezTo>
                    <a:pt x="109" y="150"/>
                    <a:pt x="108" y="150"/>
                    <a:pt x="108" y="149"/>
                  </a:cubicBezTo>
                  <a:cubicBezTo>
                    <a:pt x="93" y="130"/>
                    <a:pt x="80" y="110"/>
                    <a:pt x="69" y="89"/>
                  </a:cubicBezTo>
                  <a:cubicBezTo>
                    <a:pt x="68" y="87"/>
                    <a:pt x="66" y="88"/>
                    <a:pt x="67" y="90"/>
                  </a:cubicBezTo>
                  <a:cubicBezTo>
                    <a:pt x="76" y="109"/>
                    <a:pt x="87" y="128"/>
                    <a:pt x="99" y="146"/>
                  </a:cubicBezTo>
                  <a:cubicBezTo>
                    <a:pt x="65" y="132"/>
                    <a:pt x="33" y="116"/>
                    <a:pt x="4" y="93"/>
                  </a:cubicBezTo>
                  <a:cubicBezTo>
                    <a:pt x="2" y="91"/>
                    <a:pt x="0" y="94"/>
                    <a:pt x="1" y="95"/>
                  </a:cubicBezTo>
                  <a:cubicBezTo>
                    <a:pt x="32" y="121"/>
                    <a:pt x="66" y="141"/>
                    <a:pt x="104" y="153"/>
                  </a:cubicBezTo>
                  <a:cubicBezTo>
                    <a:pt x="121" y="176"/>
                    <a:pt x="141" y="198"/>
                    <a:pt x="163" y="216"/>
                  </a:cubicBezTo>
                  <a:cubicBezTo>
                    <a:pt x="165" y="218"/>
                    <a:pt x="169" y="215"/>
                    <a:pt x="166" y="213"/>
                  </a:cubicBezTo>
                  <a:close/>
                  <a:moveTo>
                    <a:pt x="111" y="153"/>
                  </a:moveTo>
                  <a:cubicBezTo>
                    <a:pt x="111" y="153"/>
                    <a:pt x="111" y="154"/>
                    <a:pt x="111" y="154"/>
                  </a:cubicBezTo>
                  <a:cubicBezTo>
                    <a:pt x="111" y="154"/>
                    <a:pt x="111" y="154"/>
                    <a:pt x="111" y="153"/>
                  </a:cubicBezTo>
                  <a:cubicBezTo>
                    <a:pt x="111" y="153"/>
                    <a:pt x="111" y="153"/>
                    <a:pt x="111" y="15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13" name="Google Shape;1413;p9"/>
            <p:cNvSpPr/>
            <p:nvPr/>
          </p:nvSpPr>
          <p:spPr>
            <a:xfrm rot="-8581213" flipH="1">
              <a:off x="8117775" y="789150"/>
              <a:ext cx="1583025" cy="1247950"/>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414" name="Google Shape;1414;p9"/>
            <p:cNvGrpSpPr/>
            <p:nvPr/>
          </p:nvGrpSpPr>
          <p:grpSpPr>
            <a:xfrm flipH="1">
              <a:off x="8102442" y="-471927"/>
              <a:ext cx="1938154" cy="2022842"/>
              <a:chOff x="5053013" y="4689476"/>
              <a:chExt cx="1271588" cy="1327150"/>
            </a:xfrm>
          </p:grpSpPr>
          <p:sp>
            <p:nvSpPr>
              <p:cNvPr id="1415" name="Google Shape;1415;p9"/>
              <p:cNvSpPr/>
              <p:nvPr/>
            </p:nvSpPr>
            <p:spPr>
              <a:xfrm>
                <a:off x="5370513" y="4689476"/>
                <a:ext cx="403225" cy="622300"/>
              </a:xfrm>
              <a:custGeom>
                <a:avLst/>
                <a:gdLst/>
                <a:ahLst/>
                <a:cxnLst/>
                <a:rect l="l" t="t" r="r" b="b"/>
                <a:pathLst>
                  <a:path w="107" h="165" extrusionOk="0">
                    <a:moveTo>
                      <a:pt x="15" y="92"/>
                    </a:moveTo>
                    <a:cubicBezTo>
                      <a:pt x="6" y="75"/>
                      <a:pt x="0" y="56"/>
                      <a:pt x="3" y="38"/>
                    </a:cubicBezTo>
                    <a:cubicBezTo>
                      <a:pt x="6" y="20"/>
                      <a:pt x="21" y="2"/>
                      <a:pt x="40" y="1"/>
                    </a:cubicBezTo>
                    <a:cubicBezTo>
                      <a:pt x="52" y="0"/>
                      <a:pt x="63" y="6"/>
                      <a:pt x="72" y="14"/>
                    </a:cubicBezTo>
                    <a:cubicBezTo>
                      <a:pt x="80" y="22"/>
                      <a:pt x="86" y="33"/>
                      <a:pt x="91" y="44"/>
                    </a:cubicBezTo>
                    <a:cubicBezTo>
                      <a:pt x="102" y="71"/>
                      <a:pt x="107" y="102"/>
                      <a:pt x="105" y="132"/>
                    </a:cubicBezTo>
                    <a:cubicBezTo>
                      <a:pt x="104" y="141"/>
                      <a:pt x="101" y="158"/>
                      <a:pt x="91" y="162"/>
                    </a:cubicBezTo>
                    <a:cubicBezTo>
                      <a:pt x="82" y="165"/>
                      <a:pt x="71" y="155"/>
                      <a:pt x="64" y="150"/>
                    </a:cubicBezTo>
                    <a:cubicBezTo>
                      <a:pt x="44" y="134"/>
                      <a:pt x="27" y="115"/>
                      <a:pt x="15" y="9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16" name="Google Shape;1416;p9"/>
              <p:cNvSpPr/>
              <p:nvPr/>
            </p:nvSpPr>
            <p:spPr>
              <a:xfrm>
                <a:off x="5365751" y="4689475"/>
                <a:ext cx="336550" cy="531813"/>
              </a:xfrm>
              <a:custGeom>
                <a:avLst/>
                <a:gdLst/>
                <a:ahLst/>
                <a:cxnLst/>
                <a:rect l="l" t="t" r="r" b="b"/>
                <a:pathLst>
                  <a:path w="89" h="141" extrusionOk="0">
                    <a:moveTo>
                      <a:pt x="26" y="14"/>
                    </a:moveTo>
                    <a:cubicBezTo>
                      <a:pt x="0" y="45"/>
                      <a:pt x="24" y="89"/>
                      <a:pt x="46" y="115"/>
                    </a:cubicBezTo>
                    <a:cubicBezTo>
                      <a:pt x="53" y="122"/>
                      <a:pt x="59" y="129"/>
                      <a:pt x="67" y="135"/>
                    </a:cubicBezTo>
                    <a:cubicBezTo>
                      <a:pt x="72" y="138"/>
                      <a:pt x="78" y="141"/>
                      <a:pt x="83" y="138"/>
                    </a:cubicBezTo>
                    <a:cubicBezTo>
                      <a:pt x="88" y="135"/>
                      <a:pt x="89" y="129"/>
                      <a:pt x="89" y="124"/>
                    </a:cubicBezTo>
                    <a:cubicBezTo>
                      <a:pt x="89" y="114"/>
                      <a:pt x="87" y="104"/>
                      <a:pt x="85" y="94"/>
                    </a:cubicBezTo>
                    <a:cubicBezTo>
                      <a:pt x="82" y="82"/>
                      <a:pt x="58" y="0"/>
                      <a:pt x="34" y="26"/>
                    </a:cubicBezTo>
                    <a:cubicBezTo>
                      <a:pt x="24" y="38"/>
                      <a:pt x="30" y="60"/>
                      <a:pt x="35" y="72"/>
                    </a:cubicBezTo>
                    <a:cubicBezTo>
                      <a:pt x="39" y="82"/>
                      <a:pt x="44" y="90"/>
                      <a:pt x="49" y="98"/>
                    </a:cubicBezTo>
                    <a:cubicBezTo>
                      <a:pt x="52" y="102"/>
                      <a:pt x="55" y="106"/>
                      <a:pt x="59" y="110"/>
                    </a:cubicBezTo>
                    <a:cubicBezTo>
                      <a:pt x="61" y="113"/>
                      <a:pt x="64" y="117"/>
                      <a:pt x="67" y="118"/>
                    </a:cubicBezTo>
                    <a:cubicBezTo>
                      <a:pt x="83" y="123"/>
                      <a:pt x="72" y="87"/>
                      <a:pt x="71" y="82"/>
                    </a:cubicBezTo>
                    <a:cubicBezTo>
                      <a:pt x="67" y="71"/>
                      <a:pt x="63" y="60"/>
                      <a:pt x="57" y="50"/>
                    </a:cubicBezTo>
                    <a:cubicBezTo>
                      <a:pt x="53" y="44"/>
                      <a:pt x="50" y="36"/>
                      <a:pt x="42" y="37"/>
                    </a:cubicBezTo>
                    <a:cubicBezTo>
                      <a:pt x="41" y="37"/>
                      <a:pt x="41" y="38"/>
                      <a:pt x="41" y="38"/>
                    </a:cubicBezTo>
                    <a:cubicBezTo>
                      <a:pt x="43" y="58"/>
                      <a:pt x="48" y="76"/>
                      <a:pt x="59" y="93"/>
                    </a:cubicBezTo>
                    <a:cubicBezTo>
                      <a:pt x="60" y="94"/>
                      <a:pt x="62" y="93"/>
                      <a:pt x="61" y="91"/>
                    </a:cubicBezTo>
                    <a:cubicBezTo>
                      <a:pt x="53" y="77"/>
                      <a:pt x="47" y="62"/>
                      <a:pt x="45" y="46"/>
                    </a:cubicBezTo>
                    <a:cubicBezTo>
                      <a:pt x="44" y="42"/>
                      <a:pt x="42" y="41"/>
                      <a:pt x="46" y="42"/>
                    </a:cubicBezTo>
                    <a:cubicBezTo>
                      <a:pt x="49" y="43"/>
                      <a:pt x="48" y="43"/>
                      <a:pt x="50" y="45"/>
                    </a:cubicBezTo>
                    <a:cubicBezTo>
                      <a:pt x="53" y="48"/>
                      <a:pt x="55" y="52"/>
                      <a:pt x="57" y="56"/>
                    </a:cubicBezTo>
                    <a:cubicBezTo>
                      <a:pt x="61" y="63"/>
                      <a:pt x="64" y="70"/>
                      <a:pt x="66" y="78"/>
                    </a:cubicBezTo>
                    <a:cubicBezTo>
                      <a:pt x="69" y="85"/>
                      <a:pt x="71" y="93"/>
                      <a:pt x="72" y="101"/>
                    </a:cubicBezTo>
                    <a:cubicBezTo>
                      <a:pt x="73" y="103"/>
                      <a:pt x="73" y="106"/>
                      <a:pt x="73" y="108"/>
                    </a:cubicBezTo>
                    <a:cubicBezTo>
                      <a:pt x="73" y="112"/>
                      <a:pt x="73" y="113"/>
                      <a:pt x="69" y="113"/>
                    </a:cubicBezTo>
                    <a:cubicBezTo>
                      <a:pt x="63" y="113"/>
                      <a:pt x="61" y="109"/>
                      <a:pt x="58" y="105"/>
                    </a:cubicBezTo>
                    <a:cubicBezTo>
                      <a:pt x="48" y="92"/>
                      <a:pt x="39" y="77"/>
                      <a:pt x="35" y="62"/>
                    </a:cubicBezTo>
                    <a:cubicBezTo>
                      <a:pt x="34" y="55"/>
                      <a:pt x="32" y="47"/>
                      <a:pt x="33" y="39"/>
                    </a:cubicBezTo>
                    <a:cubicBezTo>
                      <a:pt x="34" y="33"/>
                      <a:pt x="35" y="29"/>
                      <a:pt x="41" y="27"/>
                    </a:cubicBezTo>
                    <a:cubicBezTo>
                      <a:pt x="47" y="24"/>
                      <a:pt x="51" y="27"/>
                      <a:pt x="55" y="32"/>
                    </a:cubicBezTo>
                    <a:cubicBezTo>
                      <a:pt x="64" y="43"/>
                      <a:pt x="70" y="59"/>
                      <a:pt x="75" y="73"/>
                    </a:cubicBezTo>
                    <a:cubicBezTo>
                      <a:pt x="81" y="88"/>
                      <a:pt x="85" y="103"/>
                      <a:pt x="86" y="119"/>
                    </a:cubicBezTo>
                    <a:cubicBezTo>
                      <a:pt x="86" y="122"/>
                      <a:pt x="87" y="129"/>
                      <a:pt x="85" y="131"/>
                    </a:cubicBezTo>
                    <a:cubicBezTo>
                      <a:pt x="83" y="134"/>
                      <a:pt x="74" y="134"/>
                      <a:pt x="71" y="133"/>
                    </a:cubicBezTo>
                    <a:cubicBezTo>
                      <a:pt x="70" y="132"/>
                      <a:pt x="69" y="131"/>
                      <a:pt x="68" y="130"/>
                    </a:cubicBezTo>
                    <a:cubicBezTo>
                      <a:pt x="62" y="125"/>
                      <a:pt x="56" y="118"/>
                      <a:pt x="50" y="112"/>
                    </a:cubicBezTo>
                    <a:cubicBezTo>
                      <a:pt x="29" y="88"/>
                      <a:pt x="3" y="44"/>
                      <a:pt x="28" y="15"/>
                    </a:cubicBezTo>
                    <a:cubicBezTo>
                      <a:pt x="29" y="14"/>
                      <a:pt x="27" y="13"/>
                      <a:pt x="26" y="1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17" name="Google Shape;1417;p9"/>
              <p:cNvSpPr/>
              <p:nvPr/>
            </p:nvSpPr>
            <p:spPr>
              <a:xfrm>
                <a:off x="5532438" y="4724401"/>
                <a:ext cx="192088" cy="342900"/>
              </a:xfrm>
              <a:custGeom>
                <a:avLst/>
                <a:gdLst/>
                <a:ahLst/>
                <a:cxnLst/>
                <a:rect l="l" t="t" r="r" b="b"/>
                <a:pathLst>
                  <a:path w="51" h="91" extrusionOk="0">
                    <a:moveTo>
                      <a:pt x="1" y="2"/>
                    </a:moveTo>
                    <a:cubicBezTo>
                      <a:pt x="37" y="13"/>
                      <a:pt x="43" y="57"/>
                      <a:pt x="48" y="89"/>
                    </a:cubicBezTo>
                    <a:cubicBezTo>
                      <a:pt x="48" y="91"/>
                      <a:pt x="51" y="91"/>
                      <a:pt x="51" y="89"/>
                    </a:cubicBezTo>
                    <a:cubicBezTo>
                      <a:pt x="47" y="58"/>
                      <a:pt x="39" y="6"/>
                      <a:pt x="1" y="0"/>
                    </a:cubicBezTo>
                    <a:cubicBezTo>
                      <a:pt x="0" y="0"/>
                      <a:pt x="0"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18" name="Google Shape;1418;p9"/>
              <p:cNvSpPr/>
              <p:nvPr/>
            </p:nvSpPr>
            <p:spPr>
              <a:xfrm>
                <a:off x="5724525" y="4818063"/>
                <a:ext cx="523875" cy="534987"/>
              </a:xfrm>
              <a:custGeom>
                <a:avLst/>
                <a:gdLst/>
                <a:ahLst/>
                <a:cxnLst/>
                <a:rect l="l" t="t" r="r" b="b"/>
                <a:pathLst>
                  <a:path w="139" h="142" extrusionOk="0">
                    <a:moveTo>
                      <a:pt x="40" y="36"/>
                    </a:moveTo>
                    <a:cubicBezTo>
                      <a:pt x="52" y="22"/>
                      <a:pt x="66" y="9"/>
                      <a:pt x="85" y="4"/>
                    </a:cubicBezTo>
                    <a:cubicBezTo>
                      <a:pt x="103" y="0"/>
                      <a:pt x="124" y="6"/>
                      <a:pt x="133" y="23"/>
                    </a:cubicBezTo>
                    <a:cubicBezTo>
                      <a:pt x="139" y="33"/>
                      <a:pt x="138" y="46"/>
                      <a:pt x="134" y="57"/>
                    </a:cubicBezTo>
                    <a:cubicBezTo>
                      <a:pt x="130" y="68"/>
                      <a:pt x="123" y="78"/>
                      <a:pt x="115" y="86"/>
                    </a:cubicBezTo>
                    <a:cubicBezTo>
                      <a:pt x="94" y="108"/>
                      <a:pt x="68" y="125"/>
                      <a:pt x="40" y="135"/>
                    </a:cubicBezTo>
                    <a:cubicBezTo>
                      <a:pt x="31" y="138"/>
                      <a:pt x="14" y="142"/>
                      <a:pt x="7" y="135"/>
                    </a:cubicBezTo>
                    <a:cubicBezTo>
                      <a:pt x="0" y="127"/>
                      <a:pt x="5" y="113"/>
                      <a:pt x="7" y="105"/>
                    </a:cubicBezTo>
                    <a:cubicBezTo>
                      <a:pt x="13" y="80"/>
                      <a:pt x="24" y="56"/>
                      <a:pt x="40" y="36"/>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19" name="Google Shape;1419;p9"/>
              <p:cNvSpPr/>
              <p:nvPr/>
            </p:nvSpPr>
            <p:spPr>
              <a:xfrm>
                <a:off x="5800725" y="4829176"/>
                <a:ext cx="455612" cy="438150"/>
              </a:xfrm>
              <a:custGeom>
                <a:avLst/>
                <a:gdLst/>
                <a:ahLst/>
                <a:cxnLst/>
                <a:rect l="l" t="t" r="r" b="b"/>
                <a:pathLst>
                  <a:path w="121" h="116" extrusionOk="0">
                    <a:moveTo>
                      <a:pt x="96" y="11"/>
                    </a:moveTo>
                    <a:cubicBezTo>
                      <a:pt x="57" y="0"/>
                      <a:pt x="26" y="40"/>
                      <a:pt x="11" y="71"/>
                    </a:cubicBezTo>
                    <a:cubicBezTo>
                      <a:pt x="7" y="79"/>
                      <a:pt x="4" y="88"/>
                      <a:pt x="2" y="98"/>
                    </a:cubicBezTo>
                    <a:cubicBezTo>
                      <a:pt x="0" y="103"/>
                      <a:pt x="0" y="110"/>
                      <a:pt x="5" y="113"/>
                    </a:cubicBezTo>
                    <a:cubicBezTo>
                      <a:pt x="10" y="116"/>
                      <a:pt x="15" y="115"/>
                      <a:pt x="20" y="113"/>
                    </a:cubicBezTo>
                    <a:cubicBezTo>
                      <a:pt x="29" y="109"/>
                      <a:pt x="38" y="103"/>
                      <a:pt x="46" y="98"/>
                    </a:cubicBezTo>
                    <a:cubicBezTo>
                      <a:pt x="56" y="90"/>
                      <a:pt x="121" y="35"/>
                      <a:pt x="87" y="24"/>
                    </a:cubicBezTo>
                    <a:cubicBezTo>
                      <a:pt x="72" y="19"/>
                      <a:pt x="55" y="34"/>
                      <a:pt x="46" y="43"/>
                    </a:cubicBezTo>
                    <a:cubicBezTo>
                      <a:pt x="39" y="50"/>
                      <a:pt x="33" y="58"/>
                      <a:pt x="28" y="66"/>
                    </a:cubicBezTo>
                    <a:cubicBezTo>
                      <a:pt x="25" y="71"/>
                      <a:pt x="23" y="75"/>
                      <a:pt x="21" y="80"/>
                    </a:cubicBezTo>
                    <a:cubicBezTo>
                      <a:pt x="19" y="83"/>
                      <a:pt x="16" y="87"/>
                      <a:pt x="17" y="91"/>
                    </a:cubicBezTo>
                    <a:cubicBezTo>
                      <a:pt x="18" y="107"/>
                      <a:pt x="47" y="83"/>
                      <a:pt x="51" y="80"/>
                    </a:cubicBezTo>
                    <a:cubicBezTo>
                      <a:pt x="60" y="72"/>
                      <a:pt x="68" y="64"/>
                      <a:pt x="75" y="54"/>
                    </a:cubicBezTo>
                    <a:cubicBezTo>
                      <a:pt x="79" y="48"/>
                      <a:pt x="85" y="42"/>
                      <a:pt x="81" y="35"/>
                    </a:cubicBezTo>
                    <a:cubicBezTo>
                      <a:pt x="81" y="35"/>
                      <a:pt x="80" y="34"/>
                      <a:pt x="79" y="35"/>
                    </a:cubicBezTo>
                    <a:cubicBezTo>
                      <a:pt x="62" y="44"/>
                      <a:pt x="48" y="56"/>
                      <a:pt x="37" y="73"/>
                    </a:cubicBezTo>
                    <a:cubicBezTo>
                      <a:pt x="36" y="74"/>
                      <a:pt x="38" y="76"/>
                      <a:pt x="39" y="75"/>
                    </a:cubicBezTo>
                    <a:cubicBezTo>
                      <a:pt x="48" y="61"/>
                      <a:pt x="60" y="50"/>
                      <a:pt x="74" y="41"/>
                    </a:cubicBezTo>
                    <a:cubicBezTo>
                      <a:pt x="77" y="39"/>
                      <a:pt x="78" y="37"/>
                      <a:pt x="78" y="41"/>
                    </a:cubicBezTo>
                    <a:cubicBezTo>
                      <a:pt x="79" y="44"/>
                      <a:pt x="78" y="44"/>
                      <a:pt x="77" y="46"/>
                    </a:cubicBezTo>
                    <a:cubicBezTo>
                      <a:pt x="76" y="50"/>
                      <a:pt x="72" y="53"/>
                      <a:pt x="69" y="57"/>
                    </a:cubicBezTo>
                    <a:cubicBezTo>
                      <a:pt x="64" y="63"/>
                      <a:pt x="59" y="69"/>
                      <a:pt x="54" y="74"/>
                    </a:cubicBezTo>
                    <a:cubicBezTo>
                      <a:pt x="48" y="80"/>
                      <a:pt x="41" y="85"/>
                      <a:pt x="34" y="89"/>
                    </a:cubicBezTo>
                    <a:cubicBezTo>
                      <a:pt x="32" y="90"/>
                      <a:pt x="31" y="91"/>
                      <a:pt x="29" y="92"/>
                    </a:cubicBezTo>
                    <a:cubicBezTo>
                      <a:pt x="25" y="94"/>
                      <a:pt x="24" y="95"/>
                      <a:pt x="22" y="90"/>
                    </a:cubicBezTo>
                    <a:cubicBezTo>
                      <a:pt x="20" y="85"/>
                      <a:pt x="23" y="82"/>
                      <a:pt x="25" y="77"/>
                    </a:cubicBezTo>
                    <a:cubicBezTo>
                      <a:pt x="33" y="63"/>
                      <a:pt x="43" y="49"/>
                      <a:pt x="56" y="39"/>
                    </a:cubicBezTo>
                    <a:cubicBezTo>
                      <a:pt x="61" y="35"/>
                      <a:pt x="68" y="30"/>
                      <a:pt x="75" y="28"/>
                    </a:cubicBezTo>
                    <a:cubicBezTo>
                      <a:pt x="81" y="26"/>
                      <a:pt x="85" y="26"/>
                      <a:pt x="90" y="30"/>
                    </a:cubicBezTo>
                    <a:cubicBezTo>
                      <a:pt x="95" y="35"/>
                      <a:pt x="94" y="39"/>
                      <a:pt x="91" y="45"/>
                    </a:cubicBezTo>
                    <a:cubicBezTo>
                      <a:pt x="84" y="58"/>
                      <a:pt x="72" y="70"/>
                      <a:pt x="62" y="80"/>
                    </a:cubicBezTo>
                    <a:cubicBezTo>
                      <a:pt x="50" y="91"/>
                      <a:pt x="37" y="102"/>
                      <a:pt x="23" y="109"/>
                    </a:cubicBezTo>
                    <a:cubicBezTo>
                      <a:pt x="20" y="110"/>
                      <a:pt x="15" y="114"/>
                      <a:pt x="12" y="113"/>
                    </a:cubicBezTo>
                    <a:cubicBezTo>
                      <a:pt x="9" y="112"/>
                      <a:pt x="5" y="103"/>
                      <a:pt x="5" y="101"/>
                    </a:cubicBezTo>
                    <a:cubicBezTo>
                      <a:pt x="5" y="100"/>
                      <a:pt x="6" y="98"/>
                      <a:pt x="6" y="97"/>
                    </a:cubicBezTo>
                    <a:cubicBezTo>
                      <a:pt x="9" y="89"/>
                      <a:pt x="12" y="81"/>
                      <a:pt x="15" y="73"/>
                    </a:cubicBezTo>
                    <a:cubicBezTo>
                      <a:pt x="29" y="44"/>
                      <a:pt x="58" y="3"/>
                      <a:pt x="95" y="14"/>
                    </a:cubicBezTo>
                    <a:cubicBezTo>
                      <a:pt x="96" y="14"/>
                      <a:pt x="97" y="12"/>
                      <a:pt x="96" y="1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20" name="Google Shape;1420;p9"/>
              <p:cNvSpPr/>
              <p:nvPr/>
            </p:nvSpPr>
            <p:spPr>
              <a:xfrm>
                <a:off x="5962651" y="4927601"/>
                <a:ext cx="277812" cy="312738"/>
              </a:xfrm>
              <a:custGeom>
                <a:avLst/>
                <a:gdLst/>
                <a:ahLst/>
                <a:cxnLst/>
                <a:rect l="l" t="t" r="r" b="b"/>
                <a:pathLst>
                  <a:path w="74" h="83" extrusionOk="0">
                    <a:moveTo>
                      <a:pt x="63" y="1"/>
                    </a:moveTo>
                    <a:cubicBezTo>
                      <a:pt x="67" y="39"/>
                      <a:pt x="29" y="62"/>
                      <a:pt x="2" y="79"/>
                    </a:cubicBezTo>
                    <a:cubicBezTo>
                      <a:pt x="0" y="81"/>
                      <a:pt x="2" y="83"/>
                      <a:pt x="4" y="82"/>
                    </a:cubicBezTo>
                    <a:cubicBezTo>
                      <a:pt x="30" y="66"/>
                      <a:pt x="74" y="38"/>
                      <a:pt x="64" y="1"/>
                    </a:cubicBezTo>
                    <a:cubicBezTo>
                      <a:pt x="64" y="0"/>
                      <a:pt x="63" y="1"/>
                      <a:pt x="63"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21" name="Google Shape;1421;p9"/>
              <p:cNvSpPr/>
              <p:nvPr/>
            </p:nvSpPr>
            <p:spPr>
              <a:xfrm>
                <a:off x="5740401" y="5319713"/>
                <a:ext cx="584200" cy="463550"/>
              </a:xfrm>
              <a:custGeom>
                <a:avLst/>
                <a:gdLst/>
                <a:ahLst/>
                <a:cxnLst/>
                <a:rect l="l" t="t" r="r" b="b"/>
                <a:pathLst>
                  <a:path w="155" h="123" extrusionOk="0">
                    <a:moveTo>
                      <a:pt x="109" y="25"/>
                    </a:moveTo>
                    <a:cubicBezTo>
                      <a:pt x="125" y="34"/>
                      <a:pt x="141" y="46"/>
                      <a:pt x="148" y="64"/>
                    </a:cubicBezTo>
                    <a:cubicBezTo>
                      <a:pt x="155" y="81"/>
                      <a:pt x="152" y="103"/>
                      <a:pt x="137" y="114"/>
                    </a:cubicBezTo>
                    <a:cubicBezTo>
                      <a:pt x="128" y="122"/>
                      <a:pt x="115" y="123"/>
                      <a:pt x="104" y="121"/>
                    </a:cubicBezTo>
                    <a:cubicBezTo>
                      <a:pt x="92" y="119"/>
                      <a:pt x="81" y="113"/>
                      <a:pt x="71" y="106"/>
                    </a:cubicBezTo>
                    <a:cubicBezTo>
                      <a:pt x="47" y="90"/>
                      <a:pt x="26" y="67"/>
                      <a:pt x="12" y="40"/>
                    </a:cubicBezTo>
                    <a:cubicBezTo>
                      <a:pt x="7" y="32"/>
                      <a:pt x="0" y="16"/>
                      <a:pt x="7" y="8"/>
                    </a:cubicBezTo>
                    <a:cubicBezTo>
                      <a:pt x="13" y="0"/>
                      <a:pt x="27" y="2"/>
                      <a:pt x="36" y="3"/>
                    </a:cubicBezTo>
                    <a:cubicBezTo>
                      <a:pt x="62" y="5"/>
                      <a:pt x="87" y="12"/>
                      <a:pt x="109" y="2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22" name="Google Shape;1422;p9"/>
              <p:cNvSpPr/>
              <p:nvPr/>
            </p:nvSpPr>
            <p:spPr>
              <a:xfrm>
                <a:off x="5834063" y="5380038"/>
                <a:ext cx="463550" cy="407988"/>
              </a:xfrm>
              <a:custGeom>
                <a:avLst/>
                <a:gdLst/>
                <a:ahLst/>
                <a:cxnLst/>
                <a:rect l="l" t="t" r="r" b="b"/>
                <a:pathLst>
                  <a:path w="123" h="108" extrusionOk="0">
                    <a:moveTo>
                      <a:pt x="118" y="80"/>
                    </a:moveTo>
                    <a:cubicBezTo>
                      <a:pt x="123" y="40"/>
                      <a:pt x="78" y="15"/>
                      <a:pt x="46" y="6"/>
                    </a:cubicBezTo>
                    <a:cubicBezTo>
                      <a:pt x="37" y="3"/>
                      <a:pt x="27" y="1"/>
                      <a:pt x="18" y="1"/>
                    </a:cubicBezTo>
                    <a:cubicBezTo>
                      <a:pt x="12" y="0"/>
                      <a:pt x="5" y="1"/>
                      <a:pt x="3" y="7"/>
                    </a:cubicBezTo>
                    <a:cubicBezTo>
                      <a:pt x="0" y="12"/>
                      <a:pt x="3" y="17"/>
                      <a:pt x="5" y="21"/>
                    </a:cubicBezTo>
                    <a:cubicBezTo>
                      <a:pt x="10" y="30"/>
                      <a:pt x="18" y="37"/>
                      <a:pt x="25" y="44"/>
                    </a:cubicBezTo>
                    <a:cubicBezTo>
                      <a:pt x="34" y="53"/>
                      <a:pt x="99" y="108"/>
                      <a:pt x="104" y="74"/>
                    </a:cubicBezTo>
                    <a:cubicBezTo>
                      <a:pt x="106" y="58"/>
                      <a:pt x="89" y="44"/>
                      <a:pt x="78" y="36"/>
                    </a:cubicBezTo>
                    <a:cubicBezTo>
                      <a:pt x="70" y="30"/>
                      <a:pt x="62" y="25"/>
                      <a:pt x="53" y="22"/>
                    </a:cubicBezTo>
                    <a:cubicBezTo>
                      <a:pt x="48" y="20"/>
                      <a:pt x="43" y="18"/>
                      <a:pt x="38" y="17"/>
                    </a:cubicBezTo>
                    <a:cubicBezTo>
                      <a:pt x="35" y="16"/>
                      <a:pt x="30" y="14"/>
                      <a:pt x="27" y="15"/>
                    </a:cubicBezTo>
                    <a:cubicBezTo>
                      <a:pt x="11" y="19"/>
                      <a:pt x="39" y="43"/>
                      <a:pt x="43" y="46"/>
                    </a:cubicBezTo>
                    <a:cubicBezTo>
                      <a:pt x="52" y="54"/>
                      <a:pt x="62" y="61"/>
                      <a:pt x="73" y="67"/>
                    </a:cubicBezTo>
                    <a:cubicBezTo>
                      <a:pt x="79" y="70"/>
                      <a:pt x="86" y="74"/>
                      <a:pt x="92" y="69"/>
                    </a:cubicBezTo>
                    <a:cubicBezTo>
                      <a:pt x="93" y="69"/>
                      <a:pt x="92" y="68"/>
                      <a:pt x="92" y="67"/>
                    </a:cubicBezTo>
                    <a:cubicBezTo>
                      <a:pt x="80" y="52"/>
                      <a:pt x="66" y="40"/>
                      <a:pt x="48" y="31"/>
                    </a:cubicBezTo>
                    <a:cubicBezTo>
                      <a:pt x="46" y="31"/>
                      <a:pt x="45" y="33"/>
                      <a:pt x="46" y="34"/>
                    </a:cubicBezTo>
                    <a:cubicBezTo>
                      <a:pt x="61" y="41"/>
                      <a:pt x="74" y="51"/>
                      <a:pt x="85" y="63"/>
                    </a:cubicBezTo>
                    <a:cubicBezTo>
                      <a:pt x="87" y="66"/>
                      <a:pt x="90" y="66"/>
                      <a:pt x="86" y="67"/>
                    </a:cubicBezTo>
                    <a:cubicBezTo>
                      <a:pt x="83" y="68"/>
                      <a:pt x="83" y="67"/>
                      <a:pt x="81" y="67"/>
                    </a:cubicBezTo>
                    <a:cubicBezTo>
                      <a:pt x="77" y="66"/>
                      <a:pt x="73" y="63"/>
                      <a:pt x="69" y="61"/>
                    </a:cubicBezTo>
                    <a:cubicBezTo>
                      <a:pt x="62" y="57"/>
                      <a:pt x="55" y="53"/>
                      <a:pt x="49" y="48"/>
                    </a:cubicBezTo>
                    <a:cubicBezTo>
                      <a:pt x="43" y="43"/>
                      <a:pt x="37" y="38"/>
                      <a:pt x="31" y="31"/>
                    </a:cubicBezTo>
                    <a:cubicBezTo>
                      <a:pt x="30" y="30"/>
                      <a:pt x="29" y="28"/>
                      <a:pt x="27" y="27"/>
                    </a:cubicBezTo>
                    <a:cubicBezTo>
                      <a:pt x="25" y="23"/>
                      <a:pt x="24" y="22"/>
                      <a:pt x="28" y="20"/>
                    </a:cubicBezTo>
                    <a:cubicBezTo>
                      <a:pt x="33" y="17"/>
                      <a:pt x="37" y="19"/>
                      <a:pt x="42" y="21"/>
                    </a:cubicBezTo>
                    <a:cubicBezTo>
                      <a:pt x="57" y="26"/>
                      <a:pt x="72" y="34"/>
                      <a:pt x="84" y="45"/>
                    </a:cubicBezTo>
                    <a:cubicBezTo>
                      <a:pt x="89" y="50"/>
                      <a:pt x="95" y="56"/>
                      <a:pt x="98" y="62"/>
                    </a:cubicBezTo>
                    <a:cubicBezTo>
                      <a:pt x="101" y="68"/>
                      <a:pt x="102" y="72"/>
                      <a:pt x="98" y="77"/>
                    </a:cubicBezTo>
                    <a:cubicBezTo>
                      <a:pt x="95" y="83"/>
                      <a:pt x="90" y="82"/>
                      <a:pt x="84" y="80"/>
                    </a:cubicBezTo>
                    <a:cubicBezTo>
                      <a:pt x="70" y="76"/>
                      <a:pt x="56" y="66"/>
                      <a:pt x="45" y="57"/>
                    </a:cubicBezTo>
                    <a:cubicBezTo>
                      <a:pt x="32" y="48"/>
                      <a:pt x="20" y="37"/>
                      <a:pt x="10" y="24"/>
                    </a:cubicBezTo>
                    <a:cubicBezTo>
                      <a:pt x="8" y="21"/>
                      <a:pt x="4" y="17"/>
                      <a:pt x="4" y="13"/>
                    </a:cubicBezTo>
                    <a:cubicBezTo>
                      <a:pt x="5" y="10"/>
                      <a:pt x="13" y="5"/>
                      <a:pt x="15" y="5"/>
                    </a:cubicBezTo>
                    <a:cubicBezTo>
                      <a:pt x="16" y="5"/>
                      <a:pt x="18" y="5"/>
                      <a:pt x="19" y="5"/>
                    </a:cubicBezTo>
                    <a:cubicBezTo>
                      <a:pt x="28" y="6"/>
                      <a:pt x="36" y="8"/>
                      <a:pt x="44" y="11"/>
                    </a:cubicBezTo>
                    <a:cubicBezTo>
                      <a:pt x="75" y="19"/>
                      <a:pt x="120" y="42"/>
                      <a:pt x="116" y="80"/>
                    </a:cubicBezTo>
                    <a:cubicBezTo>
                      <a:pt x="115" y="81"/>
                      <a:pt x="118" y="81"/>
                      <a:pt x="118" y="8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23" name="Google Shape;1423;p9"/>
              <p:cNvSpPr/>
              <p:nvPr/>
            </p:nvSpPr>
            <p:spPr>
              <a:xfrm>
                <a:off x="5883275" y="5541963"/>
                <a:ext cx="346075" cy="252412"/>
              </a:xfrm>
              <a:custGeom>
                <a:avLst/>
                <a:gdLst/>
                <a:ahLst/>
                <a:cxnLst/>
                <a:rect l="l" t="t" r="r" b="b"/>
                <a:pathLst>
                  <a:path w="92" h="67" extrusionOk="0">
                    <a:moveTo>
                      <a:pt x="91" y="49"/>
                    </a:moveTo>
                    <a:cubicBezTo>
                      <a:pt x="55" y="60"/>
                      <a:pt x="25" y="26"/>
                      <a:pt x="4" y="2"/>
                    </a:cubicBezTo>
                    <a:cubicBezTo>
                      <a:pt x="3" y="0"/>
                      <a:pt x="0" y="2"/>
                      <a:pt x="2" y="4"/>
                    </a:cubicBezTo>
                    <a:cubicBezTo>
                      <a:pt x="22" y="28"/>
                      <a:pt x="56" y="67"/>
                      <a:pt x="91" y="51"/>
                    </a:cubicBezTo>
                    <a:cubicBezTo>
                      <a:pt x="92" y="50"/>
                      <a:pt x="91" y="49"/>
                      <a:pt x="91" y="4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24" name="Google Shape;1424;p9"/>
              <p:cNvSpPr/>
              <p:nvPr/>
            </p:nvSpPr>
            <p:spPr>
              <a:xfrm>
                <a:off x="5053013" y="5180013"/>
                <a:ext cx="660400" cy="342900"/>
              </a:xfrm>
              <a:custGeom>
                <a:avLst/>
                <a:gdLst/>
                <a:ahLst/>
                <a:cxnLst/>
                <a:rect l="l" t="t" r="r" b="b"/>
                <a:pathLst>
                  <a:path w="175" h="91" extrusionOk="0">
                    <a:moveTo>
                      <a:pt x="80" y="1"/>
                    </a:moveTo>
                    <a:cubicBezTo>
                      <a:pt x="61" y="0"/>
                      <a:pt x="41" y="2"/>
                      <a:pt x="26" y="13"/>
                    </a:cubicBezTo>
                    <a:cubicBezTo>
                      <a:pt x="10" y="23"/>
                      <a:pt x="0" y="44"/>
                      <a:pt x="7" y="61"/>
                    </a:cubicBezTo>
                    <a:cubicBezTo>
                      <a:pt x="11" y="72"/>
                      <a:pt x="21" y="81"/>
                      <a:pt x="31" y="85"/>
                    </a:cubicBezTo>
                    <a:cubicBezTo>
                      <a:pt x="42" y="90"/>
                      <a:pt x="54" y="91"/>
                      <a:pt x="66" y="90"/>
                    </a:cubicBezTo>
                    <a:cubicBezTo>
                      <a:pt x="96" y="90"/>
                      <a:pt x="126" y="82"/>
                      <a:pt x="152" y="68"/>
                    </a:cubicBezTo>
                    <a:cubicBezTo>
                      <a:pt x="160" y="63"/>
                      <a:pt x="175" y="54"/>
                      <a:pt x="174" y="43"/>
                    </a:cubicBezTo>
                    <a:cubicBezTo>
                      <a:pt x="174" y="33"/>
                      <a:pt x="160" y="27"/>
                      <a:pt x="153" y="23"/>
                    </a:cubicBezTo>
                    <a:cubicBezTo>
                      <a:pt x="130" y="11"/>
                      <a:pt x="105" y="3"/>
                      <a:pt x="80" y="1"/>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25" name="Google Shape;1425;p9"/>
              <p:cNvSpPr/>
              <p:nvPr/>
            </p:nvSpPr>
            <p:spPr>
              <a:xfrm>
                <a:off x="5099051" y="5202238"/>
                <a:ext cx="520700" cy="268288"/>
              </a:xfrm>
              <a:custGeom>
                <a:avLst/>
                <a:gdLst/>
                <a:ahLst/>
                <a:cxnLst/>
                <a:rect l="l" t="t" r="r" b="b"/>
                <a:pathLst>
                  <a:path w="138" h="71" extrusionOk="0">
                    <a:moveTo>
                      <a:pt x="0" y="36"/>
                    </a:moveTo>
                    <a:cubicBezTo>
                      <a:pt x="18" y="0"/>
                      <a:pt x="69" y="4"/>
                      <a:pt x="101" y="14"/>
                    </a:cubicBezTo>
                    <a:cubicBezTo>
                      <a:pt x="110" y="17"/>
                      <a:pt x="119" y="20"/>
                      <a:pt x="128" y="25"/>
                    </a:cubicBezTo>
                    <a:cubicBezTo>
                      <a:pt x="132" y="28"/>
                      <a:pt x="138" y="32"/>
                      <a:pt x="137" y="38"/>
                    </a:cubicBezTo>
                    <a:cubicBezTo>
                      <a:pt x="136" y="44"/>
                      <a:pt x="131" y="47"/>
                      <a:pt x="127" y="49"/>
                    </a:cubicBezTo>
                    <a:cubicBezTo>
                      <a:pt x="118" y="53"/>
                      <a:pt x="107" y="56"/>
                      <a:pt x="98" y="58"/>
                    </a:cubicBezTo>
                    <a:cubicBezTo>
                      <a:pt x="86" y="60"/>
                      <a:pt x="1" y="71"/>
                      <a:pt x="15" y="39"/>
                    </a:cubicBezTo>
                    <a:cubicBezTo>
                      <a:pt x="22" y="25"/>
                      <a:pt x="44" y="22"/>
                      <a:pt x="58" y="21"/>
                    </a:cubicBezTo>
                    <a:cubicBezTo>
                      <a:pt x="68" y="21"/>
                      <a:pt x="77" y="22"/>
                      <a:pt x="87" y="24"/>
                    </a:cubicBezTo>
                    <a:cubicBezTo>
                      <a:pt x="92" y="24"/>
                      <a:pt x="97" y="26"/>
                      <a:pt x="102" y="27"/>
                    </a:cubicBezTo>
                    <a:cubicBezTo>
                      <a:pt x="105" y="28"/>
                      <a:pt x="110" y="29"/>
                      <a:pt x="112" y="32"/>
                    </a:cubicBezTo>
                    <a:cubicBezTo>
                      <a:pt x="123" y="44"/>
                      <a:pt x="86" y="49"/>
                      <a:pt x="81" y="49"/>
                    </a:cubicBezTo>
                    <a:cubicBezTo>
                      <a:pt x="69" y="51"/>
                      <a:pt x="57" y="52"/>
                      <a:pt x="46" y="50"/>
                    </a:cubicBezTo>
                    <a:cubicBezTo>
                      <a:pt x="39" y="49"/>
                      <a:pt x="31" y="49"/>
                      <a:pt x="28" y="42"/>
                    </a:cubicBezTo>
                    <a:cubicBezTo>
                      <a:pt x="27" y="41"/>
                      <a:pt x="28" y="40"/>
                      <a:pt x="29" y="40"/>
                    </a:cubicBezTo>
                    <a:cubicBezTo>
                      <a:pt x="47" y="34"/>
                      <a:pt x="66" y="32"/>
                      <a:pt x="86" y="34"/>
                    </a:cubicBezTo>
                    <a:cubicBezTo>
                      <a:pt x="87" y="35"/>
                      <a:pt x="87" y="37"/>
                      <a:pt x="85" y="37"/>
                    </a:cubicBezTo>
                    <a:cubicBezTo>
                      <a:pt x="69" y="35"/>
                      <a:pt x="53" y="36"/>
                      <a:pt x="37" y="41"/>
                    </a:cubicBezTo>
                    <a:cubicBezTo>
                      <a:pt x="34" y="41"/>
                      <a:pt x="32" y="40"/>
                      <a:pt x="34" y="44"/>
                    </a:cubicBezTo>
                    <a:cubicBezTo>
                      <a:pt x="36" y="46"/>
                      <a:pt x="36" y="45"/>
                      <a:pt x="38" y="46"/>
                    </a:cubicBezTo>
                    <a:cubicBezTo>
                      <a:pt x="42" y="48"/>
                      <a:pt x="47" y="47"/>
                      <a:pt x="52" y="48"/>
                    </a:cubicBezTo>
                    <a:cubicBezTo>
                      <a:pt x="60" y="48"/>
                      <a:pt x="67" y="48"/>
                      <a:pt x="75" y="48"/>
                    </a:cubicBezTo>
                    <a:cubicBezTo>
                      <a:pt x="83" y="47"/>
                      <a:pt x="91" y="45"/>
                      <a:pt x="99" y="43"/>
                    </a:cubicBezTo>
                    <a:cubicBezTo>
                      <a:pt x="101" y="43"/>
                      <a:pt x="103" y="42"/>
                      <a:pt x="105" y="41"/>
                    </a:cubicBezTo>
                    <a:cubicBezTo>
                      <a:pt x="109" y="40"/>
                      <a:pt x="110" y="40"/>
                      <a:pt x="108" y="35"/>
                    </a:cubicBezTo>
                    <a:cubicBezTo>
                      <a:pt x="106" y="30"/>
                      <a:pt x="101" y="30"/>
                      <a:pt x="96" y="29"/>
                    </a:cubicBezTo>
                    <a:cubicBezTo>
                      <a:pt x="81" y="25"/>
                      <a:pt x="64" y="23"/>
                      <a:pt x="48" y="26"/>
                    </a:cubicBezTo>
                    <a:cubicBezTo>
                      <a:pt x="41" y="27"/>
                      <a:pt x="33" y="29"/>
                      <a:pt x="27" y="33"/>
                    </a:cubicBezTo>
                    <a:cubicBezTo>
                      <a:pt x="21" y="36"/>
                      <a:pt x="18" y="39"/>
                      <a:pt x="18" y="45"/>
                    </a:cubicBezTo>
                    <a:cubicBezTo>
                      <a:pt x="18" y="51"/>
                      <a:pt x="22" y="54"/>
                      <a:pt x="28" y="56"/>
                    </a:cubicBezTo>
                    <a:cubicBezTo>
                      <a:pt x="43" y="59"/>
                      <a:pt x="59" y="59"/>
                      <a:pt x="74" y="58"/>
                    </a:cubicBezTo>
                    <a:cubicBezTo>
                      <a:pt x="90" y="57"/>
                      <a:pt x="106" y="54"/>
                      <a:pt x="121" y="49"/>
                    </a:cubicBezTo>
                    <a:cubicBezTo>
                      <a:pt x="124" y="48"/>
                      <a:pt x="130" y="46"/>
                      <a:pt x="132" y="43"/>
                    </a:cubicBezTo>
                    <a:cubicBezTo>
                      <a:pt x="133" y="40"/>
                      <a:pt x="129" y="31"/>
                      <a:pt x="127" y="30"/>
                    </a:cubicBezTo>
                    <a:cubicBezTo>
                      <a:pt x="126" y="29"/>
                      <a:pt x="125" y="29"/>
                      <a:pt x="124" y="28"/>
                    </a:cubicBezTo>
                    <a:cubicBezTo>
                      <a:pt x="116" y="24"/>
                      <a:pt x="108" y="21"/>
                      <a:pt x="100" y="19"/>
                    </a:cubicBezTo>
                    <a:cubicBezTo>
                      <a:pt x="70" y="10"/>
                      <a:pt x="19" y="3"/>
                      <a:pt x="2" y="38"/>
                    </a:cubicBezTo>
                    <a:cubicBezTo>
                      <a:pt x="2" y="39"/>
                      <a:pt x="0" y="38"/>
                      <a:pt x="0" y="3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26" name="Google Shape;1426;p9"/>
              <p:cNvSpPr/>
              <p:nvPr/>
            </p:nvSpPr>
            <p:spPr>
              <a:xfrm>
                <a:off x="5113338" y="5407026"/>
                <a:ext cx="388938" cy="127000"/>
              </a:xfrm>
              <a:custGeom>
                <a:avLst/>
                <a:gdLst/>
                <a:ahLst/>
                <a:cxnLst/>
                <a:rect l="l" t="t" r="r" b="b"/>
                <a:pathLst>
                  <a:path w="103" h="34" extrusionOk="0">
                    <a:moveTo>
                      <a:pt x="1" y="1"/>
                    </a:moveTo>
                    <a:cubicBezTo>
                      <a:pt x="26" y="29"/>
                      <a:pt x="69" y="17"/>
                      <a:pt x="100" y="9"/>
                    </a:cubicBezTo>
                    <a:cubicBezTo>
                      <a:pt x="102" y="8"/>
                      <a:pt x="103" y="11"/>
                      <a:pt x="101" y="12"/>
                    </a:cubicBezTo>
                    <a:cubicBezTo>
                      <a:pt x="71" y="20"/>
                      <a:pt x="21" y="34"/>
                      <a:pt x="0" y="2"/>
                    </a:cubicBezTo>
                    <a:cubicBezTo>
                      <a:pt x="0" y="1"/>
                      <a:pt x="1" y="0"/>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27" name="Google Shape;1427;p9"/>
              <p:cNvSpPr/>
              <p:nvPr/>
            </p:nvSpPr>
            <p:spPr>
              <a:xfrm>
                <a:off x="5486401" y="5365751"/>
                <a:ext cx="358775" cy="650875"/>
              </a:xfrm>
              <a:custGeom>
                <a:avLst/>
                <a:gdLst/>
                <a:ahLst/>
                <a:cxnLst/>
                <a:rect l="l" t="t" r="r" b="b"/>
                <a:pathLst>
                  <a:path w="95" h="173" extrusionOk="0">
                    <a:moveTo>
                      <a:pt x="5" y="88"/>
                    </a:moveTo>
                    <a:cubicBezTo>
                      <a:pt x="1" y="106"/>
                      <a:pt x="0" y="126"/>
                      <a:pt x="8" y="143"/>
                    </a:cubicBezTo>
                    <a:cubicBezTo>
                      <a:pt x="15" y="160"/>
                      <a:pt x="34" y="173"/>
                      <a:pt x="52" y="170"/>
                    </a:cubicBezTo>
                    <a:cubicBezTo>
                      <a:pt x="64" y="167"/>
                      <a:pt x="74" y="159"/>
                      <a:pt x="80" y="149"/>
                    </a:cubicBezTo>
                    <a:cubicBezTo>
                      <a:pt x="86" y="139"/>
                      <a:pt x="89" y="127"/>
                      <a:pt x="91" y="115"/>
                    </a:cubicBezTo>
                    <a:cubicBezTo>
                      <a:pt x="95" y="86"/>
                      <a:pt x="92" y="55"/>
                      <a:pt x="82" y="27"/>
                    </a:cubicBezTo>
                    <a:cubicBezTo>
                      <a:pt x="79" y="18"/>
                      <a:pt x="72" y="2"/>
                      <a:pt x="61" y="1"/>
                    </a:cubicBezTo>
                    <a:cubicBezTo>
                      <a:pt x="52" y="0"/>
                      <a:pt x="44" y="13"/>
                      <a:pt x="38" y="20"/>
                    </a:cubicBezTo>
                    <a:cubicBezTo>
                      <a:pt x="22" y="40"/>
                      <a:pt x="11" y="63"/>
                      <a:pt x="5" y="88"/>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28" name="Google Shape;1428;p9"/>
              <p:cNvSpPr/>
              <p:nvPr/>
            </p:nvSpPr>
            <p:spPr>
              <a:xfrm>
                <a:off x="5494338" y="5459413"/>
                <a:ext cx="263525" cy="531813"/>
              </a:xfrm>
              <a:custGeom>
                <a:avLst/>
                <a:gdLst/>
                <a:ahLst/>
                <a:cxnLst/>
                <a:rect l="l" t="t" r="r" b="b"/>
                <a:pathLst>
                  <a:path w="70" h="141" extrusionOk="0">
                    <a:moveTo>
                      <a:pt x="33" y="136"/>
                    </a:moveTo>
                    <a:cubicBezTo>
                      <a:pt x="0" y="113"/>
                      <a:pt x="12" y="63"/>
                      <a:pt x="27" y="33"/>
                    </a:cubicBezTo>
                    <a:cubicBezTo>
                      <a:pt x="31" y="25"/>
                      <a:pt x="36" y="16"/>
                      <a:pt x="42" y="9"/>
                    </a:cubicBezTo>
                    <a:cubicBezTo>
                      <a:pt x="45" y="4"/>
                      <a:pt x="50" y="0"/>
                      <a:pt x="57" y="2"/>
                    </a:cubicBezTo>
                    <a:cubicBezTo>
                      <a:pt x="62" y="3"/>
                      <a:pt x="64" y="9"/>
                      <a:pt x="65" y="13"/>
                    </a:cubicBezTo>
                    <a:cubicBezTo>
                      <a:pt x="68" y="23"/>
                      <a:pt x="69" y="34"/>
                      <a:pt x="69" y="43"/>
                    </a:cubicBezTo>
                    <a:cubicBezTo>
                      <a:pt x="70" y="56"/>
                      <a:pt x="67" y="141"/>
                      <a:pt x="38" y="122"/>
                    </a:cubicBezTo>
                    <a:cubicBezTo>
                      <a:pt x="25" y="113"/>
                      <a:pt x="25" y="91"/>
                      <a:pt x="27" y="77"/>
                    </a:cubicBezTo>
                    <a:cubicBezTo>
                      <a:pt x="28" y="67"/>
                      <a:pt x="30" y="58"/>
                      <a:pt x="34" y="49"/>
                    </a:cubicBezTo>
                    <a:cubicBezTo>
                      <a:pt x="36" y="44"/>
                      <a:pt x="38" y="39"/>
                      <a:pt x="40" y="35"/>
                    </a:cubicBezTo>
                    <a:cubicBezTo>
                      <a:pt x="41" y="32"/>
                      <a:pt x="43" y="27"/>
                      <a:pt x="46" y="25"/>
                    </a:cubicBezTo>
                    <a:cubicBezTo>
                      <a:pt x="60" y="16"/>
                      <a:pt x="59" y="53"/>
                      <a:pt x="59" y="58"/>
                    </a:cubicBezTo>
                    <a:cubicBezTo>
                      <a:pt x="58" y="70"/>
                      <a:pt x="57" y="82"/>
                      <a:pt x="54" y="94"/>
                    </a:cubicBezTo>
                    <a:cubicBezTo>
                      <a:pt x="52" y="100"/>
                      <a:pt x="50" y="108"/>
                      <a:pt x="43" y="110"/>
                    </a:cubicBezTo>
                    <a:cubicBezTo>
                      <a:pt x="42" y="110"/>
                      <a:pt x="41" y="109"/>
                      <a:pt x="41" y="109"/>
                    </a:cubicBezTo>
                    <a:cubicBezTo>
                      <a:pt x="38" y="89"/>
                      <a:pt x="38" y="70"/>
                      <a:pt x="44" y="52"/>
                    </a:cubicBezTo>
                    <a:cubicBezTo>
                      <a:pt x="45" y="50"/>
                      <a:pt x="47" y="51"/>
                      <a:pt x="47" y="52"/>
                    </a:cubicBezTo>
                    <a:cubicBezTo>
                      <a:pt x="42" y="68"/>
                      <a:pt x="41" y="84"/>
                      <a:pt x="43" y="100"/>
                    </a:cubicBezTo>
                    <a:cubicBezTo>
                      <a:pt x="43" y="104"/>
                      <a:pt x="42" y="106"/>
                      <a:pt x="45" y="104"/>
                    </a:cubicBezTo>
                    <a:cubicBezTo>
                      <a:pt x="48" y="102"/>
                      <a:pt x="47" y="102"/>
                      <a:pt x="48" y="100"/>
                    </a:cubicBezTo>
                    <a:cubicBezTo>
                      <a:pt x="50" y="96"/>
                      <a:pt x="51" y="91"/>
                      <a:pt x="52" y="87"/>
                    </a:cubicBezTo>
                    <a:cubicBezTo>
                      <a:pt x="54" y="80"/>
                      <a:pt x="55" y="72"/>
                      <a:pt x="56" y="64"/>
                    </a:cubicBezTo>
                    <a:cubicBezTo>
                      <a:pt x="56" y="56"/>
                      <a:pt x="56" y="48"/>
                      <a:pt x="55" y="40"/>
                    </a:cubicBezTo>
                    <a:cubicBezTo>
                      <a:pt x="55" y="38"/>
                      <a:pt x="55" y="35"/>
                      <a:pt x="54" y="34"/>
                    </a:cubicBezTo>
                    <a:cubicBezTo>
                      <a:pt x="53" y="29"/>
                      <a:pt x="53" y="28"/>
                      <a:pt x="49" y="29"/>
                    </a:cubicBezTo>
                    <a:cubicBezTo>
                      <a:pt x="44" y="31"/>
                      <a:pt x="43" y="35"/>
                      <a:pt x="41" y="40"/>
                    </a:cubicBezTo>
                    <a:cubicBezTo>
                      <a:pt x="34" y="55"/>
                      <a:pt x="29" y="71"/>
                      <a:pt x="30" y="87"/>
                    </a:cubicBezTo>
                    <a:cubicBezTo>
                      <a:pt x="30" y="95"/>
                      <a:pt x="31" y="103"/>
                      <a:pt x="33" y="110"/>
                    </a:cubicBezTo>
                    <a:cubicBezTo>
                      <a:pt x="36" y="115"/>
                      <a:pt x="38" y="119"/>
                      <a:pt x="44" y="120"/>
                    </a:cubicBezTo>
                    <a:cubicBezTo>
                      <a:pt x="50" y="121"/>
                      <a:pt x="54" y="117"/>
                      <a:pt x="56" y="112"/>
                    </a:cubicBezTo>
                    <a:cubicBezTo>
                      <a:pt x="62" y="98"/>
                      <a:pt x="64" y="82"/>
                      <a:pt x="65" y="67"/>
                    </a:cubicBezTo>
                    <a:cubicBezTo>
                      <a:pt x="67" y="51"/>
                      <a:pt x="67" y="34"/>
                      <a:pt x="64" y="19"/>
                    </a:cubicBezTo>
                    <a:cubicBezTo>
                      <a:pt x="64" y="16"/>
                      <a:pt x="63" y="9"/>
                      <a:pt x="60" y="7"/>
                    </a:cubicBezTo>
                    <a:cubicBezTo>
                      <a:pt x="57" y="6"/>
                      <a:pt x="49" y="8"/>
                      <a:pt x="47" y="10"/>
                    </a:cubicBezTo>
                    <a:cubicBezTo>
                      <a:pt x="46" y="11"/>
                      <a:pt x="45" y="12"/>
                      <a:pt x="44" y="13"/>
                    </a:cubicBezTo>
                    <a:cubicBezTo>
                      <a:pt x="39" y="20"/>
                      <a:pt x="35" y="27"/>
                      <a:pt x="31" y="35"/>
                    </a:cubicBezTo>
                    <a:cubicBezTo>
                      <a:pt x="17" y="63"/>
                      <a:pt x="3" y="112"/>
                      <a:pt x="34" y="134"/>
                    </a:cubicBezTo>
                    <a:cubicBezTo>
                      <a:pt x="35" y="135"/>
                      <a:pt x="34" y="137"/>
                      <a:pt x="33" y="13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29" name="Google Shape;1429;p9"/>
              <p:cNvSpPr/>
              <p:nvPr/>
            </p:nvSpPr>
            <p:spPr>
              <a:xfrm>
                <a:off x="5686426" y="5594351"/>
                <a:ext cx="139700" cy="377825"/>
              </a:xfrm>
              <a:custGeom>
                <a:avLst/>
                <a:gdLst/>
                <a:ahLst/>
                <a:cxnLst/>
                <a:rect l="l" t="t" r="r" b="b"/>
                <a:pathLst>
                  <a:path w="37" h="100" extrusionOk="0">
                    <a:moveTo>
                      <a:pt x="1" y="98"/>
                    </a:moveTo>
                    <a:cubicBezTo>
                      <a:pt x="33" y="79"/>
                      <a:pt x="27" y="34"/>
                      <a:pt x="24" y="2"/>
                    </a:cubicBezTo>
                    <a:cubicBezTo>
                      <a:pt x="24" y="0"/>
                      <a:pt x="27" y="0"/>
                      <a:pt x="27" y="2"/>
                    </a:cubicBezTo>
                    <a:cubicBezTo>
                      <a:pt x="31" y="32"/>
                      <a:pt x="37" y="84"/>
                      <a:pt x="1" y="99"/>
                    </a:cubicBezTo>
                    <a:cubicBezTo>
                      <a:pt x="1" y="100"/>
                      <a:pt x="0" y="98"/>
                      <a:pt x="1" y="9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30" name="Google Shape;1430;p9"/>
              <p:cNvSpPr/>
              <p:nvPr/>
            </p:nvSpPr>
            <p:spPr>
              <a:xfrm>
                <a:off x="5630863" y="5199063"/>
                <a:ext cx="211138" cy="222250"/>
              </a:xfrm>
              <a:custGeom>
                <a:avLst/>
                <a:gdLst/>
                <a:ahLst/>
                <a:cxnLst/>
                <a:rect l="l" t="t" r="r" b="b"/>
                <a:pathLst>
                  <a:path w="56" h="59" extrusionOk="0">
                    <a:moveTo>
                      <a:pt x="2" y="35"/>
                    </a:moveTo>
                    <a:cubicBezTo>
                      <a:pt x="3" y="44"/>
                      <a:pt x="10" y="53"/>
                      <a:pt x="19" y="57"/>
                    </a:cubicBezTo>
                    <a:cubicBezTo>
                      <a:pt x="22" y="58"/>
                      <a:pt x="26" y="59"/>
                      <a:pt x="30" y="59"/>
                    </a:cubicBezTo>
                    <a:cubicBezTo>
                      <a:pt x="40" y="59"/>
                      <a:pt x="49" y="52"/>
                      <a:pt x="52" y="43"/>
                    </a:cubicBezTo>
                    <a:cubicBezTo>
                      <a:pt x="56" y="33"/>
                      <a:pt x="53" y="22"/>
                      <a:pt x="45" y="15"/>
                    </a:cubicBezTo>
                    <a:cubicBezTo>
                      <a:pt x="28" y="0"/>
                      <a:pt x="0" y="11"/>
                      <a:pt x="2" y="3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31" name="Google Shape;1431;p9"/>
              <p:cNvSpPr/>
              <p:nvPr/>
            </p:nvSpPr>
            <p:spPr>
              <a:xfrm>
                <a:off x="5576888" y="5172076"/>
                <a:ext cx="306388" cy="306388"/>
              </a:xfrm>
              <a:custGeom>
                <a:avLst/>
                <a:gdLst/>
                <a:ahLst/>
                <a:cxnLst/>
                <a:rect l="l" t="t" r="r" b="b"/>
                <a:pathLst>
                  <a:path w="81" h="81" extrusionOk="0">
                    <a:moveTo>
                      <a:pt x="26" y="11"/>
                    </a:moveTo>
                    <a:cubicBezTo>
                      <a:pt x="6" y="19"/>
                      <a:pt x="0" y="41"/>
                      <a:pt x="11" y="59"/>
                    </a:cubicBezTo>
                    <a:cubicBezTo>
                      <a:pt x="16" y="67"/>
                      <a:pt x="23" y="76"/>
                      <a:pt x="33" y="78"/>
                    </a:cubicBezTo>
                    <a:cubicBezTo>
                      <a:pt x="43" y="81"/>
                      <a:pt x="53" y="77"/>
                      <a:pt x="61" y="72"/>
                    </a:cubicBezTo>
                    <a:cubicBezTo>
                      <a:pt x="78" y="61"/>
                      <a:pt x="81" y="37"/>
                      <a:pt x="70" y="20"/>
                    </a:cubicBezTo>
                    <a:cubicBezTo>
                      <a:pt x="60" y="5"/>
                      <a:pt x="37" y="0"/>
                      <a:pt x="22" y="12"/>
                    </a:cubicBezTo>
                    <a:cubicBezTo>
                      <a:pt x="21" y="14"/>
                      <a:pt x="23" y="16"/>
                      <a:pt x="24" y="15"/>
                    </a:cubicBezTo>
                    <a:cubicBezTo>
                      <a:pt x="38" y="5"/>
                      <a:pt x="57" y="7"/>
                      <a:pt x="67" y="21"/>
                    </a:cubicBezTo>
                    <a:cubicBezTo>
                      <a:pt x="78" y="36"/>
                      <a:pt x="76" y="59"/>
                      <a:pt x="59" y="70"/>
                    </a:cubicBezTo>
                    <a:cubicBezTo>
                      <a:pt x="53" y="74"/>
                      <a:pt x="44" y="77"/>
                      <a:pt x="36" y="76"/>
                    </a:cubicBezTo>
                    <a:cubicBezTo>
                      <a:pt x="27" y="75"/>
                      <a:pt x="20" y="67"/>
                      <a:pt x="15" y="60"/>
                    </a:cubicBezTo>
                    <a:cubicBezTo>
                      <a:pt x="3" y="43"/>
                      <a:pt x="7" y="21"/>
                      <a:pt x="27" y="13"/>
                    </a:cubicBezTo>
                    <a:cubicBezTo>
                      <a:pt x="28" y="12"/>
                      <a:pt x="27" y="10"/>
                      <a:pt x="26" y="1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1432" name="Google Shape;1432;p9"/>
            <p:cNvGrpSpPr/>
            <p:nvPr/>
          </p:nvGrpSpPr>
          <p:grpSpPr>
            <a:xfrm flipH="1">
              <a:off x="8792049" y="1822806"/>
              <a:ext cx="816534" cy="813241"/>
              <a:chOff x="3168651" y="847725"/>
              <a:chExt cx="787400" cy="784225"/>
            </a:xfrm>
          </p:grpSpPr>
          <p:sp>
            <p:nvSpPr>
              <p:cNvPr id="1433" name="Google Shape;1433;p9"/>
              <p:cNvSpPr/>
              <p:nvPr/>
            </p:nvSpPr>
            <p:spPr>
              <a:xfrm>
                <a:off x="3168650" y="847725"/>
                <a:ext cx="787400" cy="784225"/>
              </a:xfrm>
              <a:custGeom>
                <a:avLst/>
                <a:gdLst/>
                <a:ahLst/>
                <a:cxnLst/>
                <a:rect l="l" t="t" r="r" b="b"/>
                <a:pathLst>
                  <a:path w="209" h="208" extrusionOk="0">
                    <a:moveTo>
                      <a:pt x="35" y="165"/>
                    </a:moveTo>
                    <a:cubicBezTo>
                      <a:pt x="53" y="183"/>
                      <a:pt x="79" y="193"/>
                      <a:pt x="104" y="199"/>
                    </a:cubicBezTo>
                    <a:cubicBezTo>
                      <a:pt x="125" y="205"/>
                      <a:pt x="149" y="208"/>
                      <a:pt x="169" y="199"/>
                    </a:cubicBezTo>
                    <a:cubicBezTo>
                      <a:pt x="192" y="189"/>
                      <a:pt x="205" y="164"/>
                      <a:pt x="207" y="139"/>
                    </a:cubicBezTo>
                    <a:cubicBezTo>
                      <a:pt x="209" y="114"/>
                      <a:pt x="200" y="89"/>
                      <a:pt x="188" y="67"/>
                    </a:cubicBezTo>
                    <a:cubicBezTo>
                      <a:pt x="178" y="50"/>
                      <a:pt x="166" y="33"/>
                      <a:pt x="150" y="21"/>
                    </a:cubicBezTo>
                    <a:cubicBezTo>
                      <a:pt x="135" y="8"/>
                      <a:pt x="115" y="0"/>
                      <a:pt x="95" y="2"/>
                    </a:cubicBezTo>
                    <a:cubicBezTo>
                      <a:pt x="73" y="4"/>
                      <a:pt x="53" y="16"/>
                      <a:pt x="40" y="32"/>
                    </a:cubicBezTo>
                    <a:cubicBezTo>
                      <a:pt x="10" y="68"/>
                      <a:pt x="0" y="129"/>
                      <a:pt x="35" y="1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34" name="Google Shape;1434;p9"/>
              <p:cNvSpPr/>
              <p:nvPr/>
            </p:nvSpPr>
            <p:spPr>
              <a:xfrm>
                <a:off x="3259138" y="908051"/>
                <a:ext cx="666750" cy="674688"/>
              </a:xfrm>
              <a:custGeom>
                <a:avLst/>
                <a:gdLst/>
                <a:ahLst/>
                <a:cxnLst/>
                <a:rect l="l" t="t" r="r" b="b"/>
                <a:pathLst>
                  <a:path w="177" h="179" extrusionOk="0">
                    <a:moveTo>
                      <a:pt x="5" y="94"/>
                    </a:moveTo>
                    <a:cubicBezTo>
                      <a:pt x="4" y="124"/>
                      <a:pt x="25" y="150"/>
                      <a:pt x="53" y="162"/>
                    </a:cubicBezTo>
                    <a:cubicBezTo>
                      <a:pt x="80" y="174"/>
                      <a:pt x="120" y="179"/>
                      <a:pt x="147" y="162"/>
                    </a:cubicBezTo>
                    <a:cubicBezTo>
                      <a:pt x="158" y="156"/>
                      <a:pt x="167" y="145"/>
                      <a:pt x="171" y="132"/>
                    </a:cubicBezTo>
                    <a:cubicBezTo>
                      <a:pt x="175" y="116"/>
                      <a:pt x="169" y="100"/>
                      <a:pt x="161" y="86"/>
                    </a:cubicBezTo>
                    <a:cubicBezTo>
                      <a:pt x="152" y="71"/>
                      <a:pt x="142" y="57"/>
                      <a:pt x="130" y="44"/>
                    </a:cubicBezTo>
                    <a:cubicBezTo>
                      <a:pt x="119" y="32"/>
                      <a:pt x="107" y="21"/>
                      <a:pt x="92" y="14"/>
                    </a:cubicBezTo>
                    <a:cubicBezTo>
                      <a:pt x="64" y="0"/>
                      <a:pt x="32" y="8"/>
                      <a:pt x="16" y="36"/>
                    </a:cubicBezTo>
                    <a:cubicBezTo>
                      <a:pt x="9" y="48"/>
                      <a:pt x="4" y="64"/>
                      <a:pt x="3" y="79"/>
                    </a:cubicBezTo>
                    <a:cubicBezTo>
                      <a:pt x="3" y="95"/>
                      <a:pt x="11" y="108"/>
                      <a:pt x="23" y="120"/>
                    </a:cubicBezTo>
                    <a:cubicBezTo>
                      <a:pt x="45" y="142"/>
                      <a:pt x="73" y="157"/>
                      <a:pt x="104" y="163"/>
                    </a:cubicBezTo>
                    <a:cubicBezTo>
                      <a:pt x="117" y="166"/>
                      <a:pt x="134" y="170"/>
                      <a:pt x="145" y="160"/>
                    </a:cubicBezTo>
                    <a:cubicBezTo>
                      <a:pt x="155" y="151"/>
                      <a:pt x="155" y="135"/>
                      <a:pt x="154" y="122"/>
                    </a:cubicBezTo>
                    <a:cubicBezTo>
                      <a:pt x="153" y="105"/>
                      <a:pt x="149" y="89"/>
                      <a:pt x="142" y="74"/>
                    </a:cubicBezTo>
                    <a:cubicBezTo>
                      <a:pt x="137" y="60"/>
                      <a:pt x="128" y="40"/>
                      <a:pt x="114" y="32"/>
                    </a:cubicBezTo>
                    <a:cubicBezTo>
                      <a:pt x="101" y="25"/>
                      <a:pt x="82" y="26"/>
                      <a:pt x="67" y="27"/>
                    </a:cubicBezTo>
                    <a:cubicBezTo>
                      <a:pt x="51" y="29"/>
                      <a:pt x="33" y="33"/>
                      <a:pt x="19" y="42"/>
                    </a:cubicBezTo>
                    <a:cubicBezTo>
                      <a:pt x="6" y="50"/>
                      <a:pt x="11" y="62"/>
                      <a:pt x="16" y="73"/>
                    </a:cubicBezTo>
                    <a:cubicBezTo>
                      <a:pt x="23" y="89"/>
                      <a:pt x="31" y="104"/>
                      <a:pt x="41" y="118"/>
                    </a:cubicBezTo>
                    <a:cubicBezTo>
                      <a:pt x="50" y="130"/>
                      <a:pt x="60" y="146"/>
                      <a:pt x="74" y="152"/>
                    </a:cubicBezTo>
                    <a:cubicBezTo>
                      <a:pt x="88" y="158"/>
                      <a:pt x="102" y="150"/>
                      <a:pt x="114" y="143"/>
                    </a:cubicBezTo>
                    <a:cubicBezTo>
                      <a:pt x="126" y="135"/>
                      <a:pt x="141" y="123"/>
                      <a:pt x="147" y="109"/>
                    </a:cubicBezTo>
                    <a:cubicBezTo>
                      <a:pt x="153" y="96"/>
                      <a:pt x="144" y="85"/>
                      <a:pt x="135" y="76"/>
                    </a:cubicBezTo>
                    <a:cubicBezTo>
                      <a:pt x="122" y="65"/>
                      <a:pt x="108" y="55"/>
                      <a:pt x="94" y="47"/>
                    </a:cubicBezTo>
                    <a:cubicBezTo>
                      <a:pt x="86" y="43"/>
                      <a:pt x="78" y="39"/>
                      <a:pt x="70" y="35"/>
                    </a:cubicBezTo>
                    <a:cubicBezTo>
                      <a:pt x="64" y="33"/>
                      <a:pt x="57" y="30"/>
                      <a:pt x="50" y="31"/>
                    </a:cubicBezTo>
                    <a:cubicBezTo>
                      <a:pt x="38" y="35"/>
                      <a:pt x="36" y="52"/>
                      <a:pt x="33" y="62"/>
                    </a:cubicBezTo>
                    <a:cubicBezTo>
                      <a:pt x="30" y="78"/>
                      <a:pt x="29" y="95"/>
                      <a:pt x="38" y="110"/>
                    </a:cubicBezTo>
                    <a:cubicBezTo>
                      <a:pt x="46" y="122"/>
                      <a:pt x="60" y="128"/>
                      <a:pt x="73" y="133"/>
                    </a:cubicBezTo>
                    <a:cubicBezTo>
                      <a:pt x="86" y="137"/>
                      <a:pt x="107" y="144"/>
                      <a:pt x="120" y="137"/>
                    </a:cubicBezTo>
                    <a:cubicBezTo>
                      <a:pt x="132" y="130"/>
                      <a:pt x="131" y="111"/>
                      <a:pt x="130" y="100"/>
                    </a:cubicBezTo>
                    <a:cubicBezTo>
                      <a:pt x="127" y="85"/>
                      <a:pt x="121" y="71"/>
                      <a:pt x="110" y="61"/>
                    </a:cubicBezTo>
                    <a:cubicBezTo>
                      <a:pt x="100" y="51"/>
                      <a:pt x="87" y="46"/>
                      <a:pt x="73" y="47"/>
                    </a:cubicBezTo>
                    <a:cubicBezTo>
                      <a:pt x="62" y="48"/>
                      <a:pt x="49" y="54"/>
                      <a:pt x="48" y="66"/>
                    </a:cubicBezTo>
                    <a:cubicBezTo>
                      <a:pt x="47" y="80"/>
                      <a:pt x="59" y="94"/>
                      <a:pt x="68" y="102"/>
                    </a:cubicBezTo>
                    <a:cubicBezTo>
                      <a:pt x="75" y="107"/>
                      <a:pt x="91" y="119"/>
                      <a:pt x="98" y="107"/>
                    </a:cubicBezTo>
                    <a:cubicBezTo>
                      <a:pt x="103" y="96"/>
                      <a:pt x="93" y="84"/>
                      <a:pt x="84" y="79"/>
                    </a:cubicBezTo>
                    <a:cubicBezTo>
                      <a:pt x="77" y="75"/>
                      <a:pt x="63" y="73"/>
                      <a:pt x="64" y="86"/>
                    </a:cubicBezTo>
                    <a:cubicBezTo>
                      <a:pt x="65" y="97"/>
                      <a:pt x="75" y="108"/>
                      <a:pt x="85" y="112"/>
                    </a:cubicBezTo>
                    <a:cubicBezTo>
                      <a:pt x="87" y="113"/>
                      <a:pt x="89" y="110"/>
                      <a:pt x="87" y="109"/>
                    </a:cubicBezTo>
                    <a:cubicBezTo>
                      <a:pt x="81" y="106"/>
                      <a:pt x="76" y="103"/>
                      <a:pt x="72" y="97"/>
                    </a:cubicBezTo>
                    <a:cubicBezTo>
                      <a:pt x="71" y="94"/>
                      <a:pt x="69" y="90"/>
                      <a:pt x="69" y="87"/>
                    </a:cubicBezTo>
                    <a:cubicBezTo>
                      <a:pt x="68" y="82"/>
                      <a:pt x="73" y="79"/>
                      <a:pt x="78" y="81"/>
                    </a:cubicBezTo>
                    <a:cubicBezTo>
                      <a:pt x="85" y="83"/>
                      <a:pt x="91" y="88"/>
                      <a:pt x="93" y="95"/>
                    </a:cubicBezTo>
                    <a:cubicBezTo>
                      <a:pt x="96" y="100"/>
                      <a:pt x="94" y="109"/>
                      <a:pt x="85" y="107"/>
                    </a:cubicBezTo>
                    <a:cubicBezTo>
                      <a:pt x="81" y="106"/>
                      <a:pt x="78" y="104"/>
                      <a:pt x="74" y="102"/>
                    </a:cubicBezTo>
                    <a:cubicBezTo>
                      <a:pt x="64" y="95"/>
                      <a:pt x="53" y="83"/>
                      <a:pt x="52" y="70"/>
                    </a:cubicBezTo>
                    <a:cubicBezTo>
                      <a:pt x="50" y="53"/>
                      <a:pt x="73" y="49"/>
                      <a:pt x="85" y="52"/>
                    </a:cubicBezTo>
                    <a:cubicBezTo>
                      <a:pt x="112" y="57"/>
                      <a:pt x="128" y="87"/>
                      <a:pt x="126" y="112"/>
                    </a:cubicBezTo>
                    <a:cubicBezTo>
                      <a:pt x="126" y="121"/>
                      <a:pt x="124" y="132"/>
                      <a:pt x="114" y="135"/>
                    </a:cubicBezTo>
                    <a:cubicBezTo>
                      <a:pt x="107" y="137"/>
                      <a:pt x="99" y="135"/>
                      <a:pt x="92" y="134"/>
                    </a:cubicBezTo>
                    <a:cubicBezTo>
                      <a:pt x="80" y="132"/>
                      <a:pt x="67" y="127"/>
                      <a:pt x="56" y="121"/>
                    </a:cubicBezTo>
                    <a:cubicBezTo>
                      <a:pt x="44" y="113"/>
                      <a:pt x="36" y="102"/>
                      <a:pt x="35" y="88"/>
                    </a:cubicBezTo>
                    <a:cubicBezTo>
                      <a:pt x="34" y="74"/>
                      <a:pt x="37" y="59"/>
                      <a:pt x="41" y="47"/>
                    </a:cubicBezTo>
                    <a:cubicBezTo>
                      <a:pt x="44" y="39"/>
                      <a:pt x="49" y="34"/>
                      <a:pt x="58" y="35"/>
                    </a:cubicBezTo>
                    <a:cubicBezTo>
                      <a:pt x="65" y="36"/>
                      <a:pt x="72" y="39"/>
                      <a:pt x="78" y="42"/>
                    </a:cubicBezTo>
                    <a:cubicBezTo>
                      <a:pt x="90" y="47"/>
                      <a:pt x="101" y="54"/>
                      <a:pt x="112" y="61"/>
                    </a:cubicBezTo>
                    <a:cubicBezTo>
                      <a:pt x="122" y="68"/>
                      <a:pt x="134" y="77"/>
                      <a:pt x="141" y="87"/>
                    </a:cubicBezTo>
                    <a:cubicBezTo>
                      <a:pt x="153" y="102"/>
                      <a:pt x="142" y="116"/>
                      <a:pt x="130" y="127"/>
                    </a:cubicBezTo>
                    <a:cubicBezTo>
                      <a:pt x="121" y="135"/>
                      <a:pt x="110" y="143"/>
                      <a:pt x="98" y="148"/>
                    </a:cubicBezTo>
                    <a:cubicBezTo>
                      <a:pt x="81" y="155"/>
                      <a:pt x="69" y="147"/>
                      <a:pt x="58" y="135"/>
                    </a:cubicBezTo>
                    <a:cubicBezTo>
                      <a:pt x="41" y="116"/>
                      <a:pt x="27" y="94"/>
                      <a:pt x="18" y="70"/>
                    </a:cubicBezTo>
                    <a:cubicBezTo>
                      <a:pt x="15" y="64"/>
                      <a:pt x="12" y="56"/>
                      <a:pt x="14" y="50"/>
                    </a:cubicBezTo>
                    <a:cubicBezTo>
                      <a:pt x="17" y="44"/>
                      <a:pt x="29" y="40"/>
                      <a:pt x="36" y="38"/>
                    </a:cubicBezTo>
                    <a:cubicBezTo>
                      <a:pt x="49" y="33"/>
                      <a:pt x="64" y="30"/>
                      <a:pt x="78" y="30"/>
                    </a:cubicBezTo>
                    <a:cubicBezTo>
                      <a:pt x="93" y="29"/>
                      <a:pt x="111" y="30"/>
                      <a:pt x="121" y="42"/>
                    </a:cubicBezTo>
                    <a:cubicBezTo>
                      <a:pt x="130" y="53"/>
                      <a:pt x="136" y="65"/>
                      <a:pt x="141" y="77"/>
                    </a:cubicBezTo>
                    <a:cubicBezTo>
                      <a:pt x="145" y="90"/>
                      <a:pt x="149" y="103"/>
                      <a:pt x="150" y="116"/>
                    </a:cubicBezTo>
                    <a:cubicBezTo>
                      <a:pt x="151" y="128"/>
                      <a:pt x="153" y="144"/>
                      <a:pt x="146" y="155"/>
                    </a:cubicBezTo>
                    <a:cubicBezTo>
                      <a:pt x="137" y="167"/>
                      <a:pt x="119" y="163"/>
                      <a:pt x="107" y="161"/>
                    </a:cubicBezTo>
                    <a:cubicBezTo>
                      <a:pt x="95" y="158"/>
                      <a:pt x="83" y="155"/>
                      <a:pt x="72" y="150"/>
                    </a:cubicBezTo>
                    <a:cubicBezTo>
                      <a:pt x="51" y="140"/>
                      <a:pt x="28" y="125"/>
                      <a:pt x="15" y="106"/>
                    </a:cubicBezTo>
                    <a:cubicBezTo>
                      <a:pt x="0" y="83"/>
                      <a:pt x="8" y="50"/>
                      <a:pt x="24" y="30"/>
                    </a:cubicBezTo>
                    <a:cubicBezTo>
                      <a:pt x="42" y="7"/>
                      <a:pt x="71" y="6"/>
                      <a:pt x="96" y="19"/>
                    </a:cubicBezTo>
                    <a:cubicBezTo>
                      <a:pt x="119" y="32"/>
                      <a:pt x="137" y="55"/>
                      <a:pt x="151" y="77"/>
                    </a:cubicBezTo>
                    <a:cubicBezTo>
                      <a:pt x="166" y="100"/>
                      <a:pt x="177" y="128"/>
                      <a:pt x="154" y="151"/>
                    </a:cubicBezTo>
                    <a:cubicBezTo>
                      <a:pt x="136" y="169"/>
                      <a:pt x="106" y="171"/>
                      <a:pt x="81" y="167"/>
                    </a:cubicBezTo>
                    <a:cubicBezTo>
                      <a:pt x="56" y="163"/>
                      <a:pt x="32" y="151"/>
                      <a:pt x="18" y="129"/>
                    </a:cubicBezTo>
                    <a:cubicBezTo>
                      <a:pt x="11" y="118"/>
                      <a:pt x="7" y="106"/>
                      <a:pt x="7" y="94"/>
                    </a:cubicBezTo>
                    <a:cubicBezTo>
                      <a:pt x="7" y="92"/>
                      <a:pt x="5" y="92"/>
                      <a:pt x="5" y="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1435" name="Google Shape;1435;p9"/>
            <p:cNvSpPr/>
            <p:nvPr/>
          </p:nvSpPr>
          <p:spPr>
            <a:xfrm flipH="1">
              <a:off x="-281839" y="-193601"/>
              <a:ext cx="724575" cy="58310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36" name="Google Shape;1436;p9"/>
            <p:cNvSpPr/>
            <p:nvPr/>
          </p:nvSpPr>
          <p:spPr>
            <a:xfrm rot="5400000" flipH="1">
              <a:off x="8337660" y="2889125"/>
              <a:ext cx="884400" cy="7117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437" name="Google Shape;1437;p9"/>
            <p:cNvGrpSpPr/>
            <p:nvPr/>
          </p:nvGrpSpPr>
          <p:grpSpPr>
            <a:xfrm flipH="1">
              <a:off x="-564773" y="3514451"/>
              <a:ext cx="1170944" cy="1170944"/>
              <a:chOff x="3884613" y="4403726"/>
              <a:chExt cx="995363" cy="995363"/>
            </a:xfrm>
          </p:grpSpPr>
          <p:sp>
            <p:nvSpPr>
              <p:cNvPr id="1438" name="Google Shape;1438;p9"/>
              <p:cNvSpPr/>
              <p:nvPr/>
            </p:nvSpPr>
            <p:spPr>
              <a:xfrm>
                <a:off x="3884613" y="4403726"/>
                <a:ext cx="995363" cy="995363"/>
              </a:xfrm>
              <a:custGeom>
                <a:avLst/>
                <a:gdLst/>
                <a:ahLst/>
                <a:cxnLst/>
                <a:rect l="l" t="t" r="r" b="b"/>
                <a:pathLst>
                  <a:path w="264" h="264" extrusionOk="0">
                    <a:moveTo>
                      <a:pt x="258" y="128"/>
                    </a:moveTo>
                    <a:cubicBezTo>
                      <a:pt x="255" y="125"/>
                      <a:pt x="250" y="123"/>
                      <a:pt x="246" y="122"/>
                    </a:cubicBezTo>
                    <a:cubicBezTo>
                      <a:pt x="238" y="120"/>
                      <a:pt x="231" y="119"/>
                      <a:pt x="224" y="119"/>
                    </a:cubicBezTo>
                    <a:cubicBezTo>
                      <a:pt x="229" y="117"/>
                      <a:pt x="234" y="116"/>
                      <a:pt x="239" y="114"/>
                    </a:cubicBezTo>
                    <a:cubicBezTo>
                      <a:pt x="244" y="112"/>
                      <a:pt x="248" y="110"/>
                      <a:pt x="252" y="107"/>
                    </a:cubicBezTo>
                    <a:cubicBezTo>
                      <a:pt x="256" y="103"/>
                      <a:pt x="258" y="98"/>
                      <a:pt x="257" y="94"/>
                    </a:cubicBezTo>
                    <a:cubicBezTo>
                      <a:pt x="257" y="89"/>
                      <a:pt x="253" y="85"/>
                      <a:pt x="248" y="83"/>
                    </a:cubicBezTo>
                    <a:cubicBezTo>
                      <a:pt x="244" y="82"/>
                      <a:pt x="239" y="82"/>
                      <a:pt x="234" y="82"/>
                    </a:cubicBezTo>
                    <a:cubicBezTo>
                      <a:pt x="224" y="83"/>
                      <a:pt x="213" y="87"/>
                      <a:pt x="203" y="91"/>
                    </a:cubicBezTo>
                    <a:cubicBezTo>
                      <a:pt x="210" y="85"/>
                      <a:pt x="217" y="79"/>
                      <a:pt x="223" y="73"/>
                    </a:cubicBezTo>
                    <a:cubicBezTo>
                      <a:pt x="227" y="70"/>
                      <a:pt x="230" y="66"/>
                      <a:pt x="233" y="62"/>
                    </a:cubicBezTo>
                    <a:cubicBezTo>
                      <a:pt x="235" y="57"/>
                      <a:pt x="235" y="52"/>
                      <a:pt x="232" y="47"/>
                    </a:cubicBezTo>
                    <a:cubicBezTo>
                      <a:pt x="230" y="44"/>
                      <a:pt x="225" y="42"/>
                      <a:pt x="220" y="42"/>
                    </a:cubicBezTo>
                    <a:cubicBezTo>
                      <a:pt x="215" y="42"/>
                      <a:pt x="211" y="44"/>
                      <a:pt x="207" y="46"/>
                    </a:cubicBezTo>
                    <a:cubicBezTo>
                      <a:pt x="197" y="51"/>
                      <a:pt x="189" y="58"/>
                      <a:pt x="182" y="66"/>
                    </a:cubicBezTo>
                    <a:cubicBezTo>
                      <a:pt x="186" y="58"/>
                      <a:pt x="189" y="50"/>
                      <a:pt x="193" y="42"/>
                    </a:cubicBezTo>
                    <a:cubicBezTo>
                      <a:pt x="195" y="37"/>
                      <a:pt x="197" y="33"/>
                      <a:pt x="197" y="28"/>
                    </a:cubicBezTo>
                    <a:cubicBezTo>
                      <a:pt x="197" y="23"/>
                      <a:pt x="195" y="18"/>
                      <a:pt x="191" y="15"/>
                    </a:cubicBezTo>
                    <a:cubicBezTo>
                      <a:pt x="187" y="12"/>
                      <a:pt x="182" y="12"/>
                      <a:pt x="178" y="14"/>
                    </a:cubicBezTo>
                    <a:cubicBezTo>
                      <a:pt x="173" y="16"/>
                      <a:pt x="170" y="20"/>
                      <a:pt x="167" y="24"/>
                    </a:cubicBezTo>
                    <a:cubicBezTo>
                      <a:pt x="160" y="32"/>
                      <a:pt x="156" y="42"/>
                      <a:pt x="152" y="52"/>
                    </a:cubicBezTo>
                    <a:cubicBezTo>
                      <a:pt x="152" y="43"/>
                      <a:pt x="153" y="34"/>
                      <a:pt x="153" y="25"/>
                    </a:cubicBezTo>
                    <a:cubicBezTo>
                      <a:pt x="153" y="20"/>
                      <a:pt x="153" y="15"/>
                      <a:pt x="151" y="11"/>
                    </a:cubicBezTo>
                    <a:cubicBezTo>
                      <a:pt x="149" y="6"/>
                      <a:pt x="145" y="2"/>
                      <a:pt x="141" y="1"/>
                    </a:cubicBezTo>
                    <a:cubicBezTo>
                      <a:pt x="136" y="0"/>
                      <a:pt x="131" y="2"/>
                      <a:pt x="128" y="6"/>
                    </a:cubicBezTo>
                    <a:cubicBezTo>
                      <a:pt x="125" y="9"/>
                      <a:pt x="123" y="14"/>
                      <a:pt x="122" y="18"/>
                    </a:cubicBezTo>
                    <a:cubicBezTo>
                      <a:pt x="120" y="26"/>
                      <a:pt x="119" y="33"/>
                      <a:pt x="119" y="40"/>
                    </a:cubicBezTo>
                    <a:cubicBezTo>
                      <a:pt x="117" y="35"/>
                      <a:pt x="115" y="30"/>
                      <a:pt x="113" y="25"/>
                    </a:cubicBezTo>
                    <a:cubicBezTo>
                      <a:pt x="112" y="20"/>
                      <a:pt x="110" y="16"/>
                      <a:pt x="106" y="12"/>
                    </a:cubicBezTo>
                    <a:cubicBezTo>
                      <a:pt x="103" y="8"/>
                      <a:pt x="98" y="6"/>
                      <a:pt x="93" y="7"/>
                    </a:cubicBezTo>
                    <a:cubicBezTo>
                      <a:pt x="89" y="7"/>
                      <a:pt x="85" y="11"/>
                      <a:pt x="83" y="16"/>
                    </a:cubicBezTo>
                    <a:cubicBezTo>
                      <a:pt x="81" y="20"/>
                      <a:pt x="81" y="25"/>
                      <a:pt x="82" y="30"/>
                    </a:cubicBezTo>
                    <a:cubicBezTo>
                      <a:pt x="83" y="40"/>
                      <a:pt x="86" y="51"/>
                      <a:pt x="90" y="61"/>
                    </a:cubicBezTo>
                    <a:cubicBezTo>
                      <a:pt x="85" y="54"/>
                      <a:pt x="79" y="47"/>
                      <a:pt x="73" y="41"/>
                    </a:cubicBezTo>
                    <a:cubicBezTo>
                      <a:pt x="69" y="37"/>
                      <a:pt x="66" y="34"/>
                      <a:pt x="61" y="31"/>
                    </a:cubicBezTo>
                    <a:cubicBezTo>
                      <a:pt x="57" y="29"/>
                      <a:pt x="51" y="29"/>
                      <a:pt x="47" y="32"/>
                    </a:cubicBezTo>
                    <a:cubicBezTo>
                      <a:pt x="43" y="34"/>
                      <a:pt x="41" y="39"/>
                      <a:pt x="41" y="44"/>
                    </a:cubicBezTo>
                    <a:cubicBezTo>
                      <a:pt x="41" y="49"/>
                      <a:pt x="43" y="53"/>
                      <a:pt x="46" y="57"/>
                    </a:cubicBezTo>
                    <a:cubicBezTo>
                      <a:pt x="51" y="67"/>
                      <a:pt x="58" y="75"/>
                      <a:pt x="66" y="83"/>
                    </a:cubicBezTo>
                    <a:cubicBezTo>
                      <a:pt x="58" y="78"/>
                      <a:pt x="50" y="75"/>
                      <a:pt x="42" y="71"/>
                    </a:cubicBezTo>
                    <a:cubicBezTo>
                      <a:pt x="37" y="69"/>
                      <a:pt x="32" y="67"/>
                      <a:pt x="27" y="67"/>
                    </a:cubicBezTo>
                    <a:cubicBezTo>
                      <a:pt x="23" y="67"/>
                      <a:pt x="17" y="69"/>
                      <a:pt x="15" y="73"/>
                    </a:cubicBezTo>
                    <a:cubicBezTo>
                      <a:pt x="12" y="77"/>
                      <a:pt x="12" y="82"/>
                      <a:pt x="14" y="86"/>
                    </a:cubicBezTo>
                    <a:cubicBezTo>
                      <a:pt x="16" y="91"/>
                      <a:pt x="20" y="94"/>
                      <a:pt x="23" y="97"/>
                    </a:cubicBezTo>
                    <a:cubicBezTo>
                      <a:pt x="32" y="104"/>
                      <a:pt x="42" y="108"/>
                      <a:pt x="52" y="112"/>
                    </a:cubicBezTo>
                    <a:cubicBezTo>
                      <a:pt x="43" y="112"/>
                      <a:pt x="34" y="111"/>
                      <a:pt x="25" y="111"/>
                    </a:cubicBezTo>
                    <a:cubicBezTo>
                      <a:pt x="20" y="111"/>
                      <a:pt x="15" y="111"/>
                      <a:pt x="10" y="113"/>
                    </a:cubicBezTo>
                    <a:cubicBezTo>
                      <a:pt x="6" y="115"/>
                      <a:pt x="2" y="119"/>
                      <a:pt x="1" y="123"/>
                    </a:cubicBezTo>
                    <a:cubicBezTo>
                      <a:pt x="0" y="128"/>
                      <a:pt x="2" y="133"/>
                      <a:pt x="6" y="136"/>
                    </a:cubicBezTo>
                    <a:cubicBezTo>
                      <a:pt x="9" y="139"/>
                      <a:pt x="14" y="141"/>
                      <a:pt x="18" y="142"/>
                    </a:cubicBezTo>
                    <a:cubicBezTo>
                      <a:pt x="25" y="144"/>
                      <a:pt x="33" y="145"/>
                      <a:pt x="40" y="145"/>
                    </a:cubicBezTo>
                    <a:cubicBezTo>
                      <a:pt x="35" y="147"/>
                      <a:pt x="30" y="149"/>
                      <a:pt x="25" y="151"/>
                    </a:cubicBezTo>
                    <a:cubicBezTo>
                      <a:pt x="20" y="153"/>
                      <a:pt x="15" y="154"/>
                      <a:pt x="12" y="158"/>
                    </a:cubicBezTo>
                    <a:cubicBezTo>
                      <a:pt x="8" y="161"/>
                      <a:pt x="5" y="166"/>
                      <a:pt x="6" y="171"/>
                    </a:cubicBezTo>
                    <a:cubicBezTo>
                      <a:pt x="7" y="175"/>
                      <a:pt x="11" y="179"/>
                      <a:pt x="15" y="181"/>
                    </a:cubicBezTo>
                    <a:cubicBezTo>
                      <a:pt x="20" y="183"/>
                      <a:pt x="25" y="183"/>
                      <a:pt x="29" y="182"/>
                    </a:cubicBezTo>
                    <a:cubicBezTo>
                      <a:pt x="40" y="181"/>
                      <a:pt x="50" y="178"/>
                      <a:pt x="60" y="174"/>
                    </a:cubicBezTo>
                    <a:cubicBezTo>
                      <a:pt x="53" y="179"/>
                      <a:pt x="47" y="185"/>
                      <a:pt x="40" y="191"/>
                    </a:cubicBezTo>
                    <a:cubicBezTo>
                      <a:pt x="37" y="195"/>
                      <a:pt x="33" y="198"/>
                      <a:pt x="31" y="203"/>
                    </a:cubicBezTo>
                    <a:cubicBezTo>
                      <a:pt x="29" y="207"/>
                      <a:pt x="29" y="213"/>
                      <a:pt x="31" y="217"/>
                    </a:cubicBezTo>
                    <a:cubicBezTo>
                      <a:pt x="34" y="221"/>
                      <a:pt x="39" y="223"/>
                      <a:pt x="44" y="223"/>
                    </a:cubicBezTo>
                    <a:cubicBezTo>
                      <a:pt x="48" y="223"/>
                      <a:pt x="53" y="221"/>
                      <a:pt x="57" y="218"/>
                    </a:cubicBezTo>
                    <a:cubicBezTo>
                      <a:pt x="66" y="213"/>
                      <a:pt x="75" y="206"/>
                      <a:pt x="82" y="198"/>
                    </a:cubicBezTo>
                    <a:cubicBezTo>
                      <a:pt x="78" y="206"/>
                      <a:pt x="74" y="214"/>
                      <a:pt x="71" y="222"/>
                    </a:cubicBezTo>
                    <a:cubicBezTo>
                      <a:pt x="69" y="227"/>
                      <a:pt x="67" y="232"/>
                      <a:pt x="67" y="237"/>
                    </a:cubicBezTo>
                    <a:cubicBezTo>
                      <a:pt x="67" y="241"/>
                      <a:pt x="68" y="247"/>
                      <a:pt x="73" y="250"/>
                    </a:cubicBezTo>
                    <a:cubicBezTo>
                      <a:pt x="76" y="252"/>
                      <a:pt x="82" y="252"/>
                      <a:pt x="86" y="250"/>
                    </a:cubicBezTo>
                    <a:cubicBezTo>
                      <a:pt x="90" y="248"/>
                      <a:pt x="94" y="245"/>
                      <a:pt x="97" y="241"/>
                    </a:cubicBezTo>
                    <a:cubicBezTo>
                      <a:pt x="103" y="232"/>
                      <a:pt x="108" y="222"/>
                      <a:pt x="112" y="213"/>
                    </a:cubicBezTo>
                    <a:cubicBezTo>
                      <a:pt x="111" y="221"/>
                      <a:pt x="111" y="230"/>
                      <a:pt x="111" y="239"/>
                    </a:cubicBezTo>
                    <a:cubicBezTo>
                      <a:pt x="111" y="244"/>
                      <a:pt x="111" y="249"/>
                      <a:pt x="113" y="254"/>
                    </a:cubicBezTo>
                    <a:cubicBezTo>
                      <a:pt x="115" y="258"/>
                      <a:pt x="118" y="262"/>
                      <a:pt x="123" y="263"/>
                    </a:cubicBezTo>
                    <a:cubicBezTo>
                      <a:pt x="128" y="264"/>
                      <a:pt x="133" y="262"/>
                      <a:pt x="136" y="258"/>
                    </a:cubicBezTo>
                    <a:cubicBezTo>
                      <a:pt x="139" y="255"/>
                      <a:pt x="141" y="250"/>
                      <a:pt x="142" y="246"/>
                    </a:cubicBezTo>
                    <a:cubicBezTo>
                      <a:pt x="144" y="239"/>
                      <a:pt x="145" y="231"/>
                      <a:pt x="145" y="224"/>
                    </a:cubicBezTo>
                    <a:cubicBezTo>
                      <a:pt x="147" y="229"/>
                      <a:pt x="148" y="234"/>
                      <a:pt x="150" y="240"/>
                    </a:cubicBezTo>
                    <a:cubicBezTo>
                      <a:pt x="152" y="244"/>
                      <a:pt x="154" y="249"/>
                      <a:pt x="157" y="252"/>
                    </a:cubicBezTo>
                    <a:cubicBezTo>
                      <a:pt x="161" y="256"/>
                      <a:pt x="166" y="259"/>
                      <a:pt x="170" y="258"/>
                    </a:cubicBezTo>
                    <a:cubicBezTo>
                      <a:pt x="175" y="257"/>
                      <a:pt x="179" y="253"/>
                      <a:pt x="181" y="249"/>
                    </a:cubicBezTo>
                    <a:cubicBezTo>
                      <a:pt x="182" y="244"/>
                      <a:pt x="182" y="240"/>
                      <a:pt x="182" y="235"/>
                    </a:cubicBezTo>
                    <a:cubicBezTo>
                      <a:pt x="181" y="224"/>
                      <a:pt x="177" y="214"/>
                      <a:pt x="173" y="204"/>
                    </a:cubicBezTo>
                    <a:cubicBezTo>
                      <a:pt x="179" y="211"/>
                      <a:pt x="185" y="217"/>
                      <a:pt x="191" y="224"/>
                    </a:cubicBezTo>
                    <a:cubicBezTo>
                      <a:pt x="194" y="227"/>
                      <a:pt x="198" y="231"/>
                      <a:pt x="202" y="233"/>
                    </a:cubicBezTo>
                    <a:cubicBezTo>
                      <a:pt x="207" y="235"/>
                      <a:pt x="212" y="235"/>
                      <a:pt x="217" y="233"/>
                    </a:cubicBezTo>
                    <a:cubicBezTo>
                      <a:pt x="221" y="230"/>
                      <a:pt x="222" y="225"/>
                      <a:pt x="222" y="220"/>
                    </a:cubicBezTo>
                    <a:cubicBezTo>
                      <a:pt x="222" y="216"/>
                      <a:pt x="220" y="211"/>
                      <a:pt x="218" y="207"/>
                    </a:cubicBezTo>
                    <a:cubicBezTo>
                      <a:pt x="213" y="198"/>
                      <a:pt x="206" y="190"/>
                      <a:pt x="198" y="182"/>
                    </a:cubicBezTo>
                    <a:cubicBezTo>
                      <a:pt x="206" y="186"/>
                      <a:pt x="214" y="190"/>
                      <a:pt x="222" y="193"/>
                    </a:cubicBezTo>
                    <a:cubicBezTo>
                      <a:pt x="227" y="195"/>
                      <a:pt x="231" y="197"/>
                      <a:pt x="236" y="197"/>
                    </a:cubicBezTo>
                    <a:cubicBezTo>
                      <a:pt x="241" y="197"/>
                      <a:pt x="246" y="196"/>
                      <a:pt x="249" y="192"/>
                    </a:cubicBezTo>
                    <a:cubicBezTo>
                      <a:pt x="252" y="188"/>
                      <a:pt x="252" y="182"/>
                      <a:pt x="250" y="178"/>
                    </a:cubicBezTo>
                    <a:cubicBezTo>
                      <a:pt x="248" y="174"/>
                      <a:pt x="244" y="170"/>
                      <a:pt x="240" y="167"/>
                    </a:cubicBezTo>
                    <a:cubicBezTo>
                      <a:pt x="232" y="161"/>
                      <a:pt x="222" y="156"/>
                      <a:pt x="212" y="152"/>
                    </a:cubicBezTo>
                    <a:cubicBezTo>
                      <a:pt x="221" y="153"/>
                      <a:pt x="230" y="153"/>
                      <a:pt x="239" y="153"/>
                    </a:cubicBezTo>
                    <a:cubicBezTo>
                      <a:pt x="244" y="153"/>
                      <a:pt x="249" y="153"/>
                      <a:pt x="253" y="151"/>
                    </a:cubicBezTo>
                    <a:cubicBezTo>
                      <a:pt x="258" y="149"/>
                      <a:pt x="262" y="146"/>
                      <a:pt x="263" y="141"/>
                    </a:cubicBezTo>
                    <a:cubicBezTo>
                      <a:pt x="264" y="136"/>
                      <a:pt x="262" y="131"/>
                      <a:pt x="258" y="12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39" name="Google Shape;1439;p9"/>
              <p:cNvSpPr/>
              <p:nvPr/>
            </p:nvSpPr>
            <p:spPr>
              <a:xfrm>
                <a:off x="4035426" y="4554538"/>
                <a:ext cx="693738" cy="693738"/>
              </a:xfrm>
              <a:custGeom>
                <a:avLst/>
                <a:gdLst/>
                <a:ahLst/>
                <a:cxnLst/>
                <a:rect l="l" t="t" r="r" b="b"/>
                <a:pathLst>
                  <a:path w="184" h="184" extrusionOk="0">
                    <a:moveTo>
                      <a:pt x="179" y="72"/>
                    </a:moveTo>
                    <a:cubicBezTo>
                      <a:pt x="176" y="71"/>
                      <a:pt x="172" y="70"/>
                      <a:pt x="169" y="70"/>
                    </a:cubicBezTo>
                    <a:cubicBezTo>
                      <a:pt x="164" y="69"/>
                      <a:pt x="159" y="70"/>
                      <a:pt x="153" y="71"/>
                    </a:cubicBezTo>
                    <a:cubicBezTo>
                      <a:pt x="157" y="69"/>
                      <a:pt x="160" y="67"/>
                      <a:pt x="164" y="65"/>
                    </a:cubicBezTo>
                    <a:cubicBezTo>
                      <a:pt x="167" y="63"/>
                      <a:pt x="169" y="61"/>
                      <a:pt x="172" y="58"/>
                    </a:cubicBezTo>
                    <a:cubicBezTo>
                      <a:pt x="174" y="55"/>
                      <a:pt x="175" y="52"/>
                      <a:pt x="173" y="48"/>
                    </a:cubicBezTo>
                    <a:cubicBezTo>
                      <a:pt x="172" y="45"/>
                      <a:pt x="169" y="43"/>
                      <a:pt x="166" y="43"/>
                    </a:cubicBezTo>
                    <a:cubicBezTo>
                      <a:pt x="163" y="42"/>
                      <a:pt x="159" y="43"/>
                      <a:pt x="156" y="44"/>
                    </a:cubicBezTo>
                    <a:cubicBezTo>
                      <a:pt x="149" y="46"/>
                      <a:pt x="142" y="50"/>
                      <a:pt x="136" y="54"/>
                    </a:cubicBezTo>
                    <a:cubicBezTo>
                      <a:pt x="140" y="49"/>
                      <a:pt x="143" y="44"/>
                      <a:pt x="147" y="39"/>
                    </a:cubicBezTo>
                    <a:cubicBezTo>
                      <a:pt x="149" y="36"/>
                      <a:pt x="151" y="33"/>
                      <a:pt x="152" y="30"/>
                    </a:cubicBezTo>
                    <a:cubicBezTo>
                      <a:pt x="153" y="26"/>
                      <a:pt x="152" y="22"/>
                      <a:pt x="150" y="20"/>
                    </a:cubicBezTo>
                    <a:cubicBezTo>
                      <a:pt x="147" y="17"/>
                      <a:pt x="144" y="17"/>
                      <a:pt x="141" y="18"/>
                    </a:cubicBezTo>
                    <a:cubicBezTo>
                      <a:pt x="137" y="18"/>
                      <a:pt x="134" y="20"/>
                      <a:pt x="132" y="22"/>
                    </a:cubicBezTo>
                    <a:cubicBezTo>
                      <a:pt x="126" y="27"/>
                      <a:pt x="121" y="33"/>
                      <a:pt x="117" y="40"/>
                    </a:cubicBezTo>
                    <a:cubicBezTo>
                      <a:pt x="119" y="34"/>
                      <a:pt x="121" y="28"/>
                      <a:pt x="122" y="21"/>
                    </a:cubicBezTo>
                    <a:cubicBezTo>
                      <a:pt x="123" y="18"/>
                      <a:pt x="123" y="15"/>
                      <a:pt x="123" y="11"/>
                    </a:cubicBezTo>
                    <a:cubicBezTo>
                      <a:pt x="122" y="8"/>
                      <a:pt x="120" y="4"/>
                      <a:pt x="117" y="3"/>
                    </a:cubicBezTo>
                    <a:cubicBezTo>
                      <a:pt x="114" y="2"/>
                      <a:pt x="110" y="3"/>
                      <a:pt x="107" y="4"/>
                    </a:cubicBezTo>
                    <a:cubicBezTo>
                      <a:pt x="105" y="6"/>
                      <a:pt x="103" y="9"/>
                      <a:pt x="101" y="12"/>
                    </a:cubicBezTo>
                    <a:cubicBezTo>
                      <a:pt x="98" y="19"/>
                      <a:pt x="96" y="26"/>
                      <a:pt x="95" y="34"/>
                    </a:cubicBezTo>
                    <a:cubicBezTo>
                      <a:pt x="94" y="28"/>
                      <a:pt x="93" y="22"/>
                      <a:pt x="92" y="15"/>
                    </a:cubicBezTo>
                    <a:cubicBezTo>
                      <a:pt x="91" y="12"/>
                      <a:pt x="90" y="8"/>
                      <a:pt x="88" y="6"/>
                    </a:cubicBezTo>
                    <a:cubicBezTo>
                      <a:pt x="87" y="3"/>
                      <a:pt x="83" y="0"/>
                      <a:pt x="80" y="0"/>
                    </a:cubicBezTo>
                    <a:cubicBezTo>
                      <a:pt x="77" y="0"/>
                      <a:pt x="74" y="3"/>
                      <a:pt x="72" y="5"/>
                    </a:cubicBezTo>
                    <a:cubicBezTo>
                      <a:pt x="70" y="8"/>
                      <a:pt x="70" y="12"/>
                      <a:pt x="69" y="15"/>
                    </a:cubicBezTo>
                    <a:cubicBezTo>
                      <a:pt x="69" y="20"/>
                      <a:pt x="69" y="25"/>
                      <a:pt x="70" y="31"/>
                    </a:cubicBezTo>
                    <a:cubicBezTo>
                      <a:pt x="68" y="27"/>
                      <a:pt x="66" y="24"/>
                      <a:pt x="64" y="20"/>
                    </a:cubicBezTo>
                    <a:cubicBezTo>
                      <a:pt x="63" y="18"/>
                      <a:pt x="61" y="15"/>
                      <a:pt x="58" y="12"/>
                    </a:cubicBezTo>
                    <a:cubicBezTo>
                      <a:pt x="55" y="10"/>
                      <a:pt x="51" y="9"/>
                      <a:pt x="48" y="11"/>
                    </a:cubicBezTo>
                    <a:cubicBezTo>
                      <a:pt x="45" y="12"/>
                      <a:pt x="43" y="15"/>
                      <a:pt x="42" y="18"/>
                    </a:cubicBezTo>
                    <a:cubicBezTo>
                      <a:pt x="42" y="21"/>
                      <a:pt x="42" y="25"/>
                      <a:pt x="43" y="28"/>
                    </a:cubicBezTo>
                    <a:cubicBezTo>
                      <a:pt x="45" y="35"/>
                      <a:pt x="49" y="42"/>
                      <a:pt x="53" y="48"/>
                    </a:cubicBezTo>
                    <a:cubicBezTo>
                      <a:pt x="49" y="44"/>
                      <a:pt x="44" y="41"/>
                      <a:pt x="38" y="37"/>
                    </a:cubicBezTo>
                    <a:cubicBezTo>
                      <a:pt x="36" y="35"/>
                      <a:pt x="33" y="33"/>
                      <a:pt x="29" y="32"/>
                    </a:cubicBezTo>
                    <a:cubicBezTo>
                      <a:pt x="26" y="31"/>
                      <a:pt x="22" y="32"/>
                      <a:pt x="20" y="34"/>
                    </a:cubicBezTo>
                    <a:cubicBezTo>
                      <a:pt x="17" y="37"/>
                      <a:pt x="17" y="40"/>
                      <a:pt x="17" y="43"/>
                    </a:cubicBezTo>
                    <a:cubicBezTo>
                      <a:pt x="18" y="47"/>
                      <a:pt x="20" y="50"/>
                      <a:pt x="22" y="52"/>
                    </a:cubicBezTo>
                    <a:cubicBezTo>
                      <a:pt x="27" y="58"/>
                      <a:pt x="33" y="63"/>
                      <a:pt x="39" y="67"/>
                    </a:cubicBezTo>
                    <a:cubicBezTo>
                      <a:pt x="33" y="65"/>
                      <a:pt x="27" y="64"/>
                      <a:pt x="21" y="62"/>
                    </a:cubicBezTo>
                    <a:cubicBezTo>
                      <a:pt x="18" y="61"/>
                      <a:pt x="14" y="61"/>
                      <a:pt x="11" y="61"/>
                    </a:cubicBezTo>
                    <a:cubicBezTo>
                      <a:pt x="7" y="62"/>
                      <a:pt x="4" y="64"/>
                      <a:pt x="3" y="67"/>
                    </a:cubicBezTo>
                    <a:cubicBezTo>
                      <a:pt x="1" y="70"/>
                      <a:pt x="2" y="74"/>
                      <a:pt x="4" y="77"/>
                    </a:cubicBezTo>
                    <a:cubicBezTo>
                      <a:pt x="6" y="79"/>
                      <a:pt x="9" y="81"/>
                      <a:pt x="12" y="83"/>
                    </a:cubicBezTo>
                    <a:cubicBezTo>
                      <a:pt x="19" y="86"/>
                      <a:pt x="26" y="88"/>
                      <a:pt x="34" y="89"/>
                    </a:cubicBezTo>
                    <a:cubicBezTo>
                      <a:pt x="27" y="90"/>
                      <a:pt x="21" y="91"/>
                      <a:pt x="15" y="92"/>
                    </a:cubicBezTo>
                    <a:cubicBezTo>
                      <a:pt x="12" y="93"/>
                      <a:pt x="8" y="94"/>
                      <a:pt x="5" y="96"/>
                    </a:cubicBezTo>
                    <a:cubicBezTo>
                      <a:pt x="2" y="97"/>
                      <a:pt x="0" y="101"/>
                      <a:pt x="0" y="104"/>
                    </a:cubicBezTo>
                    <a:cubicBezTo>
                      <a:pt x="0" y="107"/>
                      <a:pt x="2" y="110"/>
                      <a:pt x="5" y="112"/>
                    </a:cubicBezTo>
                    <a:cubicBezTo>
                      <a:pt x="8" y="114"/>
                      <a:pt x="11" y="114"/>
                      <a:pt x="15" y="115"/>
                    </a:cubicBezTo>
                    <a:cubicBezTo>
                      <a:pt x="20" y="115"/>
                      <a:pt x="25" y="115"/>
                      <a:pt x="30" y="114"/>
                    </a:cubicBezTo>
                    <a:cubicBezTo>
                      <a:pt x="27" y="116"/>
                      <a:pt x="23" y="118"/>
                      <a:pt x="20" y="120"/>
                    </a:cubicBezTo>
                    <a:cubicBezTo>
                      <a:pt x="17" y="122"/>
                      <a:pt x="14" y="123"/>
                      <a:pt x="12" y="126"/>
                    </a:cubicBezTo>
                    <a:cubicBezTo>
                      <a:pt x="10" y="129"/>
                      <a:pt x="9" y="133"/>
                      <a:pt x="10" y="136"/>
                    </a:cubicBezTo>
                    <a:cubicBezTo>
                      <a:pt x="11" y="139"/>
                      <a:pt x="15" y="141"/>
                      <a:pt x="18" y="142"/>
                    </a:cubicBezTo>
                    <a:cubicBezTo>
                      <a:pt x="21" y="142"/>
                      <a:pt x="24" y="142"/>
                      <a:pt x="28" y="141"/>
                    </a:cubicBezTo>
                    <a:cubicBezTo>
                      <a:pt x="35" y="139"/>
                      <a:pt x="42" y="135"/>
                      <a:pt x="48" y="131"/>
                    </a:cubicBezTo>
                    <a:cubicBezTo>
                      <a:pt x="44" y="135"/>
                      <a:pt x="40" y="140"/>
                      <a:pt x="37" y="146"/>
                    </a:cubicBezTo>
                    <a:cubicBezTo>
                      <a:pt x="35" y="148"/>
                      <a:pt x="33" y="151"/>
                      <a:pt x="32" y="155"/>
                    </a:cubicBezTo>
                    <a:cubicBezTo>
                      <a:pt x="31" y="158"/>
                      <a:pt x="31" y="162"/>
                      <a:pt x="34" y="165"/>
                    </a:cubicBezTo>
                    <a:cubicBezTo>
                      <a:pt x="36" y="167"/>
                      <a:pt x="40" y="168"/>
                      <a:pt x="43" y="167"/>
                    </a:cubicBezTo>
                    <a:cubicBezTo>
                      <a:pt x="46" y="166"/>
                      <a:pt x="49" y="164"/>
                      <a:pt x="52" y="162"/>
                    </a:cubicBezTo>
                    <a:cubicBezTo>
                      <a:pt x="58" y="157"/>
                      <a:pt x="62" y="151"/>
                      <a:pt x="66" y="145"/>
                    </a:cubicBezTo>
                    <a:cubicBezTo>
                      <a:pt x="65" y="151"/>
                      <a:pt x="63" y="157"/>
                      <a:pt x="62" y="163"/>
                    </a:cubicBezTo>
                    <a:cubicBezTo>
                      <a:pt x="61" y="166"/>
                      <a:pt x="60" y="170"/>
                      <a:pt x="61" y="173"/>
                    </a:cubicBezTo>
                    <a:cubicBezTo>
                      <a:pt x="62" y="177"/>
                      <a:pt x="64" y="180"/>
                      <a:pt x="67" y="181"/>
                    </a:cubicBezTo>
                    <a:cubicBezTo>
                      <a:pt x="70" y="183"/>
                      <a:pt x="74" y="182"/>
                      <a:pt x="76" y="180"/>
                    </a:cubicBezTo>
                    <a:cubicBezTo>
                      <a:pt x="79" y="178"/>
                      <a:pt x="81" y="175"/>
                      <a:pt x="82" y="172"/>
                    </a:cubicBezTo>
                    <a:cubicBezTo>
                      <a:pt x="86" y="165"/>
                      <a:pt x="88" y="158"/>
                      <a:pt x="89" y="150"/>
                    </a:cubicBezTo>
                    <a:cubicBezTo>
                      <a:pt x="90" y="157"/>
                      <a:pt x="91" y="163"/>
                      <a:pt x="92" y="169"/>
                    </a:cubicBezTo>
                    <a:cubicBezTo>
                      <a:pt x="93" y="172"/>
                      <a:pt x="93" y="176"/>
                      <a:pt x="95" y="179"/>
                    </a:cubicBezTo>
                    <a:cubicBezTo>
                      <a:pt x="97" y="182"/>
                      <a:pt x="100" y="184"/>
                      <a:pt x="104" y="184"/>
                    </a:cubicBezTo>
                    <a:cubicBezTo>
                      <a:pt x="107" y="184"/>
                      <a:pt x="110" y="182"/>
                      <a:pt x="112" y="179"/>
                    </a:cubicBezTo>
                    <a:cubicBezTo>
                      <a:pt x="114" y="176"/>
                      <a:pt x="114" y="173"/>
                      <a:pt x="114" y="169"/>
                    </a:cubicBezTo>
                    <a:cubicBezTo>
                      <a:pt x="115" y="164"/>
                      <a:pt x="114" y="159"/>
                      <a:pt x="113" y="154"/>
                    </a:cubicBezTo>
                    <a:cubicBezTo>
                      <a:pt x="115" y="157"/>
                      <a:pt x="117" y="161"/>
                      <a:pt x="119" y="164"/>
                    </a:cubicBezTo>
                    <a:cubicBezTo>
                      <a:pt x="121" y="167"/>
                      <a:pt x="123" y="170"/>
                      <a:pt x="126" y="172"/>
                    </a:cubicBezTo>
                    <a:cubicBezTo>
                      <a:pt x="129" y="174"/>
                      <a:pt x="132" y="175"/>
                      <a:pt x="136" y="174"/>
                    </a:cubicBezTo>
                    <a:cubicBezTo>
                      <a:pt x="139" y="173"/>
                      <a:pt x="141" y="169"/>
                      <a:pt x="141" y="166"/>
                    </a:cubicBezTo>
                    <a:cubicBezTo>
                      <a:pt x="142" y="163"/>
                      <a:pt x="141" y="160"/>
                      <a:pt x="140" y="156"/>
                    </a:cubicBezTo>
                    <a:cubicBezTo>
                      <a:pt x="138" y="149"/>
                      <a:pt x="134" y="142"/>
                      <a:pt x="130" y="136"/>
                    </a:cubicBezTo>
                    <a:cubicBezTo>
                      <a:pt x="135" y="140"/>
                      <a:pt x="140" y="144"/>
                      <a:pt x="145" y="147"/>
                    </a:cubicBezTo>
                    <a:cubicBezTo>
                      <a:pt x="148" y="149"/>
                      <a:pt x="151" y="151"/>
                      <a:pt x="154" y="152"/>
                    </a:cubicBezTo>
                    <a:cubicBezTo>
                      <a:pt x="158" y="153"/>
                      <a:pt x="162" y="153"/>
                      <a:pt x="164" y="150"/>
                    </a:cubicBezTo>
                    <a:cubicBezTo>
                      <a:pt x="167" y="148"/>
                      <a:pt x="167" y="144"/>
                      <a:pt x="166" y="141"/>
                    </a:cubicBezTo>
                    <a:cubicBezTo>
                      <a:pt x="166" y="138"/>
                      <a:pt x="164" y="135"/>
                      <a:pt x="162" y="132"/>
                    </a:cubicBezTo>
                    <a:cubicBezTo>
                      <a:pt x="157" y="126"/>
                      <a:pt x="151" y="122"/>
                      <a:pt x="144" y="118"/>
                    </a:cubicBezTo>
                    <a:cubicBezTo>
                      <a:pt x="150" y="119"/>
                      <a:pt x="156" y="121"/>
                      <a:pt x="163" y="122"/>
                    </a:cubicBezTo>
                    <a:cubicBezTo>
                      <a:pt x="166" y="123"/>
                      <a:pt x="169" y="124"/>
                      <a:pt x="173" y="123"/>
                    </a:cubicBezTo>
                    <a:cubicBezTo>
                      <a:pt x="176" y="122"/>
                      <a:pt x="180" y="120"/>
                      <a:pt x="181" y="117"/>
                    </a:cubicBezTo>
                    <a:cubicBezTo>
                      <a:pt x="182" y="114"/>
                      <a:pt x="181" y="111"/>
                      <a:pt x="180" y="108"/>
                    </a:cubicBezTo>
                    <a:cubicBezTo>
                      <a:pt x="178" y="105"/>
                      <a:pt x="175" y="103"/>
                      <a:pt x="172" y="102"/>
                    </a:cubicBezTo>
                    <a:cubicBezTo>
                      <a:pt x="165" y="98"/>
                      <a:pt x="158" y="96"/>
                      <a:pt x="150" y="95"/>
                    </a:cubicBezTo>
                    <a:cubicBezTo>
                      <a:pt x="156" y="94"/>
                      <a:pt x="162" y="93"/>
                      <a:pt x="169" y="92"/>
                    </a:cubicBezTo>
                    <a:cubicBezTo>
                      <a:pt x="172" y="91"/>
                      <a:pt x="176" y="91"/>
                      <a:pt x="178" y="89"/>
                    </a:cubicBezTo>
                    <a:cubicBezTo>
                      <a:pt x="181" y="87"/>
                      <a:pt x="184" y="84"/>
                      <a:pt x="184" y="80"/>
                    </a:cubicBezTo>
                    <a:cubicBezTo>
                      <a:pt x="184" y="77"/>
                      <a:pt x="182" y="74"/>
                      <a:pt x="179" y="7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40" name="Google Shape;1440;p9"/>
              <p:cNvSpPr/>
              <p:nvPr/>
            </p:nvSpPr>
            <p:spPr>
              <a:xfrm>
                <a:off x="4148138" y="4672013"/>
                <a:ext cx="468312" cy="463550"/>
              </a:xfrm>
              <a:custGeom>
                <a:avLst/>
                <a:gdLst/>
                <a:ahLst/>
                <a:cxnLst/>
                <a:rect l="l" t="t" r="r" b="b"/>
                <a:pathLst>
                  <a:path w="124" h="123" extrusionOk="0">
                    <a:moveTo>
                      <a:pt x="115" y="35"/>
                    </a:moveTo>
                    <a:cubicBezTo>
                      <a:pt x="113" y="35"/>
                      <a:pt x="110" y="35"/>
                      <a:pt x="108" y="35"/>
                    </a:cubicBezTo>
                    <a:cubicBezTo>
                      <a:pt x="105" y="36"/>
                      <a:pt x="102" y="37"/>
                      <a:pt x="98" y="38"/>
                    </a:cubicBezTo>
                    <a:cubicBezTo>
                      <a:pt x="100" y="36"/>
                      <a:pt x="102" y="35"/>
                      <a:pt x="104" y="33"/>
                    </a:cubicBezTo>
                    <a:cubicBezTo>
                      <a:pt x="106" y="31"/>
                      <a:pt x="107" y="29"/>
                      <a:pt x="108" y="27"/>
                    </a:cubicBezTo>
                    <a:cubicBezTo>
                      <a:pt x="109" y="25"/>
                      <a:pt x="109" y="23"/>
                      <a:pt x="108" y="21"/>
                    </a:cubicBezTo>
                    <a:cubicBezTo>
                      <a:pt x="107" y="19"/>
                      <a:pt x="104" y="18"/>
                      <a:pt x="102" y="18"/>
                    </a:cubicBezTo>
                    <a:cubicBezTo>
                      <a:pt x="100" y="18"/>
                      <a:pt x="98" y="19"/>
                      <a:pt x="96" y="20"/>
                    </a:cubicBezTo>
                    <a:cubicBezTo>
                      <a:pt x="92" y="23"/>
                      <a:pt x="88" y="26"/>
                      <a:pt x="84" y="30"/>
                    </a:cubicBezTo>
                    <a:cubicBezTo>
                      <a:pt x="86" y="26"/>
                      <a:pt x="88" y="22"/>
                      <a:pt x="89" y="18"/>
                    </a:cubicBezTo>
                    <a:cubicBezTo>
                      <a:pt x="90" y="16"/>
                      <a:pt x="91" y="14"/>
                      <a:pt x="91" y="12"/>
                    </a:cubicBezTo>
                    <a:cubicBezTo>
                      <a:pt x="91" y="10"/>
                      <a:pt x="90" y="7"/>
                      <a:pt x="88" y="6"/>
                    </a:cubicBezTo>
                    <a:cubicBezTo>
                      <a:pt x="86" y="5"/>
                      <a:pt x="84" y="5"/>
                      <a:pt x="82" y="6"/>
                    </a:cubicBezTo>
                    <a:cubicBezTo>
                      <a:pt x="80" y="7"/>
                      <a:pt x="78" y="8"/>
                      <a:pt x="77" y="10"/>
                    </a:cubicBezTo>
                    <a:cubicBezTo>
                      <a:pt x="74" y="14"/>
                      <a:pt x="72" y="19"/>
                      <a:pt x="70" y="24"/>
                    </a:cubicBezTo>
                    <a:cubicBezTo>
                      <a:pt x="71" y="19"/>
                      <a:pt x="71" y="15"/>
                      <a:pt x="71" y="11"/>
                    </a:cubicBezTo>
                    <a:cubicBezTo>
                      <a:pt x="70" y="9"/>
                      <a:pt x="70" y="6"/>
                      <a:pt x="70" y="4"/>
                    </a:cubicBezTo>
                    <a:cubicBezTo>
                      <a:pt x="69" y="2"/>
                      <a:pt x="67" y="0"/>
                      <a:pt x="65" y="0"/>
                    </a:cubicBezTo>
                    <a:cubicBezTo>
                      <a:pt x="62" y="0"/>
                      <a:pt x="60" y="1"/>
                      <a:pt x="59" y="2"/>
                    </a:cubicBezTo>
                    <a:cubicBezTo>
                      <a:pt x="57" y="4"/>
                      <a:pt x="56" y="6"/>
                      <a:pt x="56" y="8"/>
                    </a:cubicBezTo>
                    <a:cubicBezTo>
                      <a:pt x="55" y="13"/>
                      <a:pt x="55" y="18"/>
                      <a:pt x="55" y="23"/>
                    </a:cubicBezTo>
                    <a:cubicBezTo>
                      <a:pt x="53" y="19"/>
                      <a:pt x="52" y="15"/>
                      <a:pt x="50" y="12"/>
                    </a:cubicBezTo>
                    <a:cubicBezTo>
                      <a:pt x="49" y="10"/>
                      <a:pt x="48" y="7"/>
                      <a:pt x="47" y="6"/>
                    </a:cubicBezTo>
                    <a:cubicBezTo>
                      <a:pt x="45" y="4"/>
                      <a:pt x="43" y="3"/>
                      <a:pt x="40" y="4"/>
                    </a:cubicBezTo>
                    <a:cubicBezTo>
                      <a:pt x="38" y="4"/>
                      <a:pt x="37" y="6"/>
                      <a:pt x="36" y="8"/>
                    </a:cubicBezTo>
                    <a:cubicBezTo>
                      <a:pt x="35" y="10"/>
                      <a:pt x="35" y="13"/>
                      <a:pt x="36" y="15"/>
                    </a:cubicBezTo>
                    <a:cubicBezTo>
                      <a:pt x="36" y="18"/>
                      <a:pt x="37" y="21"/>
                      <a:pt x="39" y="25"/>
                    </a:cubicBezTo>
                    <a:cubicBezTo>
                      <a:pt x="37" y="23"/>
                      <a:pt x="35" y="21"/>
                      <a:pt x="33" y="19"/>
                    </a:cubicBezTo>
                    <a:cubicBezTo>
                      <a:pt x="32" y="17"/>
                      <a:pt x="30" y="16"/>
                      <a:pt x="28" y="15"/>
                    </a:cubicBezTo>
                    <a:cubicBezTo>
                      <a:pt x="26" y="14"/>
                      <a:pt x="23" y="14"/>
                      <a:pt x="21" y="15"/>
                    </a:cubicBezTo>
                    <a:cubicBezTo>
                      <a:pt x="19" y="16"/>
                      <a:pt x="19" y="19"/>
                      <a:pt x="19" y="21"/>
                    </a:cubicBezTo>
                    <a:cubicBezTo>
                      <a:pt x="19" y="23"/>
                      <a:pt x="20" y="25"/>
                      <a:pt x="21" y="27"/>
                    </a:cubicBezTo>
                    <a:cubicBezTo>
                      <a:pt x="23" y="31"/>
                      <a:pt x="27" y="35"/>
                      <a:pt x="30" y="39"/>
                    </a:cubicBezTo>
                    <a:cubicBezTo>
                      <a:pt x="27" y="37"/>
                      <a:pt x="23" y="35"/>
                      <a:pt x="19" y="34"/>
                    </a:cubicBezTo>
                    <a:cubicBezTo>
                      <a:pt x="17" y="33"/>
                      <a:pt x="15" y="32"/>
                      <a:pt x="12" y="32"/>
                    </a:cubicBezTo>
                    <a:cubicBezTo>
                      <a:pt x="10" y="32"/>
                      <a:pt x="8" y="33"/>
                      <a:pt x="6" y="35"/>
                    </a:cubicBezTo>
                    <a:cubicBezTo>
                      <a:pt x="5" y="37"/>
                      <a:pt x="5" y="39"/>
                      <a:pt x="6" y="41"/>
                    </a:cubicBezTo>
                    <a:cubicBezTo>
                      <a:pt x="7" y="43"/>
                      <a:pt x="9" y="45"/>
                      <a:pt x="11" y="46"/>
                    </a:cubicBezTo>
                    <a:cubicBezTo>
                      <a:pt x="15" y="49"/>
                      <a:pt x="19" y="51"/>
                      <a:pt x="24" y="53"/>
                    </a:cubicBezTo>
                    <a:cubicBezTo>
                      <a:pt x="20" y="53"/>
                      <a:pt x="16" y="52"/>
                      <a:pt x="12" y="53"/>
                    </a:cubicBezTo>
                    <a:cubicBezTo>
                      <a:pt x="9" y="53"/>
                      <a:pt x="7" y="53"/>
                      <a:pt x="5" y="54"/>
                    </a:cubicBezTo>
                    <a:cubicBezTo>
                      <a:pt x="3" y="54"/>
                      <a:pt x="1" y="56"/>
                      <a:pt x="1" y="58"/>
                    </a:cubicBezTo>
                    <a:cubicBezTo>
                      <a:pt x="0" y="61"/>
                      <a:pt x="1" y="63"/>
                      <a:pt x="3" y="64"/>
                    </a:cubicBezTo>
                    <a:cubicBezTo>
                      <a:pt x="5" y="66"/>
                      <a:pt x="7" y="67"/>
                      <a:pt x="9" y="67"/>
                    </a:cubicBezTo>
                    <a:cubicBezTo>
                      <a:pt x="14" y="68"/>
                      <a:pt x="19" y="68"/>
                      <a:pt x="24" y="68"/>
                    </a:cubicBezTo>
                    <a:cubicBezTo>
                      <a:pt x="20" y="70"/>
                      <a:pt x="16" y="71"/>
                      <a:pt x="12" y="73"/>
                    </a:cubicBezTo>
                    <a:cubicBezTo>
                      <a:pt x="10" y="74"/>
                      <a:pt x="8" y="75"/>
                      <a:pt x="6" y="76"/>
                    </a:cubicBezTo>
                    <a:cubicBezTo>
                      <a:pt x="5" y="78"/>
                      <a:pt x="4" y="80"/>
                      <a:pt x="4" y="83"/>
                    </a:cubicBezTo>
                    <a:cubicBezTo>
                      <a:pt x="5" y="85"/>
                      <a:pt x="7" y="86"/>
                      <a:pt x="9" y="87"/>
                    </a:cubicBezTo>
                    <a:cubicBezTo>
                      <a:pt x="11" y="88"/>
                      <a:pt x="13" y="88"/>
                      <a:pt x="15" y="87"/>
                    </a:cubicBezTo>
                    <a:cubicBezTo>
                      <a:pt x="19" y="87"/>
                      <a:pt x="22" y="86"/>
                      <a:pt x="25" y="84"/>
                    </a:cubicBezTo>
                    <a:cubicBezTo>
                      <a:pt x="23" y="86"/>
                      <a:pt x="22" y="88"/>
                      <a:pt x="20" y="90"/>
                    </a:cubicBezTo>
                    <a:cubicBezTo>
                      <a:pt x="18" y="91"/>
                      <a:pt x="16" y="93"/>
                      <a:pt x="16" y="95"/>
                    </a:cubicBezTo>
                    <a:cubicBezTo>
                      <a:pt x="15" y="97"/>
                      <a:pt x="14" y="100"/>
                      <a:pt x="16" y="102"/>
                    </a:cubicBezTo>
                    <a:cubicBezTo>
                      <a:pt x="17" y="104"/>
                      <a:pt x="19" y="104"/>
                      <a:pt x="22" y="104"/>
                    </a:cubicBezTo>
                    <a:cubicBezTo>
                      <a:pt x="24" y="104"/>
                      <a:pt x="26" y="103"/>
                      <a:pt x="28" y="102"/>
                    </a:cubicBezTo>
                    <a:cubicBezTo>
                      <a:pt x="32" y="100"/>
                      <a:pt x="36" y="96"/>
                      <a:pt x="39" y="93"/>
                    </a:cubicBezTo>
                    <a:cubicBezTo>
                      <a:pt x="37" y="96"/>
                      <a:pt x="36" y="100"/>
                      <a:pt x="34" y="104"/>
                    </a:cubicBezTo>
                    <a:cubicBezTo>
                      <a:pt x="33" y="106"/>
                      <a:pt x="33" y="108"/>
                      <a:pt x="33" y="111"/>
                    </a:cubicBezTo>
                    <a:cubicBezTo>
                      <a:pt x="32" y="113"/>
                      <a:pt x="33" y="115"/>
                      <a:pt x="35" y="117"/>
                    </a:cubicBezTo>
                    <a:cubicBezTo>
                      <a:pt x="37" y="118"/>
                      <a:pt x="40" y="118"/>
                      <a:pt x="42" y="117"/>
                    </a:cubicBezTo>
                    <a:cubicBezTo>
                      <a:pt x="44" y="116"/>
                      <a:pt x="45" y="114"/>
                      <a:pt x="47" y="112"/>
                    </a:cubicBezTo>
                    <a:cubicBezTo>
                      <a:pt x="50" y="108"/>
                      <a:pt x="52" y="104"/>
                      <a:pt x="53" y="99"/>
                    </a:cubicBezTo>
                    <a:cubicBezTo>
                      <a:pt x="53" y="103"/>
                      <a:pt x="53" y="107"/>
                      <a:pt x="53" y="111"/>
                    </a:cubicBezTo>
                    <a:cubicBezTo>
                      <a:pt x="53" y="114"/>
                      <a:pt x="53" y="116"/>
                      <a:pt x="54" y="118"/>
                    </a:cubicBezTo>
                    <a:cubicBezTo>
                      <a:pt x="55" y="120"/>
                      <a:pt x="57" y="122"/>
                      <a:pt x="59" y="123"/>
                    </a:cubicBezTo>
                    <a:cubicBezTo>
                      <a:pt x="61" y="123"/>
                      <a:pt x="64" y="122"/>
                      <a:pt x="65" y="120"/>
                    </a:cubicBezTo>
                    <a:cubicBezTo>
                      <a:pt x="66" y="118"/>
                      <a:pt x="67" y="116"/>
                      <a:pt x="68" y="114"/>
                    </a:cubicBezTo>
                    <a:cubicBezTo>
                      <a:pt x="69" y="109"/>
                      <a:pt x="69" y="104"/>
                      <a:pt x="69" y="99"/>
                    </a:cubicBezTo>
                    <a:cubicBezTo>
                      <a:pt x="70" y="103"/>
                      <a:pt x="72" y="107"/>
                      <a:pt x="73" y="111"/>
                    </a:cubicBezTo>
                    <a:cubicBezTo>
                      <a:pt x="74" y="113"/>
                      <a:pt x="75" y="115"/>
                      <a:pt x="77" y="117"/>
                    </a:cubicBezTo>
                    <a:cubicBezTo>
                      <a:pt x="79" y="118"/>
                      <a:pt x="81" y="119"/>
                      <a:pt x="83" y="119"/>
                    </a:cubicBezTo>
                    <a:cubicBezTo>
                      <a:pt x="85" y="118"/>
                      <a:pt x="87" y="116"/>
                      <a:pt x="88" y="114"/>
                    </a:cubicBezTo>
                    <a:cubicBezTo>
                      <a:pt x="88" y="112"/>
                      <a:pt x="88" y="110"/>
                      <a:pt x="88" y="108"/>
                    </a:cubicBezTo>
                    <a:cubicBezTo>
                      <a:pt x="87" y="104"/>
                      <a:pt x="86" y="101"/>
                      <a:pt x="85" y="98"/>
                    </a:cubicBezTo>
                    <a:cubicBezTo>
                      <a:pt x="87" y="100"/>
                      <a:pt x="89" y="101"/>
                      <a:pt x="90" y="103"/>
                    </a:cubicBezTo>
                    <a:cubicBezTo>
                      <a:pt x="92" y="105"/>
                      <a:pt x="94" y="107"/>
                      <a:pt x="96" y="108"/>
                    </a:cubicBezTo>
                    <a:cubicBezTo>
                      <a:pt x="98" y="108"/>
                      <a:pt x="101" y="109"/>
                      <a:pt x="102" y="107"/>
                    </a:cubicBezTo>
                    <a:cubicBezTo>
                      <a:pt x="104" y="106"/>
                      <a:pt x="105" y="104"/>
                      <a:pt x="105" y="101"/>
                    </a:cubicBezTo>
                    <a:cubicBezTo>
                      <a:pt x="105" y="99"/>
                      <a:pt x="104" y="97"/>
                      <a:pt x="103" y="95"/>
                    </a:cubicBezTo>
                    <a:cubicBezTo>
                      <a:pt x="100" y="91"/>
                      <a:pt x="97" y="87"/>
                      <a:pt x="93" y="84"/>
                    </a:cubicBezTo>
                    <a:cubicBezTo>
                      <a:pt x="97" y="86"/>
                      <a:pt x="101" y="87"/>
                      <a:pt x="105" y="89"/>
                    </a:cubicBezTo>
                    <a:cubicBezTo>
                      <a:pt x="107" y="90"/>
                      <a:pt x="109" y="90"/>
                      <a:pt x="111" y="91"/>
                    </a:cubicBezTo>
                    <a:cubicBezTo>
                      <a:pt x="114" y="91"/>
                      <a:pt x="116" y="90"/>
                      <a:pt x="117" y="88"/>
                    </a:cubicBezTo>
                    <a:cubicBezTo>
                      <a:pt x="118" y="86"/>
                      <a:pt x="118" y="83"/>
                      <a:pt x="117" y="81"/>
                    </a:cubicBezTo>
                    <a:cubicBezTo>
                      <a:pt x="116" y="79"/>
                      <a:pt x="115" y="78"/>
                      <a:pt x="113" y="77"/>
                    </a:cubicBezTo>
                    <a:cubicBezTo>
                      <a:pt x="109" y="73"/>
                      <a:pt x="104" y="71"/>
                      <a:pt x="100" y="70"/>
                    </a:cubicBezTo>
                    <a:cubicBezTo>
                      <a:pt x="104" y="70"/>
                      <a:pt x="108" y="70"/>
                      <a:pt x="112" y="70"/>
                    </a:cubicBezTo>
                    <a:cubicBezTo>
                      <a:pt x="114" y="70"/>
                      <a:pt x="117" y="70"/>
                      <a:pt x="119" y="69"/>
                    </a:cubicBezTo>
                    <a:cubicBezTo>
                      <a:pt x="121" y="68"/>
                      <a:pt x="123" y="66"/>
                      <a:pt x="123" y="64"/>
                    </a:cubicBezTo>
                    <a:cubicBezTo>
                      <a:pt x="124" y="62"/>
                      <a:pt x="122" y="60"/>
                      <a:pt x="121" y="58"/>
                    </a:cubicBezTo>
                    <a:cubicBezTo>
                      <a:pt x="119" y="57"/>
                      <a:pt x="117" y="56"/>
                      <a:pt x="115" y="55"/>
                    </a:cubicBezTo>
                    <a:cubicBezTo>
                      <a:pt x="110" y="54"/>
                      <a:pt x="105" y="54"/>
                      <a:pt x="100" y="54"/>
                    </a:cubicBezTo>
                    <a:cubicBezTo>
                      <a:pt x="104" y="53"/>
                      <a:pt x="108" y="51"/>
                      <a:pt x="111" y="50"/>
                    </a:cubicBezTo>
                    <a:cubicBezTo>
                      <a:pt x="113" y="49"/>
                      <a:pt x="116" y="48"/>
                      <a:pt x="117" y="46"/>
                    </a:cubicBezTo>
                    <a:cubicBezTo>
                      <a:pt x="119" y="44"/>
                      <a:pt x="120" y="42"/>
                      <a:pt x="119" y="40"/>
                    </a:cubicBezTo>
                    <a:cubicBezTo>
                      <a:pt x="119" y="38"/>
                      <a:pt x="117" y="36"/>
                      <a:pt x="115" y="3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41" name="Google Shape;1441;p9"/>
              <p:cNvSpPr/>
              <p:nvPr/>
            </p:nvSpPr>
            <p:spPr>
              <a:xfrm>
                <a:off x="4281488" y="4792663"/>
                <a:ext cx="206375" cy="217488"/>
              </a:xfrm>
              <a:custGeom>
                <a:avLst/>
                <a:gdLst/>
                <a:ahLst/>
                <a:cxnLst/>
                <a:rect l="l" t="t" r="r" b="b"/>
                <a:pathLst>
                  <a:path w="55" h="58" extrusionOk="0">
                    <a:moveTo>
                      <a:pt x="12" y="2"/>
                    </a:moveTo>
                    <a:cubicBezTo>
                      <a:pt x="11" y="5"/>
                      <a:pt x="12" y="9"/>
                      <a:pt x="10" y="11"/>
                    </a:cubicBezTo>
                    <a:cubicBezTo>
                      <a:pt x="10" y="12"/>
                      <a:pt x="8" y="13"/>
                      <a:pt x="7" y="13"/>
                    </a:cubicBezTo>
                    <a:cubicBezTo>
                      <a:pt x="5" y="14"/>
                      <a:pt x="3" y="15"/>
                      <a:pt x="2" y="17"/>
                    </a:cubicBezTo>
                    <a:cubicBezTo>
                      <a:pt x="1" y="19"/>
                      <a:pt x="0" y="21"/>
                      <a:pt x="2" y="23"/>
                    </a:cubicBezTo>
                    <a:cubicBezTo>
                      <a:pt x="2" y="24"/>
                      <a:pt x="3" y="24"/>
                      <a:pt x="4" y="25"/>
                    </a:cubicBezTo>
                    <a:cubicBezTo>
                      <a:pt x="7" y="28"/>
                      <a:pt x="0" y="35"/>
                      <a:pt x="3" y="39"/>
                    </a:cubicBezTo>
                    <a:cubicBezTo>
                      <a:pt x="4" y="43"/>
                      <a:pt x="10" y="42"/>
                      <a:pt x="12" y="46"/>
                    </a:cubicBezTo>
                    <a:cubicBezTo>
                      <a:pt x="13" y="47"/>
                      <a:pt x="13" y="48"/>
                      <a:pt x="13" y="49"/>
                    </a:cubicBezTo>
                    <a:cubicBezTo>
                      <a:pt x="14" y="55"/>
                      <a:pt x="22" y="58"/>
                      <a:pt x="27" y="55"/>
                    </a:cubicBezTo>
                    <a:cubicBezTo>
                      <a:pt x="30" y="53"/>
                      <a:pt x="31" y="49"/>
                      <a:pt x="34" y="48"/>
                    </a:cubicBezTo>
                    <a:cubicBezTo>
                      <a:pt x="39" y="46"/>
                      <a:pt x="44" y="49"/>
                      <a:pt x="47" y="46"/>
                    </a:cubicBezTo>
                    <a:cubicBezTo>
                      <a:pt x="51" y="43"/>
                      <a:pt x="47" y="36"/>
                      <a:pt x="49" y="32"/>
                    </a:cubicBezTo>
                    <a:cubicBezTo>
                      <a:pt x="50" y="28"/>
                      <a:pt x="55" y="25"/>
                      <a:pt x="54" y="21"/>
                    </a:cubicBezTo>
                    <a:cubicBezTo>
                      <a:pt x="52" y="16"/>
                      <a:pt x="44" y="19"/>
                      <a:pt x="43" y="13"/>
                    </a:cubicBezTo>
                    <a:cubicBezTo>
                      <a:pt x="42" y="10"/>
                      <a:pt x="42" y="8"/>
                      <a:pt x="42" y="6"/>
                    </a:cubicBezTo>
                    <a:cubicBezTo>
                      <a:pt x="42" y="4"/>
                      <a:pt x="41" y="2"/>
                      <a:pt x="39" y="1"/>
                    </a:cubicBezTo>
                    <a:cubicBezTo>
                      <a:pt x="36" y="1"/>
                      <a:pt x="34" y="3"/>
                      <a:pt x="32" y="4"/>
                    </a:cubicBezTo>
                    <a:cubicBezTo>
                      <a:pt x="29" y="5"/>
                      <a:pt x="27" y="5"/>
                      <a:pt x="25" y="4"/>
                    </a:cubicBezTo>
                    <a:cubicBezTo>
                      <a:pt x="23" y="3"/>
                      <a:pt x="22" y="2"/>
                      <a:pt x="20" y="1"/>
                    </a:cubicBezTo>
                    <a:cubicBezTo>
                      <a:pt x="19" y="1"/>
                      <a:pt x="17" y="0"/>
                      <a:pt x="15" y="0"/>
                    </a:cubicBezTo>
                    <a:cubicBezTo>
                      <a:pt x="14" y="0"/>
                      <a:pt x="13" y="1"/>
                      <a:pt x="12" y="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42" name="Google Shape;1442;p9"/>
              <p:cNvSpPr/>
              <p:nvPr/>
            </p:nvSpPr>
            <p:spPr>
              <a:xfrm>
                <a:off x="4371976" y="4845051"/>
                <a:ext cx="17463" cy="19050"/>
              </a:xfrm>
              <a:custGeom>
                <a:avLst/>
                <a:gdLst/>
                <a:ahLst/>
                <a:cxnLst/>
                <a:rect l="l" t="t" r="r" b="b"/>
                <a:pathLst>
                  <a:path w="5" h="5" extrusionOk="0">
                    <a:moveTo>
                      <a:pt x="3" y="5"/>
                    </a:moveTo>
                    <a:cubicBezTo>
                      <a:pt x="5" y="5"/>
                      <a:pt x="5" y="0"/>
                      <a:pt x="3" y="0"/>
                    </a:cubicBezTo>
                    <a:cubicBezTo>
                      <a:pt x="0" y="0"/>
                      <a:pt x="0" y="5"/>
                      <a:pt x="3" y="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43" name="Google Shape;1443;p9"/>
              <p:cNvSpPr/>
              <p:nvPr/>
            </p:nvSpPr>
            <p:spPr>
              <a:xfrm>
                <a:off x="4337051" y="4856163"/>
                <a:ext cx="26988" cy="22225"/>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44" name="Google Shape;1444;p9"/>
              <p:cNvSpPr/>
              <p:nvPr/>
            </p:nvSpPr>
            <p:spPr>
              <a:xfrm>
                <a:off x="4367213" y="4894263"/>
                <a:ext cx="26988" cy="22225"/>
              </a:xfrm>
              <a:custGeom>
                <a:avLst/>
                <a:gdLst/>
                <a:ahLst/>
                <a:cxnLst/>
                <a:rect l="l" t="t" r="r" b="b"/>
                <a:pathLst>
                  <a:path w="7" h="6" extrusionOk="0">
                    <a:moveTo>
                      <a:pt x="4" y="6"/>
                    </a:moveTo>
                    <a:cubicBezTo>
                      <a:pt x="7" y="6"/>
                      <a:pt x="7" y="0"/>
                      <a:pt x="4" y="0"/>
                    </a:cubicBezTo>
                    <a:cubicBezTo>
                      <a:pt x="0" y="0"/>
                      <a:pt x="0" y="6"/>
                      <a:pt x="4"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45" name="Google Shape;1445;p9"/>
              <p:cNvSpPr/>
              <p:nvPr/>
            </p:nvSpPr>
            <p:spPr>
              <a:xfrm>
                <a:off x="4344988" y="4919663"/>
                <a:ext cx="33338" cy="23813"/>
              </a:xfrm>
              <a:custGeom>
                <a:avLst/>
                <a:gdLst/>
                <a:ahLst/>
                <a:cxnLst/>
                <a:rect l="l" t="t" r="r" b="b"/>
                <a:pathLst>
                  <a:path w="9" h="6" extrusionOk="0">
                    <a:moveTo>
                      <a:pt x="4" y="6"/>
                    </a:moveTo>
                    <a:cubicBezTo>
                      <a:pt x="8" y="6"/>
                      <a:pt x="9" y="0"/>
                      <a:pt x="4" y="0"/>
                    </a:cubicBezTo>
                    <a:cubicBezTo>
                      <a:pt x="0" y="0"/>
                      <a:pt x="0" y="6"/>
                      <a:pt x="4"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46" name="Google Shape;1446;p9"/>
              <p:cNvSpPr/>
              <p:nvPr/>
            </p:nvSpPr>
            <p:spPr>
              <a:xfrm>
                <a:off x="4389438" y="48783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47" name="Google Shape;1447;p9"/>
              <p:cNvSpPr/>
              <p:nvPr/>
            </p:nvSpPr>
            <p:spPr>
              <a:xfrm>
                <a:off x="4337051" y="4889501"/>
                <a:ext cx="26988" cy="23813"/>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48" name="Google Shape;1448;p9"/>
              <p:cNvSpPr/>
              <p:nvPr/>
            </p:nvSpPr>
            <p:spPr>
              <a:xfrm>
                <a:off x="4397376" y="49164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49" name="Google Shape;1449;p9"/>
              <p:cNvSpPr/>
              <p:nvPr/>
            </p:nvSpPr>
            <p:spPr>
              <a:xfrm>
                <a:off x="4402138" y="4840288"/>
                <a:ext cx="22225" cy="15875"/>
              </a:xfrm>
              <a:custGeom>
                <a:avLst/>
                <a:gdLst/>
                <a:ahLst/>
                <a:cxnLst/>
                <a:rect l="l" t="t" r="r" b="b"/>
                <a:pathLst>
                  <a:path w="6" h="4" extrusionOk="0">
                    <a:moveTo>
                      <a:pt x="3" y="4"/>
                    </a:moveTo>
                    <a:cubicBezTo>
                      <a:pt x="6" y="4"/>
                      <a:pt x="6" y="0"/>
                      <a:pt x="3" y="0"/>
                    </a:cubicBezTo>
                    <a:cubicBezTo>
                      <a:pt x="0" y="0"/>
                      <a:pt x="0" y="4"/>
                      <a:pt x="3"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50" name="Google Shape;1450;p9"/>
              <p:cNvSpPr/>
              <p:nvPr/>
            </p:nvSpPr>
            <p:spPr>
              <a:xfrm>
                <a:off x="4427538" y="4870451"/>
                <a:ext cx="19050" cy="19050"/>
              </a:xfrm>
              <a:custGeom>
                <a:avLst/>
                <a:gdLst/>
                <a:ahLst/>
                <a:cxnLst/>
                <a:rect l="l" t="t" r="r" b="b"/>
                <a:pathLst>
                  <a:path w="5" h="5" extrusionOk="0">
                    <a:moveTo>
                      <a:pt x="5" y="2"/>
                    </a:moveTo>
                    <a:cubicBezTo>
                      <a:pt x="4" y="1"/>
                      <a:pt x="4" y="1"/>
                      <a:pt x="3" y="1"/>
                    </a:cubicBezTo>
                    <a:cubicBezTo>
                      <a:pt x="0" y="0"/>
                      <a:pt x="0" y="5"/>
                      <a:pt x="3" y="5"/>
                    </a:cubicBezTo>
                    <a:cubicBezTo>
                      <a:pt x="4" y="4"/>
                      <a:pt x="4" y="4"/>
                      <a:pt x="5" y="3"/>
                    </a:cubicBezTo>
                    <a:cubicBezTo>
                      <a:pt x="5" y="3"/>
                      <a:pt x="5" y="2"/>
                      <a:pt x="5"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51" name="Google Shape;1451;p9"/>
              <p:cNvSpPr/>
              <p:nvPr/>
            </p:nvSpPr>
            <p:spPr>
              <a:xfrm>
                <a:off x="4364038" y="4870451"/>
                <a:ext cx="19050" cy="12700"/>
              </a:xfrm>
              <a:custGeom>
                <a:avLst/>
                <a:gdLst/>
                <a:ahLst/>
                <a:cxnLst/>
                <a:rect l="l" t="t" r="r" b="b"/>
                <a:pathLst>
                  <a:path w="5" h="3" extrusionOk="0">
                    <a:moveTo>
                      <a:pt x="3" y="3"/>
                    </a:moveTo>
                    <a:cubicBezTo>
                      <a:pt x="5" y="3"/>
                      <a:pt x="5" y="0"/>
                      <a:pt x="3" y="0"/>
                    </a:cubicBezTo>
                    <a:cubicBezTo>
                      <a:pt x="0" y="0"/>
                      <a:pt x="0" y="3"/>
                      <a:pt x="3" y="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52" name="Google Shape;1452;p9"/>
              <p:cNvSpPr/>
              <p:nvPr/>
            </p:nvSpPr>
            <p:spPr>
              <a:xfrm>
                <a:off x="4424363" y="4905376"/>
                <a:ext cx="19050" cy="14288"/>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53" name="Google Shape;1453;p9"/>
              <p:cNvSpPr/>
              <p:nvPr/>
            </p:nvSpPr>
            <p:spPr>
              <a:xfrm>
                <a:off x="4344988" y="4822826"/>
                <a:ext cx="19050" cy="17463"/>
              </a:xfrm>
              <a:custGeom>
                <a:avLst/>
                <a:gdLst/>
                <a:ahLst/>
                <a:cxnLst/>
                <a:rect l="l" t="t" r="r" b="b"/>
                <a:pathLst>
                  <a:path w="5" h="5" extrusionOk="0">
                    <a:moveTo>
                      <a:pt x="1" y="3"/>
                    </a:moveTo>
                    <a:cubicBezTo>
                      <a:pt x="1" y="3"/>
                      <a:pt x="1" y="3"/>
                      <a:pt x="1" y="4"/>
                    </a:cubicBezTo>
                    <a:cubicBezTo>
                      <a:pt x="1" y="5"/>
                      <a:pt x="4" y="5"/>
                      <a:pt x="4" y="4"/>
                    </a:cubicBezTo>
                    <a:cubicBezTo>
                      <a:pt x="4" y="3"/>
                      <a:pt x="4" y="3"/>
                      <a:pt x="4" y="3"/>
                    </a:cubicBezTo>
                    <a:cubicBezTo>
                      <a:pt x="5" y="0"/>
                      <a:pt x="0" y="0"/>
                      <a:pt x="1" y="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54" name="Google Shape;1454;p9"/>
              <p:cNvSpPr/>
              <p:nvPr/>
            </p:nvSpPr>
            <p:spPr>
              <a:xfrm>
                <a:off x="4311651" y="4889501"/>
                <a:ext cx="17463" cy="15875"/>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55" name="Google Shape;1455;p9"/>
              <p:cNvSpPr/>
              <p:nvPr/>
            </p:nvSpPr>
            <p:spPr>
              <a:xfrm>
                <a:off x="4359276" y="4960938"/>
                <a:ext cx="19050" cy="15875"/>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56" name="Google Shape;1456;p9"/>
              <p:cNvSpPr/>
              <p:nvPr/>
            </p:nvSpPr>
            <p:spPr>
              <a:xfrm>
                <a:off x="4443413" y="4875213"/>
                <a:ext cx="19050" cy="14288"/>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1457" name="Google Shape;1457;p9"/>
            <p:cNvSpPr/>
            <p:nvPr/>
          </p:nvSpPr>
          <p:spPr>
            <a:xfrm flipH="1">
              <a:off x="8620261" y="4102299"/>
              <a:ext cx="724575" cy="58310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58" name="Google Shape;1458;p9"/>
            <p:cNvSpPr/>
            <p:nvPr/>
          </p:nvSpPr>
          <p:spPr>
            <a:xfrm rot="5400000" flipH="1">
              <a:off x="-492015" y="671425"/>
              <a:ext cx="884400" cy="7117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459" name="Google Shape;1459;p9"/>
            <p:cNvGrpSpPr/>
            <p:nvPr/>
          </p:nvGrpSpPr>
          <p:grpSpPr>
            <a:xfrm rot="-3597375" flipH="1">
              <a:off x="-948365" y="899870"/>
              <a:ext cx="1938134" cy="2022821"/>
              <a:chOff x="5053013" y="4689476"/>
              <a:chExt cx="1271588" cy="1327150"/>
            </a:xfrm>
          </p:grpSpPr>
          <p:sp>
            <p:nvSpPr>
              <p:cNvPr id="1460" name="Google Shape;1460;p9"/>
              <p:cNvSpPr/>
              <p:nvPr/>
            </p:nvSpPr>
            <p:spPr>
              <a:xfrm>
                <a:off x="5370513" y="4689476"/>
                <a:ext cx="403225" cy="622300"/>
              </a:xfrm>
              <a:custGeom>
                <a:avLst/>
                <a:gdLst/>
                <a:ahLst/>
                <a:cxnLst/>
                <a:rect l="l" t="t" r="r" b="b"/>
                <a:pathLst>
                  <a:path w="107" h="165" extrusionOk="0">
                    <a:moveTo>
                      <a:pt x="15" y="92"/>
                    </a:moveTo>
                    <a:cubicBezTo>
                      <a:pt x="6" y="75"/>
                      <a:pt x="0" y="56"/>
                      <a:pt x="3" y="38"/>
                    </a:cubicBezTo>
                    <a:cubicBezTo>
                      <a:pt x="6" y="20"/>
                      <a:pt x="21" y="2"/>
                      <a:pt x="40" y="1"/>
                    </a:cubicBezTo>
                    <a:cubicBezTo>
                      <a:pt x="52" y="0"/>
                      <a:pt x="63" y="6"/>
                      <a:pt x="72" y="14"/>
                    </a:cubicBezTo>
                    <a:cubicBezTo>
                      <a:pt x="80" y="22"/>
                      <a:pt x="86" y="33"/>
                      <a:pt x="91" y="44"/>
                    </a:cubicBezTo>
                    <a:cubicBezTo>
                      <a:pt x="102" y="71"/>
                      <a:pt x="107" y="102"/>
                      <a:pt x="105" y="132"/>
                    </a:cubicBezTo>
                    <a:cubicBezTo>
                      <a:pt x="104" y="141"/>
                      <a:pt x="101" y="158"/>
                      <a:pt x="91" y="162"/>
                    </a:cubicBezTo>
                    <a:cubicBezTo>
                      <a:pt x="82" y="165"/>
                      <a:pt x="71" y="155"/>
                      <a:pt x="64" y="150"/>
                    </a:cubicBezTo>
                    <a:cubicBezTo>
                      <a:pt x="44" y="134"/>
                      <a:pt x="27" y="115"/>
                      <a:pt x="15" y="9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61" name="Google Shape;1461;p9"/>
              <p:cNvSpPr/>
              <p:nvPr/>
            </p:nvSpPr>
            <p:spPr>
              <a:xfrm>
                <a:off x="5365751" y="4689475"/>
                <a:ext cx="336550" cy="531813"/>
              </a:xfrm>
              <a:custGeom>
                <a:avLst/>
                <a:gdLst/>
                <a:ahLst/>
                <a:cxnLst/>
                <a:rect l="l" t="t" r="r" b="b"/>
                <a:pathLst>
                  <a:path w="89" h="141" extrusionOk="0">
                    <a:moveTo>
                      <a:pt x="26" y="14"/>
                    </a:moveTo>
                    <a:cubicBezTo>
                      <a:pt x="0" y="45"/>
                      <a:pt x="24" y="89"/>
                      <a:pt x="46" y="115"/>
                    </a:cubicBezTo>
                    <a:cubicBezTo>
                      <a:pt x="53" y="122"/>
                      <a:pt x="59" y="129"/>
                      <a:pt x="67" y="135"/>
                    </a:cubicBezTo>
                    <a:cubicBezTo>
                      <a:pt x="72" y="138"/>
                      <a:pt x="78" y="141"/>
                      <a:pt x="83" y="138"/>
                    </a:cubicBezTo>
                    <a:cubicBezTo>
                      <a:pt x="88" y="135"/>
                      <a:pt x="89" y="129"/>
                      <a:pt x="89" y="124"/>
                    </a:cubicBezTo>
                    <a:cubicBezTo>
                      <a:pt x="89" y="114"/>
                      <a:pt x="87" y="104"/>
                      <a:pt x="85" y="94"/>
                    </a:cubicBezTo>
                    <a:cubicBezTo>
                      <a:pt x="82" y="82"/>
                      <a:pt x="58" y="0"/>
                      <a:pt x="34" y="26"/>
                    </a:cubicBezTo>
                    <a:cubicBezTo>
                      <a:pt x="24" y="38"/>
                      <a:pt x="30" y="60"/>
                      <a:pt x="35" y="72"/>
                    </a:cubicBezTo>
                    <a:cubicBezTo>
                      <a:pt x="39" y="82"/>
                      <a:pt x="44" y="90"/>
                      <a:pt x="49" y="98"/>
                    </a:cubicBezTo>
                    <a:cubicBezTo>
                      <a:pt x="52" y="102"/>
                      <a:pt x="55" y="106"/>
                      <a:pt x="59" y="110"/>
                    </a:cubicBezTo>
                    <a:cubicBezTo>
                      <a:pt x="61" y="113"/>
                      <a:pt x="64" y="117"/>
                      <a:pt x="67" y="118"/>
                    </a:cubicBezTo>
                    <a:cubicBezTo>
                      <a:pt x="83" y="123"/>
                      <a:pt x="72" y="87"/>
                      <a:pt x="71" y="82"/>
                    </a:cubicBezTo>
                    <a:cubicBezTo>
                      <a:pt x="67" y="71"/>
                      <a:pt x="63" y="60"/>
                      <a:pt x="57" y="50"/>
                    </a:cubicBezTo>
                    <a:cubicBezTo>
                      <a:pt x="53" y="44"/>
                      <a:pt x="50" y="36"/>
                      <a:pt x="42" y="37"/>
                    </a:cubicBezTo>
                    <a:cubicBezTo>
                      <a:pt x="41" y="37"/>
                      <a:pt x="41" y="38"/>
                      <a:pt x="41" y="38"/>
                    </a:cubicBezTo>
                    <a:cubicBezTo>
                      <a:pt x="43" y="58"/>
                      <a:pt x="48" y="76"/>
                      <a:pt x="59" y="93"/>
                    </a:cubicBezTo>
                    <a:cubicBezTo>
                      <a:pt x="60" y="94"/>
                      <a:pt x="62" y="93"/>
                      <a:pt x="61" y="91"/>
                    </a:cubicBezTo>
                    <a:cubicBezTo>
                      <a:pt x="53" y="77"/>
                      <a:pt x="47" y="62"/>
                      <a:pt x="45" y="46"/>
                    </a:cubicBezTo>
                    <a:cubicBezTo>
                      <a:pt x="44" y="42"/>
                      <a:pt x="42" y="41"/>
                      <a:pt x="46" y="42"/>
                    </a:cubicBezTo>
                    <a:cubicBezTo>
                      <a:pt x="49" y="43"/>
                      <a:pt x="48" y="43"/>
                      <a:pt x="50" y="45"/>
                    </a:cubicBezTo>
                    <a:cubicBezTo>
                      <a:pt x="53" y="48"/>
                      <a:pt x="55" y="52"/>
                      <a:pt x="57" y="56"/>
                    </a:cubicBezTo>
                    <a:cubicBezTo>
                      <a:pt x="61" y="63"/>
                      <a:pt x="64" y="70"/>
                      <a:pt x="66" y="78"/>
                    </a:cubicBezTo>
                    <a:cubicBezTo>
                      <a:pt x="69" y="85"/>
                      <a:pt x="71" y="93"/>
                      <a:pt x="72" y="101"/>
                    </a:cubicBezTo>
                    <a:cubicBezTo>
                      <a:pt x="73" y="103"/>
                      <a:pt x="73" y="106"/>
                      <a:pt x="73" y="108"/>
                    </a:cubicBezTo>
                    <a:cubicBezTo>
                      <a:pt x="73" y="112"/>
                      <a:pt x="73" y="113"/>
                      <a:pt x="69" y="113"/>
                    </a:cubicBezTo>
                    <a:cubicBezTo>
                      <a:pt x="63" y="113"/>
                      <a:pt x="61" y="109"/>
                      <a:pt x="58" y="105"/>
                    </a:cubicBezTo>
                    <a:cubicBezTo>
                      <a:pt x="48" y="92"/>
                      <a:pt x="39" y="77"/>
                      <a:pt x="35" y="62"/>
                    </a:cubicBezTo>
                    <a:cubicBezTo>
                      <a:pt x="34" y="55"/>
                      <a:pt x="32" y="47"/>
                      <a:pt x="33" y="39"/>
                    </a:cubicBezTo>
                    <a:cubicBezTo>
                      <a:pt x="34" y="33"/>
                      <a:pt x="35" y="29"/>
                      <a:pt x="41" y="27"/>
                    </a:cubicBezTo>
                    <a:cubicBezTo>
                      <a:pt x="47" y="24"/>
                      <a:pt x="51" y="27"/>
                      <a:pt x="55" y="32"/>
                    </a:cubicBezTo>
                    <a:cubicBezTo>
                      <a:pt x="64" y="43"/>
                      <a:pt x="70" y="59"/>
                      <a:pt x="75" y="73"/>
                    </a:cubicBezTo>
                    <a:cubicBezTo>
                      <a:pt x="81" y="88"/>
                      <a:pt x="85" y="103"/>
                      <a:pt x="86" y="119"/>
                    </a:cubicBezTo>
                    <a:cubicBezTo>
                      <a:pt x="86" y="122"/>
                      <a:pt x="87" y="129"/>
                      <a:pt x="85" y="131"/>
                    </a:cubicBezTo>
                    <a:cubicBezTo>
                      <a:pt x="83" y="134"/>
                      <a:pt x="74" y="134"/>
                      <a:pt x="71" y="133"/>
                    </a:cubicBezTo>
                    <a:cubicBezTo>
                      <a:pt x="70" y="132"/>
                      <a:pt x="69" y="131"/>
                      <a:pt x="68" y="130"/>
                    </a:cubicBezTo>
                    <a:cubicBezTo>
                      <a:pt x="62" y="125"/>
                      <a:pt x="56" y="118"/>
                      <a:pt x="50" y="112"/>
                    </a:cubicBezTo>
                    <a:cubicBezTo>
                      <a:pt x="29" y="88"/>
                      <a:pt x="3" y="44"/>
                      <a:pt x="28" y="15"/>
                    </a:cubicBezTo>
                    <a:cubicBezTo>
                      <a:pt x="29" y="14"/>
                      <a:pt x="27" y="13"/>
                      <a:pt x="26" y="1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62" name="Google Shape;1462;p9"/>
              <p:cNvSpPr/>
              <p:nvPr/>
            </p:nvSpPr>
            <p:spPr>
              <a:xfrm>
                <a:off x="5532438" y="4724401"/>
                <a:ext cx="192088" cy="342900"/>
              </a:xfrm>
              <a:custGeom>
                <a:avLst/>
                <a:gdLst/>
                <a:ahLst/>
                <a:cxnLst/>
                <a:rect l="l" t="t" r="r" b="b"/>
                <a:pathLst>
                  <a:path w="51" h="91" extrusionOk="0">
                    <a:moveTo>
                      <a:pt x="1" y="2"/>
                    </a:moveTo>
                    <a:cubicBezTo>
                      <a:pt x="37" y="13"/>
                      <a:pt x="43" y="57"/>
                      <a:pt x="48" y="89"/>
                    </a:cubicBezTo>
                    <a:cubicBezTo>
                      <a:pt x="48" y="91"/>
                      <a:pt x="51" y="91"/>
                      <a:pt x="51" y="89"/>
                    </a:cubicBezTo>
                    <a:cubicBezTo>
                      <a:pt x="47" y="58"/>
                      <a:pt x="39" y="6"/>
                      <a:pt x="1" y="0"/>
                    </a:cubicBezTo>
                    <a:cubicBezTo>
                      <a:pt x="0" y="0"/>
                      <a:pt x="0" y="2"/>
                      <a:pt x="1" y="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63" name="Google Shape;1463;p9"/>
              <p:cNvSpPr/>
              <p:nvPr/>
            </p:nvSpPr>
            <p:spPr>
              <a:xfrm>
                <a:off x="5724525" y="4818063"/>
                <a:ext cx="523875" cy="534987"/>
              </a:xfrm>
              <a:custGeom>
                <a:avLst/>
                <a:gdLst/>
                <a:ahLst/>
                <a:cxnLst/>
                <a:rect l="l" t="t" r="r" b="b"/>
                <a:pathLst>
                  <a:path w="139" h="142" extrusionOk="0">
                    <a:moveTo>
                      <a:pt x="40" y="36"/>
                    </a:moveTo>
                    <a:cubicBezTo>
                      <a:pt x="52" y="22"/>
                      <a:pt x="66" y="9"/>
                      <a:pt x="85" y="4"/>
                    </a:cubicBezTo>
                    <a:cubicBezTo>
                      <a:pt x="103" y="0"/>
                      <a:pt x="124" y="6"/>
                      <a:pt x="133" y="23"/>
                    </a:cubicBezTo>
                    <a:cubicBezTo>
                      <a:pt x="139" y="33"/>
                      <a:pt x="138" y="46"/>
                      <a:pt x="134" y="57"/>
                    </a:cubicBezTo>
                    <a:cubicBezTo>
                      <a:pt x="130" y="68"/>
                      <a:pt x="123" y="78"/>
                      <a:pt x="115" y="86"/>
                    </a:cubicBezTo>
                    <a:cubicBezTo>
                      <a:pt x="94" y="108"/>
                      <a:pt x="68" y="125"/>
                      <a:pt x="40" y="135"/>
                    </a:cubicBezTo>
                    <a:cubicBezTo>
                      <a:pt x="31" y="138"/>
                      <a:pt x="14" y="142"/>
                      <a:pt x="7" y="135"/>
                    </a:cubicBezTo>
                    <a:cubicBezTo>
                      <a:pt x="0" y="127"/>
                      <a:pt x="5" y="113"/>
                      <a:pt x="7" y="105"/>
                    </a:cubicBezTo>
                    <a:cubicBezTo>
                      <a:pt x="13" y="80"/>
                      <a:pt x="24" y="56"/>
                      <a:pt x="40" y="3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64" name="Google Shape;1464;p9"/>
              <p:cNvSpPr/>
              <p:nvPr/>
            </p:nvSpPr>
            <p:spPr>
              <a:xfrm>
                <a:off x="5800725" y="4829176"/>
                <a:ext cx="455612" cy="438150"/>
              </a:xfrm>
              <a:custGeom>
                <a:avLst/>
                <a:gdLst/>
                <a:ahLst/>
                <a:cxnLst/>
                <a:rect l="l" t="t" r="r" b="b"/>
                <a:pathLst>
                  <a:path w="121" h="116" extrusionOk="0">
                    <a:moveTo>
                      <a:pt x="96" y="11"/>
                    </a:moveTo>
                    <a:cubicBezTo>
                      <a:pt x="57" y="0"/>
                      <a:pt x="26" y="40"/>
                      <a:pt x="11" y="71"/>
                    </a:cubicBezTo>
                    <a:cubicBezTo>
                      <a:pt x="7" y="79"/>
                      <a:pt x="4" y="88"/>
                      <a:pt x="2" y="98"/>
                    </a:cubicBezTo>
                    <a:cubicBezTo>
                      <a:pt x="0" y="103"/>
                      <a:pt x="0" y="110"/>
                      <a:pt x="5" y="113"/>
                    </a:cubicBezTo>
                    <a:cubicBezTo>
                      <a:pt x="10" y="116"/>
                      <a:pt x="15" y="115"/>
                      <a:pt x="20" y="113"/>
                    </a:cubicBezTo>
                    <a:cubicBezTo>
                      <a:pt x="29" y="109"/>
                      <a:pt x="38" y="103"/>
                      <a:pt x="46" y="98"/>
                    </a:cubicBezTo>
                    <a:cubicBezTo>
                      <a:pt x="56" y="90"/>
                      <a:pt x="121" y="35"/>
                      <a:pt x="87" y="24"/>
                    </a:cubicBezTo>
                    <a:cubicBezTo>
                      <a:pt x="72" y="19"/>
                      <a:pt x="55" y="34"/>
                      <a:pt x="46" y="43"/>
                    </a:cubicBezTo>
                    <a:cubicBezTo>
                      <a:pt x="39" y="50"/>
                      <a:pt x="33" y="58"/>
                      <a:pt x="28" y="66"/>
                    </a:cubicBezTo>
                    <a:cubicBezTo>
                      <a:pt x="25" y="71"/>
                      <a:pt x="23" y="75"/>
                      <a:pt x="21" y="80"/>
                    </a:cubicBezTo>
                    <a:cubicBezTo>
                      <a:pt x="19" y="83"/>
                      <a:pt x="16" y="87"/>
                      <a:pt x="17" y="91"/>
                    </a:cubicBezTo>
                    <a:cubicBezTo>
                      <a:pt x="18" y="107"/>
                      <a:pt x="47" y="83"/>
                      <a:pt x="51" y="80"/>
                    </a:cubicBezTo>
                    <a:cubicBezTo>
                      <a:pt x="60" y="72"/>
                      <a:pt x="68" y="64"/>
                      <a:pt x="75" y="54"/>
                    </a:cubicBezTo>
                    <a:cubicBezTo>
                      <a:pt x="79" y="48"/>
                      <a:pt x="85" y="42"/>
                      <a:pt x="81" y="35"/>
                    </a:cubicBezTo>
                    <a:cubicBezTo>
                      <a:pt x="81" y="35"/>
                      <a:pt x="80" y="34"/>
                      <a:pt x="79" y="35"/>
                    </a:cubicBezTo>
                    <a:cubicBezTo>
                      <a:pt x="62" y="44"/>
                      <a:pt x="48" y="56"/>
                      <a:pt x="37" y="73"/>
                    </a:cubicBezTo>
                    <a:cubicBezTo>
                      <a:pt x="36" y="74"/>
                      <a:pt x="38" y="76"/>
                      <a:pt x="39" y="75"/>
                    </a:cubicBezTo>
                    <a:cubicBezTo>
                      <a:pt x="48" y="61"/>
                      <a:pt x="60" y="50"/>
                      <a:pt x="74" y="41"/>
                    </a:cubicBezTo>
                    <a:cubicBezTo>
                      <a:pt x="77" y="39"/>
                      <a:pt x="78" y="37"/>
                      <a:pt x="78" y="41"/>
                    </a:cubicBezTo>
                    <a:cubicBezTo>
                      <a:pt x="79" y="44"/>
                      <a:pt x="78" y="44"/>
                      <a:pt x="77" y="46"/>
                    </a:cubicBezTo>
                    <a:cubicBezTo>
                      <a:pt x="76" y="50"/>
                      <a:pt x="72" y="53"/>
                      <a:pt x="69" y="57"/>
                    </a:cubicBezTo>
                    <a:cubicBezTo>
                      <a:pt x="64" y="63"/>
                      <a:pt x="59" y="69"/>
                      <a:pt x="54" y="74"/>
                    </a:cubicBezTo>
                    <a:cubicBezTo>
                      <a:pt x="48" y="80"/>
                      <a:pt x="41" y="85"/>
                      <a:pt x="34" y="89"/>
                    </a:cubicBezTo>
                    <a:cubicBezTo>
                      <a:pt x="32" y="90"/>
                      <a:pt x="31" y="91"/>
                      <a:pt x="29" y="92"/>
                    </a:cubicBezTo>
                    <a:cubicBezTo>
                      <a:pt x="25" y="94"/>
                      <a:pt x="24" y="95"/>
                      <a:pt x="22" y="90"/>
                    </a:cubicBezTo>
                    <a:cubicBezTo>
                      <a:pt x="20" y="85"/>
                      <a:pt x="23" y="82"/>
                      <a:pt x="25" y="77"/>
                    </a:cubicBezTo>
                    <a:cubicBezTo>
                      <a:pt x="33" y="63"/>
                      <a:pt x="43" y="49"/>
                      <a:pt x="56" y="39"/>
                    </a:cubicBezTo>
                    <a:cubicBezTo>
                      <a:pt x="61" y="35"/>
                      <a:pt x="68" y="30"/>
                      <a:pt x="75" y="28"/>
                    </a:cubicBezTo>
                    <a:cubicBezTo>
                      <a:pt x="81" y="26"/>
                      <a:pt x="85" y="26"/>
                      <a:pt x="90" y="30"/>
                    </a:cubicBezTo>
                    <a:cubicBezTo>
                      <a:pt x="95" y="35"/>
                      <a:pt x="94" y="39"/>
                      <a:pt x="91" y="45"/>
                    </a:cubicBezTo>
                    <a:cubicBezTo>
                      <a:pt x="84" y="58"/>
                      <a:pt x="72" y="70"/>
                      <a:pt x="62" y="80"/>
                    </a:cubicBezTo>
                    <a:cubicBezTo>
                      <a:pt x="50" y="91"/>
                      <a:pt x="37" y="102"/>
                      <a:pt x="23" y="109"/>
                    </a:cubicBezTo>
                    <a:cubicBezTo>
                      <a:pt x="20" y="110"/>
                      <a:pt x="15" y="114"/>
                      <a:pt x="12" y="113"/>
                    </a:cubicBezTo>
                    <a:cubicBezTo>
                      <a:pt x="9" y="112"/>
                      <a:pt x="5" y="103"/>
                      <a:pt x="5" y="101"/>
                    </a:cubicBezTo>
                    <a:cubicBezTo>
                      <a:pt x="5" y="100"/>
                      <a:pt x="6" y="98"/>
                      <a:pt x="6" y="97"/>
                    </a:cubicBezTo>
                    <a:cubicBezTo>
                      <a:pt x="9" y="89"/>
                      <a:pt x="12" y="81"/>
                      <a:pt x="15" y="73"/>
                    </a:cubicBezTo>
                    <a:cubicBezTo>
                      <a:pt x="29" y="44"/>
                      <a:pt x="58" y="3"/>
                      <a:pt x="95" y="14"/>
                    </a:cubicBezTo>
                    <a:cubicBezTo>
                      <a:pt x="96" y="14"/>
                      <a:pt x="97" y="12"/>
                      <a:pt x="96" y="1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65" name="Google Shape;1465;p9"/>
              <p:cNvSpPr/>
              <p:nvPr/>
            </p:nvSpPr>
            <p:spPr>
              <a:xfrm>
                <a:off x="5962651" y="4927601"/>
                <a:ext cx="277812" cy="312738"/>
              </a:xfrm>
              <a:custGeom>
                <a:avLst/>
                <a:gdLst/>
                <a:ahLst/>
                <a:cxnLst/>
                <a:rect l="l" t="t" r="r" b="b"/>
                <a:pathLst>
                  <a:path w="74" h="83" extrusionOk="0">
                    <a:moveTo>
                      <a:pt x="63" y="1"/>
                    </a:moveTo>
                    <a:cubicBezTo>
                      <a:pt x="67" y="39"/>
                      <a:pt x="29" y="62"/>
                      <a:pt x="2" y="79"/>
                    </a:cubicBezTo>
                    <a:cubicBezTo>
                      <a:pt x="0" y="81"/>
                      <a:pt x="2" y="83"/>
                      <a:pt x="4" y="82"/>
                    </a:cubicBezTo>
                    <a:cubicBezTo>
                      <a:pt x="30" y="66"/>
                      <a:pt x="74" y="38"/>
                      <a:pt x="64" y="1"/>
                    </a:cubicBezTo>
                    <a:cubicBezTo>
                      <a:pt x="64" y="0"/>
                      <a:pt x="63" y="1"/>
                      <a:pt x="63" y="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66" name="Google Shape;1466;p9"/>
              <p:cNvSpPr/>
              <p:nvPr/>
            </p:nvSpPr>
            <p:spPr>
              <a:xfrm>
                <a:off x="5740401" y="5319713"/>
                <a:ext cx="584200" cy="463550"/>
              </a:xfrm>
              <a:custGeom>
                <a:avLst/>
                <a:gdLst/>
                <a:ahLst/>
                <a:cxnLst/>
                <a:rect l="l" t="t" r="r" b="b"/>
                <a:pathLst>
                  <a:path w="155" h="123" extrusionOk="0">
                    <a:moveTo>
                      <a:pt x="109" y="25"/>
                    </a:moveTo>
                    <a:cubicBezTo>
                      <a:pt x="125" y="34"/>
                      <a:pt x="141" y="46"/>
                      <a:pt x="148" y="64"/>
                    </a:cubicBezTo>
                    <a:cubicBezTo>
                      <a:pt x="155" y="81"/>
                      <a:pt x="152" y="103"/>
                      <a:pt x="137" y="114"/>
                    </a:cubicBezTo>
                    <a:cubicBezTo>
                      <a:pt x="128" y="122"/>
                      <a:pt x="115" y="123"/>
                      <a:pt x="104" y="121"/>
                    </a:cubicBezTo>
                    <a:cubicBezTo>
                      <a:pt x="92" y="119"/>
                      <a:pt x="81" y="113"/>
                      <a:pt x="71" y="106"/>
                    </a:cubicBezTo>
                    <a:cubicBezTo>
                      <a:pt x="47" y="90"/>
                      <a:pt x="26" y="67"/>
                      <a:pt x="12" y="40"/>
                    </a:cubicBezTo>
                    <a:cubicBezTo>
                      <a:pt x="7" y="32"/>
                      <a:pt x="0" y="16"/>
                      <a:pt x="7" y="8"/>
                    </a:cubicBezTo>
                    <a:cubicBezTo>
                      <a:pt x="13" y="0"/>
                      <a:pt x="27" y="2"/>
                      <a:pt x="36" y="3"/>
                    </a:cubicBezTo>
                    <a:cubicBezTo>
                      <a:pt x="62" y="5"/>
                      <a:pt x="87" y="12"/>
                      <a:pt x="109" y="2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67" name="Google Shape;1467;p9"/>
              <p:cNvSpPr/>
              <p:nvPr/>
            </p:nvSpPr>
            <p:spPr>
              <a:xfrm>
                <a:off x="5834063" y="5380038"/>
                <a:ext cx="463550" cy="407988"/>
              </a:xfrm>
              <a:custGeom>
                <a:avLst/>
                <a:gdLst/>
                <a:ahLst/>
                <a:cxnLst/>
                <a:rect l="l" t="t" r="r" b="b"/>
                <a:pathLst>
                  <a:path w="123" h="108" extrusionOk="0">
                    <a:moveTo>
                      <a:pt x="118" y="80"/>
                    </a:moveTo>
                    <a:cubicBezTo>
                      <a:pt x="123" y="40"/>
                      <a:pt x="78" y="15"/>
                      <a:pt x="46" y="6"/>
                    </a:cubicBezTo>
                    <a:cubicBezTo>
                      <a:pt x="37" y="3"/>
                      <a:pt x="27" y="1"/>
                      <a:pt x="18" y="1"/>
                    </a:cubicBezTo>
                    <a:cubicBezTo>
                      <a:pt x="12" y="0"/>
                      <a:pt x="5" y="1"/>
                      <a:pt x="3" y="7"/>
                    </a:cubicBezTo>
                    <a:cubicBezTo>
                      <a:pt x="0" y="12"/>
                      <a:pt x="3" y="17"/>
                      <a:pt x="5" y="21"/>
                    </a:cubicBezTo>
                    <a:cubicBezTo>
                      <a:pt x="10" y="30"/>
                      <a:pt x="18" y="37"/>
                      <a:pt x="25" y="44"/>
                    </a:cubicBezTo>
                    <a:cubicBezTo>
                      <a:pt x="34" y="53"/>
                      <a:pt x="99" y="108"/>
                      <a:pt x="104" y="74"/>
                    </a:cubicBezTo>
                    <a:cubicBezTo>
                      <a:pt x="106" y="58"/>
                      <a:pt x="89" y="44"/>
                      <a:pt x="78" y="36"/>
                    </a:cubicBezTo>
                    <a:cubicBezTo>
                      <a:pt x="70" y="30"/>
                      <a:pt x="62" y="25"/>
                      <a:pt x="53" y="22"/>
                    </a:cubicBezTo>
                    <a:cubicBezTo>
                      <a:pt x="48" y="20"/>
                      <a:pt x="43" y="18"/>
                      <a:pt x="38" y="17"/>
                    </a:cubicBezTo>
                    <a:cubicBezTo>
                      <a:pt x="35" y="16"/>
                      <a:pt x="30" y="14"/>
                      <a:pt x="27" y="15"/>
                    </a:cubicBezTo>
                    <a:cubicBezTo>
                      <a:pt x="11" y="19"/>
                      <a:pt x="39" y="43"/>
                      <a:pt x="43" y="46"/>
                    </a:cubicBezTo>
                    <a:cubicBezTo>
                      <a:pt x="52" y="54"/>
                      <a:pt x="62" y="61"/>
                      <a:pt x="73" y="67"/>
                    </a:cubicBezTo>
                    <a:cubicBezTo>
                      <a:pt x="79" y="70"/>
                      <a:pt x="86" y="74"/>
                      <a:pt x="92" y="69"/>
                    </a:cubicBezTo>
                    <a:cubicBezTo>
                      <a:pt x="93" y="69"/>
                      <a:pt x="92" y="68"/>
                      <a:pt x="92" y="67"/>
                    </a:cubicBezTo>
                    <a:cubicBezTo>
                      <a:pt x="80" y="52"/>
                      <a:pt x="66" y="40"/>
                      <a:pt x="48" y="31"/>
                    </a:cubicBezTo>
                    <a:cubicBezTo>
                      <a:pt x="46" y="31"/>
                      <a:pt x="45" y="33"/>
                      <a:pt x="46" y="34"/>
                    </a:cubicBezTo>
                    <a:cubicBezTo>
                      <a:pt x="61" y="41"/>
                      <a:pt x="74" y="51"/>
                      <a:pt x="85" y="63"/>
                    </a:cubicBezTo>
                    <a:cubicBezTo>
                      <a:pt x="87" y="66"/>
                      <a:pt x="90" y="66"/>
                      <a:pt x="86" y="67"/>
                    </a:cubicBezTo>
                    <a:cubicBezTo>
                      <a:pt x="83" y="68"/>
                      <a:pt x="83" y="67"/>
                      <a:pt x="81" y="67"/>
                    </a:cubicBezTo>
                    <a:cubicBezTo>
                      <a:pt x="77" y="66"/>
                      <a:pt x="73" y="63"/>
                      <a:pt x="69" y="61"/>
                    </a:cubicBezTo>
                    <a:cubicBezTo>
                      <a:pt x="62" y="57"/>
                      <a:pt x="55" y="53"/>
                      <a:pt x="49" y="48"/>
                    </a:cubicBezTo>
                    <a:cubicBezTo>
                      <a:pt x="43" y="43"/>
                      <a:pt x="37" y="38"/>
                      <a:pt x="31" y="31"/>
                    </a:cubicBezTo>
                    <a:cubicBezTo>
                      <a:pt x="30" y="30"/>
                      <a:pt x="29" y="28"/>
                      <a:pt x="27" y="27"/>
                    </a:cubicBezTo>
                    <a:cubicBezTo>
                      <a:pt x="25" y="23"/>
                      <a:pt x="24" y="22"/>
                      <a:pt x="28" y="20"/>
                    </a:cubicBezTo>
                    <a:cubicBezTo>
                      <a:pt x="33" y="17"/>
                      <a:pt x="37" y="19"/>
                      <a:pt x="42" y="21"/>
                    </a:cubicBezTo>
                    <a:cubicBezTo>
                      <a:pt x="57" y="26"/>
                      <a:pt x="72" y="34"/>
                      <a:pt x="84" y="45"/>
                    </a:cubicBezTo>
                    <a:cubicBezTo>
                      <a:pt x="89" y="50"/>
                      <a:pt x="95" y="56"/>
                      <a:pt x="98" y="62"/>
                    </a:cubicBezTo>
                    <a:cubicBezTo>
                      <a:pt x="101" y="68"/>
                      <a:pt x="102" y="72"/>
                      <a:pt x="98" y="77"/>
                    </a:cubicBezTo>
                    <a:cubicBezTo>
                      <a:pt x="95" y="83"/>
                      <a:pt x="90" y="82"/>
                      <a:pt x="84" y="80"/>
                    </a:cubicBezTo>
                    <a:cubicBezTo>
                      <a:pt x="70" y="76"/>
                      <a:pt x="56" y="66"/>
                      <a:pt x="45" y="57"/>
                    </a:cubicBezTo>
                    <a:cubicBezTo>
                      <a:pt x="32" y="48"/>
                      <a:pt x="20" y="37"/>
                      <a:pt x="10" y="24"/>
                    </a:cubicBezTo>
                    <a:cubicBezTo>
                      <a:pt x="8" y="21"/>
                      <a:pt x="4" y="17"/>
                      <a:pt x="4" y="13"/>
                    </a:cubicBezTo>
                    <a:cubicBezTo>
                      <a:pt x="5" y="10"/>
                      <a:pt x="13" y="5"/>
                      <a:pt x="15" y="5"/>
                    </a:cubicBezTo>
                    <a:cubicBezTo>
                      <a:pt x="16" y="5"/>
                      <a:pt x="18" y="5"/>
                      <a:pt x="19" y="5"/>
                    </a:cubicBezTo>
                    <a:cubicBezTo>
                      <a:pt x="28" y="6"/>
                      <a:pt x="36" y="8"/>
                      <a:pt x="44" y="11"/>
                    </a:cubicBezTo>
                    <a:cubicBezTo>
                      <a:pt x="75" y="19"/>
                      <a:pt x="120" y="42"/>
                      <a:pt x="116" y="80"/>
                    </a:cubicBezTo>
                    <a:cubicBezTo>
                      <a:pt x="115" y="81"/>
                      <a:pt x="118" y="81"/>
                      <a:pt x="118" y="8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68" name="Google Shape;1468;p9"/>
              <p:cNvSpPr/>
              <p:nvPr/>
            </p:nvSpPr>
            <p:spPr>
              <a:xfrm>
                <a:off x="5883275" y="5541963"/>
                <a:ext cx="346075" cy="252412"/>
              </a:xfrm>
              <a:custGeom>
                <a:avLst/>
                <a:gdLst/>
                <a:ahLst/>
                <a:cxnLst/>
                <a:rect l="l" t="t" r="r" b="b"/>
                <a:pathLst>
                  <a:path w="92" h="67" extrusionOk="0">
                    <a:moveTo>
                      <a:pt x="91" y="49"/>
                    </a:moveTo>
                    <a:cubicBezTo>
                      <a:pt x="55" y="60"/>
                      <a:pt x="25" y="26"/>
                      <a:pt x="4" y="2"/>
                    </a:cubicBezTo>
                    <a:cubicBezTo>
                      <a:pt x="3" y="0"/>
                      <a:pt x="0" y="2"/>
                      <a:pt x="2" y="4"/>
                    </a:cubicBezTo>
                    <a:cubicBezTo>
                      <a:pt x="22" y="28"/>
                      <a:pt x="56" y="67"/>
                      <a:pt x="91" y="51"/>
                    </a:cubicBezTo>
                    <a:cubicBezTo>
                      <a:pt x="92" y="50"/>
                      <a:pt x="91" y="49"/>
                      <a:pt x="91" y="4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69" name="Google Shape;1469;p9"/>
              <p:cNvSpPr/>
              <p:nvPr/>
            </p:nvSpPr>
            <p:spPr>
              <a:xfrm>
                <a:off x="5053013" y="5180013"/>
                <a:ext cx="660400" cy="342900"/>
              </a:xfrm>
              <a:custGeom>
                <a:avLst/>
                <a:gdLst/>
                <a:ahLst/>
                <a:cxnLst/>
                <a:rect l="l" t="t" r="r" b="b"/>
                <a:pathLst>
                  <a:path w="175" h="91" extrusionOk="0">
                    <a:moveTo>
                      <a:pt x="80" y="1"/>
                    </a:moveTo>
                    <a:cubicBezTo>
                      <a:pt x="61" y="0"/>
                      <a:pt x="41" y="2"/>
                      <a:pt x="26" y="13"/>
                    </a:cubicBezTo>
                    <a:cubicBezTo>
                      <a:pt x="10" y="23"/>
                      <a:pt x="0" y="44"/>
                      <a:pt x="7" y="61"/>
                    </a:cubicBezTo>
                    <a:cubicBezTo>
                      <a:pt x="11" y="72"/>
                      <a:pt x="21" y="81"/>
                      <a:pt x="31" y="85"/>
                    </a:cubicBezTo>
                    <a:cubicBezTo>
                      <a:pt x="42" y="90"/>
                      <a:pt x="54" y="91"/>
                      <a:pt x="66" y="90"/>
                    </a:cubicBezTo>
                    <a:cubicBezTo>
                      <a:pt x="96" y="90"/>
                      <a:pt x="126" y="82"/>
                      <a:pt x="152" y="68"/>
                    </a:cubicBezTo>
                    <a:cubicBezTo>
                      <a:pt x="160" y="63"/>
                      <a:pt x="175" y="54"/>
                      <a:pt x="174" y="43"/>
                    </a:cubicBezTo>
                    <a:cubicBezTo>
                      <a:pt x="174" y="33"/>
                      <a:pt x="160" y="27"/>
                      <a:pt x="153" y="23"/>
                    </a:cubicBezTo>
                    <a:cubicBezTo>
                      <a:pt x="130" y="11"/>
                      <a:pt x="105" y="3"/>
                      <a:pt x="80" y="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70" name="Google Shape;1470;p9"/>
              <p:cNvSpPr/>
              <p:nvPr/>
            </p:nvSpPr>
            <p:spPr>
              <a:xfrm>
                <a:off x="5099051" y="5202238"/>
                <a:ext cx="520700" cy="268288"/>
              </a:xfrm>
              <a:custGeom>
                <a:avLst/>
                <a:gdLst/>
                <a:ahLst/>
                <a:cxnLst/>
                <a:rect l="l" t="t" r="r" b="b"/>
                <a:pathLst>
                  <a:path w="138" h="71" extrusionOk="0">
                    <a:moveTo>
                      <a:pt x="0" y="36"/>
                    </a:moveTo>
                    <a:cubicBezTo>
                      <a:pt x="18" y="0"/>
                      <a:pt x="69" y="4"/>
                      <a:pt x="101" y="14"/>
                    </a:cubicBezTo>
                    <a:cubicBezTo>
                      <a:pt x="110" y="17"/>
                      <a:pt x="119" y="20"/>
                      <a:pt x="128" y="25"/>
                    </a:cubicBezTo>
                    <a:cubicBezTo>
                      <a:pt x="132" y="28"/>
                      <a:pt x="138" y="32"/>
                      <a:pt x="137" y="38"/>
                    </a:cubicBezTo>
                    <a:cubicBezTo>
                      <a:pt x="136" y="44"/>
                      <a:pt x="131" y="47"/>
                      <a:pt x="127" y="49"/>
                    </a:cubicBezTo>
                    <a:cubicBezTo>
                      <a:pt x="118" y="53"/>
                      <a:pt x="107" y="56"/>
                      <a:pt x="98" y="58"/>
                    </a:cubicBezTo>
                    <a:cubicBezTo>
                      <a:pt x="86" y="60"/>
                      <a:pt x="1" y="71"/>
                      <a:pt x="15" y="39"/>
                    </a:cubicBezTo>
                    <a:cubicBezTo>
                      <a:pt x="22" y="25"/>
                      <a:pt x="44" y="22"/>
                      <a:pt x="58" y="21"/>
                    </a:cubicBezTo>
                    <a:cubicBezTo>
                      <a:pt x="68" y="21"/>
                      <a:pt x="77" y="22"/>
                      <a:pt x="87" y="24"/>
                    </a:cubicBezTo>
                    <a:cubicBezTo>
                      <a:pt x="92" y="24"/>
                      <a:pt x="97" y="26"/>
                      <a:pt x="102" y="27"/>
                    </a:cubicBezTo>
                    <a:cubicBezTo>
                      <a:pt x="105" y="28"/>
                      <a:pt x="110" y="29"/>
                      <a:pt x="112" y="32"/>
                    </a:cubicBezTo>
                    <a:cubicBezTo>
                      <a:pt x="123" y="44"/>
                      <a:pt x="86" y="49"/>
                      <a:pt x="81" y="49"/>
                    </a:cubicBezTo>
                    <a:cubicBezTo>
                      <a:pt x="69" y="51"/>
                      <a:pt x="57" y="52"/>
                      <a:pt x="46" y="50"/>
                    </a:cubicBezTo>
                    <a:cubicBezTo>
                      <a:pt x="39" y="49"/>
                      <a:pt x="31" y="49"/>
                      <a:pt x="28" y="42"/>
                    </a:cubicBezTo>
                    <a:cubicBezTo>
                      <a:pt x="27" y="41"/>
                      <a:pt x="28" y="40"/>
                      <a:pt x="29" y="40"/>
                    </a:cubicBezTo>
                    <a:cubicBezTo>
                      <a:pt x="47" y="34"/>
                      <a:pt x="66" y="32"/>
                      <a:pt x="86" y="34"/>
                    </a:cubicBezTo>
                    <a:cubicBezTo>
                      <a:pt x="87" y="35"/>
                      <a:pt x="87" y="37"/>
                      <a:pt x="85" y="37"/>
                    </a:cubicBezTo>
                    <a:cubicBezTo>
                      <a:pt x="69" y="35"/>
                      <a:pt x="53" y="36"/>
                      <a:pt x="37" y="41"/>
                    </a:cubicBezTo>
                    <a:cubicBezTo>
                      <a:pt x="34" y="41"/>
                      <a:pt x="32" y="40"/>
                      <a:pt x="34" y="44"/>
                    </a:cubicBezTo>
                    <a:cubicBezTo>
                      <a:pt x="36" y="46"/>
                      <a:pt x="36" y="45"/>
                      <a:pt x="38" y="46"/>
                    </a:cubicBezTo>
                    <a:cubicBezTo>
                      <a:pt x="42" y="48"/>
                      <a:pt x="47" y="47"/>
                      <a:pt x="52" y="48"/>
                    </a:cubicBezTo>
                    <a:cubicBezTo>
                      <a:pt x="60" y="48"/>
                      <a:pt x="67" y="48"/>
                      <a:pt x="75" y="48"/>
                    </a:cubicBezTo>
                    <a:cubicBezTo>
                      <a:pt x="83" y="47"/>
                      <a:pt x="91" y="45"/>
                      <a:pt x="99" y="43"/>
                    </a:cubicBezTo>
                    <a:cubicBezTo>
                      <a:pt x="101" y="43"/>
                      <a:pt x="103" y="42"/>
                      <a:pt x="105" y="41"/>
                    </a:cubicBezTo>
                    <a:cubicBezTo>
                      <a:pt x="109" y="40"/>
                      <a:pt x="110" y="40"/>
                      <a:pt x="108" y="35"/>
                    </a:cubicBezTo>
                    <a:cubicBezTo>
                      <a:pt x="106" y="30"/>
                      <a:pt x="101" y="30"/>
                      <a:pt x="96" y="29"/>
                    </a:cubicBezTo>
                    <a:cubicBezTo>
                      <a:pt x="81" y="25"/>
                      <a:pt x="64" y="23"/>
                      <a:pt x="48" y="26"/>
                    </a:cubicBezTo>
                    <a:cubicBezTo>
                      <a:pt x="41" y="27"/>
                      <a:pt x="33" y="29"/>
                      <a:pt x="27" y="33"/>
                    </a:cubicBezTo>
                    <a:cubicBezTo>
                      <a:pt x="21" y="36"/>
                      <a:pt x="18" y="39"/>
                      <a:pt x="18" y="45"/>
                    </a:cubicBezTo>
                    <a:cubicBezTo>
                      <a:pt x="18" y="51"/>
                      <a:pt x="22" y="54"/>
                      <a:pt x="28" y="56"/>
                    </a:cubicBezTo>
                    <a:cubicBezTo>
                      <a:pt x="43" y="59"/>
                      <a:pt x="59" y="59"/>
                      <a:pt x="74" y="58"/>
                    </a:cubicBezTo>
                    <a:cubicBezTo>
                      <a:pt x="90" y="57"/>
                      <a:pt x="106" y="54"/>
                      <a:pt x="121" y="49"/>
                    </a:cubicBezTo>
                    <a:cubicBezTo>
                      <a:pt x="124" y="48"/>
                      <a:pt x="130" y="46"/>
                      <a:pt x="132" y="43"/>
                    </a:cubicBezTo>
                    <a:cubicBezTo>
                      <a:pt x="133" y="40"/>
                      <a:pt x="129" y="31"/>
                      <a:pt x="127" y="30"/>
                    </a:cubicBezTo>
                    <a:cubicBezTo>
                      <a:pt x="126" y="29"/>
                      <a:pt x="125" y="29"/>
                      <a:pt x="124" y="28"/>
                    </a:cubicBezTo>
                    <a:cubicBezTo>
                      <a:pt x="116" y="24"/>
                      <a:pt x="108" y="21"/>
                      <a:pt x="100" y="19"/>
                    </a:cubicBezTo>
                    <a:cubicBezTo>
                      <a:pt x="70" y="10"/>
                      <a:pt x="19" y="3"/>
                      <a:pt x="2" y="38"/>
                    </a:cubicBezTo>
                    <a:cubicBezTo>
                      <a:pt x="2" y="39"/>
                      <a:pt x="0" y="38"/>
                      <a:pt x="0" y="3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71" name="Google Shape;1471;p9"/>
              <p:cNvSpPr/>
              <p:nvPr/>
            </p:nvSpPr>
            <p:spPr>
              <a:xfrm>
                <a:off x="5113338" y="5407026"/>
                <a:ext cx="388938" cy="127000"/>
              </a:xfrm>
              <a:custGeom>
                <a:avLst/>
                <a:gdLst/>
                <a:ahLst/>
                <a:cxnLst/>
                <a:rect l="l" t="t" r="r" b="b"/>
                <a:pathLst>
                  <a:path w="103" h="34" extrusionOk="0">
                    <a:moveTo>
                      <a:pt x="1" y="1"/>
                    </a:moveTo>
                    <a:cubicBezTo>
                      <a:pt x="26" y="29"/>
                      <a:pt x="69" y="17"/>
                      <a:pt x="100" y="9"/>
                    </a:cubicBezTo>
                    <a:cubicBezTo>
                      <a:pt x="102" y="8"/>
                      <a:pt x="103" y="11"/>
                      <a:pt x="101" y="12"/>
                    </a:cubicBezTo>
                    <a:cubicBezTo>
                      <a:pt x="71" y="20"/>
                      <a:pt x="21" y="34"/>
                      <a:pt x="0" y="2"/>
                    </a:cubicBezTo>
                    <a:cubicBezTo>
                      <a:pt x="0" y="1"/>
                      <a:pt x="1" y="0"/>
                      <a:pt x="1" y="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72" name="Google Shape;1472;p9"/>
              <p:cNvSpPr/>
              <p:nvPr/>
            </p:nvSpPr>
            <p:spPr>
              <a:xfrm>
                <a:off x="5486401" y="5365751"/>
                <a:ext cx="358775" cy="650875"/>
              </a:xfrm>
              <a:custGeom>
                <a:avLst/>
                <a:gdLst/>
                <a:ahLst/>
                <a:cxnLst/>
                <a:rect l="l" t="t" r="r" b="b"/>
                <a:pathLst>
                  <a:path w="95" h="173" extrusionOk="0">
                    <a:moveTo>
                      <a:pt x="5" y="88"/>
                    </a:moveTo>
                    <a:cubicBezTo>
                      <a:pt x="1" y="106"/>
                      <a:pt x="0" y="126"/>
                      <a:pt x="8" y="143"/>
                    </a:cubicBezTo>
                    <a:cubicBezTo>
                      <a:pt x="15" y="160"/>
                      <a:pt x="34" y="173"/>
                      <a:pt x="52" y="170"/>
                    </a:cubicBezTo>
                    <a:cubicBezTo>
                      <a:pt x="64" y="167"/>
                      <a:pt x="74" y="159"/>
                      <a:pt x="80" y="149"/>
                    </a:cubicBezTo>
                    <a:cubicBezTo>
                      <a:pt x="86" y="139"/>
                      <a:pt x="89" y="127"/>
                      <a:pt x="91" y="115"/>
                    </a:cubicBezTo>
                    <a:cubicBezTo>
                      <a:pt x="95" y="86"/>
                      <a:pt x="92" y="55"/>
                      <a:pt x="82" y="27"/>
                    </a:cubicBezTo>
                    <a:cubicBezTo>
                      <a:pt x="79" y="18"/>
                      <a:pt x="72" y="2"/>
                      <a:pt x="61" y="1"/>
                    </a:cubicBezTo>
                    <a:cubicBezTo>
                      <a:pt x="52" y="0"/>
                      <a:pt x="44" y="13"/>
                      <a:pt x="38" y="20"/>
                    </a:cubicBezTo>
                    <a:cubicBezTo>
                      <a:pt x="22" y="40"/>
                      <a:pt x="11" y="63"/>
                      <a:pt x="5" y="8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73" name="Google Shape;1473;p9"/>
              <p:cNvSpPr/>
              <p:nvPr/>
            </p:nvSpPr>
            <p:spPr>
              <a:xfrm>
                <a:off x="5494338" y="5459413"/>
                <a:ext cx="263525" cy="531813"/>
              </a:xfrm>
              <a:custGeom>
                <a:avLst/>
                <a:gdLst/>
                <a:ahLst/>
                <a:cxnLst/>
                <a:rect l="l" t="t" r="r" b="b"/>
                <a:pathLst>
                  <a:path w="70" h="141" extrusionOk="0">
                    <a:moveTo>
                      <a:pt x="33" y="136"/>
                    </a:moveTo>
                    <a:cubicBezTo>
                      <a:pt x="0" y="113"/>
                      <a:pt x="12" y="63"/>
                      <a:pt x="27" y="33"/>
                    </a:cubicBezTo>
                    <a:cubicBezTo>
                      <a:pt x="31" y="25"/>
                      <a:pt x="36" y="16"/>
                      <a:pt x="42" y="9"/>
                    </a:cubicBezTo>
                    <a:cubicBezTo>
                      <a:pt x="45" y="4"/>
                      <a:pt x="50" y="0"/>
                      <a:pt x="57" y="2"/>
                    </a:cubicBezTo>
                    <a:cubicBezTo>
                      <a:pt x="62" y="3"/>
                      <a:pt x="64" y="9"/>
                      <a:pt x="65" y="13"/>
                    </a:cubicBezTo>
                    <a:cubicBezTo>
                      <a:pt x="68" y="23"/>
                      <a:pt x="69" y="34"/>
                      <a:pt x="69" y="43"/>
                    </a:cubicBezTo>
                    <a:cubicBezTo>
                      <a:pt x="70" y="56"/>
                      <a:pt x="67" y="141"/>
                      <a:pt x="38" y="122"/>
                    </a:cubicBezTo>
                    <a:cubicBezTo>
                      <a:pt x="25" y="113"/>
                      <a:pt x="25" y="91"/>
                      <a:pt x="27" y="77"/>
                    </a:cubicBezTo>
                    <a:cubicBezTo>
                      <a:pt x="28" y="67"/>
                      <a:pt x="30" y="58"/>
                      <a:pt x="34" y="49"/>
                    </a:cubicBezTo>
                    <a:cubicBezTo>
                      <a:pt x="36" y="44"/>
                      <a:pt x="38" y="39"/>
                      <a:pt x="40" y="35"/>
                    </a:cubicBezTo>
                    <a:cubicBezTo>
                      <a:pt x="41" y="32"/>
                      <a:pt x="43" y="27"/>
                      <a:pt x="46" y="25"/>
                    </a:cubicBezTo>
                    <a:cubicBezTo>
                      <a:pt x="60" y="16"/>
                      <a:pt x="59" y="53"/>
                      <a:pt x="59" y="58"/>
                    </a:cubicBezTo>
                    <a:cubicBezTo>
                      <a:pt x="58" y="70"/>
                      <a:pt x="57" y="82"/>
                      <a:pt x="54" y="94"/>
                    </a:cubicBezTo>
                    <a:cubicBezTo>
                      <a:pt x="52" y="100"/>
                      <a:pt x="50" y="108"/>
                      <a:pt x="43" y="110"/>
                    </a:cubicBezTo>
                    <a:cubicBezTo>
                      <a:pt x="42" y="110"/>
                      <a:pt x="41" y="109"/>
                      <a:pt x="41" y="109"/>
                    </a:cubicBezTo>
                    <a:cubicBezTo>
                      <a:pt x="38" y="89"/>
                      <a:pt x="38" y="70"/>
                      <a:pt x="44" y="52"/>
                    </a:cubicBezTo>
                    <a:cubicBezTo>
                      <a:pt x="45" y="50"/>
                      <a:pt x="47" y="51"/>
                      <a:pt x="47" y="52"/>
                    </a:cubicBezTo>
                    <a:cubicBezTo>
                      <a:pt x="42" y="68"/>
                      <a:pt x="41" y="84"/>
                      <a:pt x="43" y="100"/>
                    </a:cubicBezTo>
                    <a:cubicBezTo>
                      <a:pt x="43" y="104"/>
                      <a:pt x="42" y="106"/>
                      <a:pt x="45" y="104"/>
                    </a:cubicBezTo>
                    <a:cubicBezTo>
                      <a:pt x="48" y="102"/>
                      <a:pt x="47" y="102"/>
                      <a:pt x="48" y="100"/>
                    </a:cubicBezTo>
                    <a:cubicBezTo>
                      <a:pt x="50" y="96"/>
                      <a:pt x="51" y="91"/>
                      <a:pt x="52" y="87"/>
                    </a:cubicBezTo>
                    <a:cubicBezTo>
                      <a:pt x="54" y="80"/>
                      <a:pt x="55" y="72"/>
                      <a:pt x="56" y="64"/>
                    </a:cubicBezTo>
                    <a:cubicBezTo>
                      <a:pt x="56" y="56"/>
                      <a:pt x="56" y="48"/>
                      <a:pt x="55" y="40"/>
                    </a:cubicBezTo>
                    <a:cubicBezTo>
                      <a:pt x="55" y="38"/>
                      <a:pt x="55" y="35"/>
                      <a:pt x="54" y="34"/>
                    </a:cubicBezTo>
                    <a:cubicBezTo>
                      <a:pt x="53" y="29"/>
                      <a:pt x="53" y="28"/>
                      <a:pt x="49" y="29"/>
                    </a:cubicBezTo>
                    <a:cubicBezTo>
                      <a:pt x="44" y="31"/>
                      <a:pt x="43" y="35"/>
                      <a:pt x="41" y="40"/>
                    </a:cubicBezTo>
                    <a:cubicBezTo>
                      <a:pt x="34" y="55"/>
                      <a:pt x="29" y="71"/>
                      <a:pt x="30" y="87"/>
                    </a:cubicBezTo>
                    <a:cubicBezTo>
                      <a:pt x="30" y="95"/>
                      <a:pt x="31" y="103"/>
                      <a:pt x="33" y="110"/>
                    </a:cubicBezTo>
                    <a:cubicBezTo>
                      <a:pt x="36" y="115"/>
                      <a:pt x="38" y="119"/>
                      <a:pt x="44" y="120"/>
                    </a:cubicBezTo>
                    <a:cubicBezTo>
                      <a:pt x="50" y="121"/>
                      <a:pt x="54" y="117"/>
                      <a:pt x="56" y="112"/>
                    </a:cubicBezTo>
                    <a:cubicBezTo>
                      <a:pt x="62" y="98"/>
                      <a:pt x="64" y="82"/>
                      <a:pt x="65" y="67"/>
                    </a:cubicBezTo>
                    <a:cubicBezTo>
                      <a:pt x="67" y="51"/>
                      <a:pt x="67" y="34"/>
                      <a:pt x="64" y="19"/>
                    </a:cubicBezTo>
                    <a:cubicBezTo>
                      <a:pt x="64" y="16"/>
                      <a:pt x="63" y="9"/>
                      <a:pt x="60" y="7"/>
                    </a:cubicBezTo>
                    <a:cubicBezTo>
                      <a:pt x="57" y="6"/>
                      <a:pt x="49" y="8"/>
                      <a:pt x="47" y="10"/>
                    </a:cubicBezTo>
                    <a:cubicBezTo>
                      <a:pt x="46" y="11"/>
                      <a:pt x="45" y="12"/>
                      <a:pt x="44" y="13"/>
                    </a:cubicBezTo>
                    <a:cubicBezTo>
                      <a:pt x="39" y="20"/>
                      <a:pt x="35" y="27"/>
                      <a:pt x="31" y="35"/>
                    </a:cubicBezTo>
                    <a:cubicBezTo>
                      <a:pt x="17" y="63"/>
                      <a:pt x="3" y="112"/>
                      <a:pt x="34" y="134"/>
                    </a:cubicBezTo>
                    <a:cubicBezTo>
                      <a:pt x="35" y="135"/>
                      <a:pt x="34" y="137"/>
                      <a:pt x="33" y="13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74" name="Google Shape;1474;p9"/>
              <p:cNvSpPr/>
              <p:nvPr/>
            </p:nvSpPr>
            <p:spPr>
              <a:xfrm>
                <a:off x="5686426" y="5594351"/>
                <a:ext cx="139700" cy="377825"/>
              </a:xfrm>
              <a:custGeom>
                <a:avLst/>
                <a:gdLst/>
                <a:ahLst/>
                <a:cxnLst/>
                <a:rect l="l" t="t" r="r" b="b"/>
                <a:pathLst>
                  <a:path w="37" h="100" extrusionOk="0">
                    <a:moveTo>
                      <a:pt x="1" y="98"/>
                    </a:moveTo>
                    <a:cubicBezTo>
                      <a:pt x="33" y="79"/>
                      <a:pt x="27" y="34"/>
                      <a:pt x="24" y="2"/>
                    </a:cubicBezTo>
                    <a:cubicBezTo>
                      <a:pt x="24" y="0"/>
                      <a:pt x="27" y="0"/>
                      <a:pt x="27" y="2"/>
                    </a:cubicBezTo>
                    <a:cubicBezTo>
                      <a:pt x="31" y="32"/>
                      <a:pt x="37" y="84"/>
                      <a:pt x="1" y="99"/>
                    </a:cubicBezTo>
                    <a:cubicBezTo>
                      <a:pt x="1" y="100"/>
                      <a:pt x="0" y="98"/>
                      <a:pt x="1" y="9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75" name="Google Shape;1475;p9"/>
              <p:cNvSpPr/>
              <p:nvPr/>
            </p:nvSpPr>
            <p:spPr>
              <a:xfrm>
                <a:off x="5630863" y="5199063"/>
                <a:ext cx="211138" cy="222250"/>
              </a:xfrm>
              <a:custGeom>
                <a:avLst/>
                <a:gdLst/>
                <a:ahLst/>
                <a:cxnLst/>
                <a:rect l="l" t="t" r="r" b="b"/>
                <a:pathLst>
                  <a:path w="56" h="59" extrusionOk="0">
                    <a:moveTo>
                      <a:pt x="2" y="35"/>
                    </a:moveTo>
                    <a:cubicBezTo>
                      <a:pt x="3" y="44"/>
                      <a:pt x="10" y="53"/>
                      <a:pt x="19" y="57"/>
                    </a:cubicBezTo>
                    <a:cubicBezTo>
                      <a:pt x="22" y="58"/>
                      <a:pt x="26" y="59"/>
                      <a:pt x="30" y="59"/>
                    </a:cubicBezTo>
                    <a:cubicBezTo>
                      <a:pt x="40" y="59"/>
                      <a:pt x="49" y="52"/>
                      <a:pt x="52" y="43"/>
                    </a:cubicBezTo>
                    <a:cubicBezTo>
                      <a:pt x="56" y="33"/>
                      <a:pt x="53" y="22"/>
                      <a:pt x="45" y="15"/>
                    </a:cubicBezTo>
                    <a:cubicBezTo>
                      <a:pt x="28" y="0"/>
                      <a:pt x="0" y="11"/>
                      <a:pt x="2" y="3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76" name="Google Shape;1476;p9"/>
              <p:cNvSpPr/>
              <p:nvPr/>
            </p:nvSpPr>
            <p:spPr>
              <a:xfrm>
                <a:off x="5576888" y="5172076"/>
                <a:ext cx="306388" cy="306388"/>
              </a:xfrm>
              <a:custGeom>
                <a:avLst/>
                <a:gdLst/>
                <a:ahLst/>
                <a:cxnLst/>
                <a:rect l="l" t="t" r="r" b="b"/>
                <a:pathLst>
                  <a:path w="81" h="81" extrusionOk="0">
                    <a:moveTo>
                      <a:pt x="26" y="11"/>
                    </a:moveTo>
                    <a:cubicBezTo>
                      <a:pt x="6" y="19"/>
                      <a:pt x="0" y="41"/>
                      <a:pt x="11" y="59"/>
                    </a:cubicBezTo>
                    <a:cubicBezTo>
                      <a:pt x="16" y="67"/>
                      <a:pt x="23" y="76"/>
                      <a:pt x="33" y="78"/>
                    </a:cubicBezTo>
                    <a:cubicBezTo>
                      <a:pt x="43" y="81"/>
                      <a:pt x="53" y="77"/>
                      <a:pt x="61" y="72"/>
                    </a:cubicBezTo>
                    <a:cubicBezTo>
                      <a:pt x="78" y="61"/>
                      <a:pt x="81" y="37"/>
                      <a:pt x="70" y="20"/>
                    </a:cubicBezTo>
                    <a:cubicBezTo>
                      <a:pt x="60" y="5"/>
                      <a:pt x="37" y="0"/>
                      <a:pt x="22" y="12"/>
                    </a:cubicBezTo>
                    <a:cubicBezTo>
                      <a:pt x="21" y="14"/>
                      <a:pt x="23" y="16"/>
                      <a:pt x="24" y="15"/>
                    </a:cubicBezTo>
                    <a:cubicBezTo>
                      <a:pt x="38" y="5"/>
                      <a:pt x="57" y="7"/>
                      <a:pt x="67" y="21"/>
                    </a:cubicBezTo>
                    <a:cubicBezTo>
                      <a:pt x="78" y="36"/>
                      <a:pt x="76" y="59"/>
                      <a:pt x="59" y="70"/>
                    </a:cubicBezTo>
                    <a:cubicBezTo>
                      <a:pt x="53" y="74"/>
                      <a:pt x="44" y="77"/>
                      <a:pt x="36" y="76"/>
                    </a:cubicBezTo>
                    <a:cubicBezTo>
                      <a:pt x="27" y="75"/>
                      <a:pt x="20" y="67"/>
                      <a:pt x="15" y="60"/>
                    </a:cubicBezTo>
                    <a:cubicBezTo>
                      <a:pt x="3" y="43"/>
                      <a:pt x="7" y="21"/>
                      <a:pt x="27" y="13"/>
                    </a:cubicBezTo>
                    <a:cubicBezTo>
                      <a:pt x="28" y="12"/>
                      <a:pt x="27" y="10"/>
                      <a:pt x="26" y="1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1477" name="Google Shape;1477;p9"/>
            <p:cNvGrpSpPr/>
            <p:nvPr/>
          </p:nvGrpSpPr>
          <p:grpSpPr>
            <a:xfrm flipH="1">
              <a:off x="7090240" y="-781449"/>
              <a:ext cx="1170944" cy="1170944"/>
              <a:chOff x="3884613" y="4403726"/>
              <a:chExt cx="995363" cy="995363"/>
            </a:xfrm>
          </p:grpSpPr>
          <p:sp>
            <p:nvSpPr>
              <p:cNvPr id="1478" name="Google Shape;1478;p9"/>
              <p:cNvSpPr/>
              <p:nvPr/>
            </p:nvSpPr>
            <p:spPr>
              <a:xfrm>
                <a:off x="3884613" y="4403726"/>
                <a:ext cx="995363" cy="995363"/>
              </a:xfrm>
              <a:custGeom>
                <a:avLst/>
                <a:gdLst/>
                <a:ahLst/>
                <a:cxnLst/>
                <a:rect l="l" t="t" r="r" b="b"/>
                <a:pathLst>
                  <a:path w="264" h="264" extrusionOk="0">
                    <a:moveTo>
                      <a:pt x="258" y="128"/>
                    </a:moveTo>
                    <a:cubicBezTo>
                      <a:pt x="255" y="125"/>
                      <a:pt x="250" y="123"/>
                      <a:pt x="246" y="122"/>
                    </a:cubicBezTo>
                    <a:cubicBezTo>
                      <a:pt x="238" y="120"/>
                      <a:pt x="231" y="119"/>
                      <a:pt x="224" y="119"/>
                    </a:cubicBezTo>
                    <a:cubicBezTo>
                      <a:pt x="229" y="117"/>
                      <a:pt x="234" y="116"/>
                      <a:pt x="239" y="114"/>
                    </a:cubicBezTo>
                    <a:cubicBezTo>
                      <a:pt x="244" y="112"/>
                      <a:pt x="248" y="110"/>
                      <a:pt x="252" y="107"/>
                    </a:cubicBezTo>
                    <a:cubicBezTo>
                      <a:pt x="256" y="103"/>
                      <a:pt x="258" y="98"/>
                      <a:pt x="257" y="94"/>
                    </a:cubicBezTo>
                    <a:cubicBezTo>
                      <a:pt x="257" y="89"/>
                      <a:pt x="253" y="85"/>
                      <a:pt x="248" y="83"/>
                    </a:cubicBezTo>
                    <a:cubicBezTo>
                      <a:pt x="244" y="82"/>
                      <a:pt x="239" y="82"/>
                      <a:pt x="234" y="82"/>
                    </a:cubicBezTo>
                    <a:cubicBezTo>
                      <a:pt x="224" y="83"/>
                      <a:pt x="213" y="87"/>
                      <a:pt x="203" y="91"/>
                    </a:cubicBezTo>
                    <a:cubicBezTo>
                      <a:pt x="210" y="85"/>
                      <a:pt x="217" y="79"/>
                      <a:pt x="223" y="73"/>
                    </a:cubicBezTo>
                    <a:cubicBezTo>
                      <a:pt x="227" y="70"/>
                      <a:pt x="230" y="66"/>
                      <a:pt x="233" y="62"/>
                    </a:cubicBezTo>
                    <a:cubicBezTo>
                      <a:pt x="235" y="57"/>
                      <a:pt x="235" y="52"/>
                      <a:pt x="232" y="47"/>
                    </a:cubicBezTo>
                    <a:cubicBezTo>
                      <a:pt x="230" y="44"/>
                      <a:pt x="225" y="42"/>
                      <a:pt x="220" y="42"/>
                    </a:cubicBezTo>
                    <a:cubicBezTo>
                      <a:pt x="215" y="42"/>
                      <a:pt x="211" y="44"/>
                      <a:pt x="207" y="46"/>
                    </a:cubicBezTo>
                    <a:cubicBezTo>
                      <a:pt x="197" y="51"/>
                      <a:pt x="189" y="58"/>
                      <a:pt x="182" y="66"/>
                    </a:cubicBezTo>
                    <a:cubicBezTo>
                      <a:pt x="186" y="58"/>
                      <a:pt x="189" y="50"/>
                      <a:pt x="193" y="42"/>
                    </a:cubicBezTo>
                    <a:cubicBezTo>
                      <a:pt x="195" y="37"/>
                      <a:pt x="197" y="33"/>
                      <a:pt x="197" y="28"/>
                    </a:cubicBezTo>
                    <a:cubicBezTo>
                      <a:pt x="197" y="23"/>
                      <a:pt x="195" y="18"/>
                      <a:pt x="191" y="15"/>
                    </a:cubicBezTo>
                    <a:cubicBezTo>
                      <a:pt x="187" y="12"/>
                      <a:pt x="182" y="12"/>
                      <a:pt x="178" y="14"/>
                    </a:cubicBezTo>
                    <a:cubicBezTo>
                      <a:pt x="173" y="16"/>
                      <a:pt x="170" y="20"/>
                      <a:pt x="167" y="24"/>
                    </a:cubicBezTo>
                    <a:cubicBezTo>
                      <a:pt x="160" y="32"/>
                      <a:pt x="156" y="42"/>
                      <a:pt x="152" y="52"/>
                    </a:cubicBezTo>
                    <a:cubicBezTo>
                      <a:pt x="152" y="43"/>
                      <a:pt x="153" y="34"/>
                      <a:pt x="153" y="25"/>
                    </a:cubicBezTo>
                    <a:cubicBezTo>
                      <a:pt x="153" y="20"/>
                      <a:pt x="153" y="15"/>
                      <a:pt x="151" y="11"/>
                    </a:cubicBezTo>
                    <a:cubicBezTo>
                      <a:pt x="149" y="6"/>
                      <a:pt x="145" y="2"/>
                      <a:pt x="141" y="1"/>
                    </a:cubicBezTo>
                    <a:cubicBezTo>
                      <a:pt x="136" y="0"/>
                      <a:pt x="131" y="2"/>
                      <a:pt x="128" y="6"/>
                    </a:cubicBezTo>
                    <a:cubicBezTo>
                      <a:pt x="125" y="9"/>
                      <a:pt x="123" y="14"/>
                      <a:pt x="122" y="18"/>
                    </a:cubicBezTo>
                    <a:cubicBezTo>
                      <a:pt x="120" y="26"/>
                      <a:pt x="119" y="33"/>
                      <a:pt x="119" y="40"/>
                    </a:cubicBezTo>
                    <a:cubicBezTo>
                      <a:pt x="117" y="35"/>
                      <a:pt x="115" y="30"/>
                      <a:pt x="113" y="25"/>
                    </a:cubicBezTo>
                    <a:cubicBezTo>
                      <a:pt x="112" y="20"/>
                      <a:pt x="110" y="16"/>
                      <a:pt x="106" y="12"/>
                    </a:cubicBezTo>
                    <a:cubicBezTo>
                      <a:pt x="103" y="8"/>
                      <a:pt x="98" y="6"/>
                      <a:pt x="93" y="7"/>
                    </a:cubicBezTo>
                    <a:cubicBezTo>
                      <a:pt x="89" y="7"/>
                      <a:pt x="85" y="11"/>
                      <a:pt x="83" y="16"/>
                    </a:cubicBezTo>
                    <a:cubicBezTo>
                      <a:pt x="81" y="20"/>
                      <a:pt x="81" y="25"/>
                      <a:pt x="82" y="30"/>
                    </a:cubicBezTo>
                    <a:cubicBezTo>
                      <a:pt x="83" y="40"/>
                      <a:pt x="86" y="51"/>
                      <a:pt x="90" y="61"/>
                    </a:cubicBezTo>
                    <a:cubicBezTo>
                      <a:pt x="85" y="54"/>
                      <a:pt x="79" y="47"/>
                      <a:pt x="73" y="41"/>
                    </a:cubicBezTo>
                    <a:cubicBezTo>
                      <a:pt x="69" y="37"/>
                      <a:pt x="66" y="34"/>
                      <a:pt x="61" y="31"/>
                    </a:cubicBezTo>
                    <a:cubicBezTo>
                      <a:pt x="57" y="29"/>
                      <a:pt x="51" y="29"/>
                      <a:pt x="47" y="32"/>
                    </a:cubicBezTo>
                    <a:cubicBezTo>
                      <a:pt x="43" y="34"/>
                      <a:pt x="41" y="39"/>
                      <a:pt x="41" y="44"/>
                    </a:cubicBezTo>
                    <a:cubicBezTo>
                      <a:pt x="41" y="49"/>
                      <a:pt x="43" y="53"/>
                      <a:pt x="46" y="57"/>
                    </a:cubicBezTo>
                    <a:cubicBezTo>
                      <a:pt x="51" y="67"/>
                      <a:pt x="58" y="75"/>
                      <a:pt x="66" y="83"/>
                    </a:cubicBezTo>
                    <a:cubicBezTo>
                      <a:pt x="58" y="78"/>
                      <a:pt x="50" y="75"/>
                      <a:pt x="42" y="71"/>
                    </a:cubicBezTo>
                    <a:cubicBezTo>
                      <a:pt x="37" y="69"/>
                      <a:pt x="32" y="67"/>
                      <a:pt x="27" y="67"/>
                    </a:cubicBezTo>
                    <a:cubicBezTo>
                      <a:pt x="23" y="67"/>
                      <a:pt x="17" y="69"/>
                      <a:pt x="15" y="73"/>
                    </a:cubicBezTo>
                    <a:cubicBezTo>
                      <a:pt x="12" y="77"/>
                      <a:pt x="12" y="82"/>
                      <a:pt x="14" y="86"/>
                    </a:cubicBezTo>
                    <a:cubicBezTo>
                      <a:pt x="16" y="91"/>
                      <a:pt x="20" y="94"/>
                      <a:pt x="23" y="97"/>
                    </a:cubicBezTo>
                    <a:cubicBezTo>
                      <a:pt x="32" y="104"/>
                      <a:pt x="42" y="108"/>
                      <a:pt x="52" y="112"/>
                    </a:cubicBezTo>
                    <a:cubicBezTo>
                      <a:pt x="43" y="112"/>
                      <a:pt x="34" y="111"/>
                      <a:pt x="25" y="111"/>
                    </a:cubicBezTo>
                    <a:cubicBezTo>
                      <a:pt x="20" y="111"/>
                      <a:pt x="15" y="111"/>
                      <a:pt x="10" y="113"/>
                    </a:cubicBezTo>
                    <a:cubicBezTo>
                      <a:pt x="6" y="115"/>
                      <a:pt x="2" y="119"/>
                      <a:pt x="1" y="123"/>
                    </a:cubicBezTo>
                    <a:cubicBezTo>
                      <a:pt x="0" y="128"/>
                      <a:pt x="2" y="133"/>
                      <a:pt x="6" y="136"/>
                    </a:cubicBezTo>
                    <a:cubicBezTo>
                      <a:pt x="9" y="139"/>
                      <a:pt x="14" y="141"/>
                      <a:pt x="18" y="142"/>
                    </a:cubicBezTo>
                    <a:cubicBezTo>
                      <a:pt x="25" y="144"/>
                      <a:pt x="33" y="145"/>
                      <a:pt x="40" y="145"/>
                    </a:cubicBezTo>
                    <a:cubicBezTo>
                      <a:pt x="35" y="147"/>
                      <a:pt x="30" y="149"/>
                      <a:pt x="25" y="151"/>
                    </a:cubicBezTo>
                    <a:cubicBezTo>
                      <a:pt x="20" y="153"/>
                      <a:pt x="15" y="154"/>
                      <a:pt x="12" y="158"/>
                    </a:cubicBezTo>
                    <a:cubicBezTo>
                      <a:pt x="8" y="161"/>
                      <a:pt x="5" y="166"/>
                      <a:pt x="6" y="171"/>
                    </a:cubicBezTo>
                    <a:cubicBezTo>
                      <a:pt x="7" y="175"/>
                      <a:pt x="11" y="179"/>
                      <a:pt x="15" y="181"/>
                    </a:cubicBezTo>
                    <a:cubicBezTo>
                      <a:pt x="20" y="183"/>
                      <a:pt x="25" y="183"/>
                      <a:pt x="29" y="182"/>
                    </a:cubicBezTo>
                    <a:cubicBezTo>
                      <a:pt x="40" y="181"/>
                      <a:pt x="50" y="178"/>
                      <a:pt x="60" y="174"/>
                    </a:cubicBezTo>
                    <a:cubicBezTo>
                      <a:pt x="53" y="179"/>
                      <a:pt x="47" y="185"/>
                      <a:pt x="40" y="191"/>
                    </a:cubicBezTo>
                    <a:cubicBezTo>
                      <a:pt x="37" y="195"/>
                      <a:pt x="33" y="198"/>
                      <a:pt x="31" y="203"/>
                    </a:cubicBezTo>
                    <a:cubicBezTo>
                      <a:pt x="29" y="207"/>
                      <a:pt x="29" y="213"/>
                      <a:pt x="31" y="217"/>
                    </a:cubicBezTo>
                    <a:cubicBezTo>
                      <a:pt x="34" y="221"/>
                      <a:pt x="39" y="223"/>
                      <a:pt x="44" y="223"/>
                    </a:cubicBezTo>
                    <a:cubicBezTo>
                      <a:pt x="48" y="223"/>
                      <a:pt x="53" y="221"/>
                      <a:pt x="57" y="218"/>
                    </a:cubicBezTo>
                    <a:cubicBezTo>
                      <a:pt x="66" y="213"/>
                      <a:pt x="75" y="206"/>
                      <a:pt x="82" y="198"/>
                    </a:cubicBezTo>
                    <a:cubicBezTo>
                      <a:pt x="78" y="206"/>
                      <a:pt x="74" y="214"/>
                      <a:pt x="71" y="222"/>
                    </a:cubicBezTo>
                    <a:cubicBezTo>
                      <a:pt x="69" y="227"/>
                      <a:pt x="67" y="232"/>
                      <a:pt x="67" y="237"/>
                    </a:cubicBezTo>
                    <a:cubicBezTo>
                      <a:pt x="67" y="241"/>
                      <a:pt x="68" y="247"/>
                      <a:pt x="73" y="250"/>
                    </a:cubicBezTo>
                    <a:cubicBezTo>
                      <a:pt x="76" y="252"/>
                      <a:pt x="82" y="252"/>
                      <a:pt x="86" y="250"/>
                    </a:cubicBezTo>
                    <a:cubicBezTo>
                      <a:pt x="90" y="248"/>
                      <a:pt x="94" y="245"/>
                      <a:pt x="97" y="241"/>
                    </a:cubicBezTo>
                    <a:cubicBezTo>
                      <a:pt x="103" y="232"/>
                      <a:pt x="108" y="222"/>
                      <a:pt x="112" y="213"/>
                    </a:cubicBezTo>
                    <a:cubicBezTo>
                      <a:pt x="111" y="221"/>
                      <a:pt x="111" y="230"/>
                      <a:pt x="111" y="239"/>
                    </a:cubicBezTo>
                    <a:cubicBezTo>
                      <a:pt x="111" y="244"/>
                      <a:pt x="111" y="249"/>
                      <a:pt x="113" y="254"/>
                    </a:cubicBezTo>
                    <a:cubicBezTo>
                      <a:pt x="115" y="258"/>
                      <a:pt x="118" y="262"/>
                      <a:pt x="123" y="263"/>
                    </a:cubicBezTo>
                    <a:cubicBezTo>
                      <a:pt x="128" y="264"/>
                      <a:pt x="133" y="262"/>
                      <a:pt x="136" y="258"/>
                    </a:cubicBezTo>
                    <a:cubicBezTo>
                      <a:pt x="139" y="255"/>
                      <a:pt x="141" y="250"/>
                      <a:pt x="142" y="246"/>
                    </a:cubicBezTo>
                    <a:cubicBezTo>
                      <a:pt x="144" y="239"/>
                      <a:pt x="145" y="231"/>
                      <a:pt x="145" y="224"/>
                    </a:cubicBezTo>
                    <a:cubicBezTo>
                      <a:pt x="147" y="229"/>
                      <a:pt x="148" y="234"/>
                      <a:pt x="150" y="240"/>
                    </a:cubicBezTo>
                    <a:cubicBezTo>
                      <a:pt x="152" y="244"/>
                      <a:pt x="154" y="249"/>
                      <a:pt x="157" y="252"/>
                    </a:cubicBezTo>
                    <a:cubicBezTo>
                      <a:pt x="161" y="256"/>
                      <a:pt x="166" y="259"/>
                      <a:pt x="170" y="258"/>
                    </a:cubicBezTo>
                    <a:cubicBezTo>
                      <a:pt x="175" y="257"/>
                      <a:pt x="179" y="253"/>
                      <a:pt x="181" y="249"/>
                    </a:cubicBezTo>
                    <a:cubicBezTo>
                      <a:pt x="182" y="244"/>
                      <a:pt x="182" y="240"/>
                      <a:pt x="182" y="235"/>
                    </a:cubicBezTo>
                    <a:cubicBezTo>
                      <a:pt x="181" y="224"/>
                      <a:pt x="177" y="214"/>
                      <a:pt x="173" y="204"/>
                    </a:cubicBezTo>
                    <a:cubicBezTo>
                      <a:pt x="179" y="211"/>
                      <a:pt x="185" y="217"/>
                      <a:pt x="191" y="224"/>
                    </a:cubicBezTo>
                    <a:cubicBezTo>
                      <a:pt x="194" y="227"/>
                      <a:pt x="198" y="231"/>
                      <a:pt x="202" y="233"/>
                    </a:cubicBezTo>
                    <a:cubicBezTo>
                      <a:pt x="207" y="235"/>
                      <a:pt x="212" y="235"/>
                      <a:pt x="217" y="233"/>
                    </a:cubicBezTo>
                    <a:cubicBezTo>
                      <a:pt x="221" y="230"/>
                      <a:pt x="222" y="225"/>
                      <a:pt x="222" y="220"/>
                    </a:cubicBezTo>
                    <a:cubicBezTo>
                      <a:pt x="222" y="216"/>
                      <a:pt x="220" y="211"/>
                      <a:pt x="218" y="207"/>
                    </a:cubicBezTo>
                    <a:cubicBezTo>
                      <a:pt x="213" y="198"/>
                      <a:pt x="206" y="190"/>
                      <a:pt x="198" y="182"/>
                    </a:cubicBezTo>
                    <a:cubicBezTo>
                      <a:pt x="206" y="186"/>
                      <a:pt x="214" y="190"/>
                      <a:pt x="222" y="193"/>
                    </a:cubicBezTo>
                    <a:cubicBezTo>
                      <a:pt x="227" y="195"/>
                      <a:pt x="231" y="197"/>
                      <a:pt x="236" y="197"/>
                    </a:cubicBezTo>
                    <a:cubicBezTo>
                      <a:pt x="241" y="197"/>
                      <a:pt x="246" y="196"/>
                      <a:pt x="249" y="192"/>
                    </a:cubicBezTo>
                    <a:cubicBezTo>
                      <a:pt x="252" y="188"/>
                      <a:pt x="252" y="182"/>
                      <a:pt x="250" y="178"/>
                    </a:cubicBezTo>
                    <a:cubicBezTo>
                      <a:pt x="248" y="174"/>
                      <a:pt x="244" y="170"/>
                      <a:pt x="240" y="167"/>
                    </a:cubicBezTo>
                    <a:cubicBezTo>
                      <a:pt x="232" y="161"/>
                      <a:pt x="222" y="156"/>
                      <a:pt x="212" y="152"/>
                    </a:cubicBezTo>
                    <a:cubicBezTo>
                      <a:pt x="221" y="153"/>
                      <a:pt x="230" y="153"/>
                      <a:pt x="239" y="153"/>
                    </a:cubicBezTo>
                    <a:cubicBezTo>
                      <a:pt x="244" y="153"/>
                      <a:pt x="249" y="153"/>
                      <a:pt x="253" y="151"/>
                    </a:cubicBezTo>
                    <a:cubicBezTo>
                      <a:pt x="258" y="149"/>
                      <a:pt x="262" y="146"/>
                      <a:pt x="263" y="141"/>
                    </a:cubicBezTo>
                    <a:cubicBezTo>
                      <a:pt x="264" y="136"/>
                      <a:pt x="262" y="131"/>
                      <a:pt x="258" y="128"/>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79" name="Google Shape;1479;p9"/>
              <p:cNvSpPr/>
              <p:nvPr/>
            </p:nvSpPr>
            <p:spPr>
              <a:xfrm>
                <a:off x="4035426" y="4554538"/>
                <a:ext cx="693738" cy="693738"/>
              </a:xfrm>
              <a:custGeom>
                <a:avLst/>
                <a:gdLst/>
                <a:ahLst/>
                <a:cxnLst/>
                <a:rect l="l" t="t" r="r" b="b"/>
                <a:pathLst>
                  <a:path w="184" h="184" extrusionOk="0">
                    <a:moveTo>
                      <a:pt x="179" y="72"/>
                    </a:moveTo>
                    <a:cubicBezTo>
                      <a:pt x="176" y="71"/>
                      <a:pt x="172" y="70"/>
                      <a:pt x="169" y="70"/>
                    </a:cubicBezTo>
                    <a:cubicBezTo>
                      <a:pt x="164" y="69"/>
                      <a:pt x="159" y="70"/>
                      <a:pt x="153" y="71"/>
                    </a:cubicBezTo>
                    <a:cubicBezTo>
                      <a:pt x="157" y="69"/>
                      <a:pt x="160" y="67"/>
                      <a:pt x="164" y="65"/>
                    </a:cubicBezTo>
                    <a:cubicBezTo>
                      <a:pt x="167" y="63"/>
                      <a:pt x="169" y="61"/>
                      <a:pt x="172" y="58"/>
                    </a:cubicBezTo>
                    <a:cubicBezTo>
                      <a:pt x="174" y="55"/>
                      <a:pt x="175" y="52"/>
                      <a:pt x="173" y="48"/>
                    </a:cubicBezTo>
                    <a:cubicBezTo>
                      <a:pt x="172" y="45"/>
                      <a:pt x="169" y="43"/>
                      <a:pt x="166" y="43"/>
                    </a:cubicBezTo>
                    <a:cubicBezTo>
                      <a:pt x="163" y="42"/>
                      <a:pt x="159" y="43"/>
                      <a:pt x="156" y="44"/>
                    </a:cubicBezTo>
                    <a:cubicBezTo>
                      <a:pt x="149" y="46"/>
                      <a:pt x="142" y="50"/>
                      <a:pt x="136" y="54"/>
                    </a:cubicBezTo>
                    <a:cubicBezTo>
                      <a:pt x="140" y="49"/>
                      <a:pt x="143" y="44"/>
                      <a:pt x="147" y="39"/>
                    </a:cubicBezTo>
                    <a:cubicBezTo>
                      <a:pt x="149" y="36"/>
                      <a:pt x="151" y="33"/>
                      <a:pt x="152" y="30"/>
                    </a:cubicBezTo>
                    <a:cubicBezTo>
                      <a:pt x="153" y="26"/>
                      <a:pt x="152" y="22"/>
                      <a:pt x="150" y="20"/>
                    </a:cubicBezTo>
                    <a:cubicBezTo>
                      <a:pt x="147" y="17"/>
                      <a:pt x="144" y="17"/>
                      <a:pt x="141" y="18"/>
                    </a:cubicBezTo>
                    <a:cubicBezTo>
                      <a:pt x="137" y="18"/>
                      <a:pt x="134" y="20"/>
                      <a:pt x="132" y="22"/>
                    </a:cubicBezTo>
                    <a:cubicBezTo>
                      <a:pt x="126" y="27"/>
                      <a:pt x="121" y="33"/>
                      <a:pt x="117" y="40"/>
                    </a:cubicBezTo>
                    <a:cubicBezTo>
                      <a:pt x="119" y="34"/>
                      <a:pt x="121" y="28"/>
                      <a:pt x="122" y="21"/>
                    </a:cubicBezTo>
                    <a:cubicBezTo>
                      <a:pt x="123" y="18"/>
                      <a:pt x="123" y="15"/>
                      <a:pt x="123" y="11"/>
                    </a:cubicBezTo>
                    <a:cubicBezTo>
                      <a:pt x="122" y="8"/>
                      <a:pt x="120" y="4"/>
                      <a:pt x="117" y="3"/>
                    </a:cubicBezTo>
                    <a:cubicBezTo>
                      <a:pt x="114" y="2"/>
                      <a:pt x="110" y="3"/>
                      <a:pt x="107" y="4"/>
                    </a:cubicBezTo>
                    <a:cubicBezTo>
                      <a:pt x="105" y="6"/>
                      <a:pt x="103" y="9"/>
                      <a:pt x="101" y="12"/>
                    </a:cubicBezTo>
                    <a:cubicBezTo>
                      <a:pt x="98" y="19"/>
                      <a:pt x="96" y="26"/>
                      <a:pt x="95" y="34"/>
                    </a:cubicBezTo>
                    <a:cubicBezTo>
                      <a:pt x="94" y="28"/>
                      <a:pt x="93" y="22"/>
                      <a:pt x="92" y="15"/>
                    </a:cubicBezTo>
                    <a:cubicBezTo>
                      <a:pt x="91" y="12"/>
                      <a:pt x="90" y="8"/>
                      <a:pt x="88" y="6"/>
                    </a:cubicBezTo>
                    <a:cubicBezTo>
                      <a:pt x="87" y="3"/>
                      <a:pt x="83" y="0"/>
                      <a:pt x="80" y="0"/>
                    </a:cubicBezTo>
                    <a:cubicBezTo>
                      <a:pt x="77" y="0"/>
                      <a:pt x="74" y="3"/>
                      <a:pt x="72" y="5"/>
                    </a:cubicBezTo>
                    <a:cubicBezTo>
                      <a:pt x="70" y="8"/>
                      <a:pt x="70" y="12"/>
                      <a:pt x="69" y="15"/>
                    </a:cubicBezTo>
                    <a:cubicBezTo>
                      <a:pt x="69" y="20"/>
                      <a:pt x="69" y="25"/>
                      <a:pt x="70" y="31"/>
                    </a:cubicBezTo>
                    <a:cubicBezTo>
                      <a:pt x="68" y="27"/>
                      <a:pt x="66" y="24"/>
                      <a:pt x="64" y="20"/>
                    </a:cubicBezTo>
                    <a:cubicBezTo>
                      <a:pt x="63" y="18"/>
                      <a:pt x="61" y="15"/>
                      <a:pt x="58" y="12"/>
                    </a:cubicBezTo>
                    <a:cubicBezTo>
                      <a:pt x="55" y="10"/>
                      <a:pt x="51" y="9"/>
                      <a:pt x="48" y="11"/>
                    </a:cubicBezTo>
                    <a:cubicBezTo>
                      <a:pt x="45" y="12"/>
                      <a:pt x="43" y="15"/>
                      <a:pt x="42" y="18"/>
                    </a:cubicBezTo>
                    <a:cubicBezTo>
                      <a:pt x="42" y="21"/>
                      <a:pt x="42" y="25"/>
                      <a:pt x="43" y="28"/>
                    </a:cubicBezTo>
                    <a:cubicBezTo>
                      <a:pt x="45" y="35"/>
                      <a:pt x="49" y="42"/>
                      <a:pt x="53" y="48"/>
                    </a:cubicBezTo>
                    <a:cubicBezTo>
                      <a:pt x="49" y="44"/>
                      <a:pt x="44" y="41"/>
                      <a:pt x="38" y="37"/>
                    </a:cubicBezTo>
                    <a:cubicBezTo>
                      <a:pt x="36" y="35"/>
                      <a:pt x="33" y="33"/>
                      <a:pt x="29" y="32"/>
                    </a:cubicBezTo>
                    <a:cubicBezTo>
                      <a:pt x="26" y="31"/>
                      <a:pt x="22" y="32"/>
                      <a:pt x="20" y="34"/>
                    </a:cubicBezTo>
                    <a:cubicBezTo>
                      <a:pt x="17" y="37"/>
                      <a:pt x="17" y="40"/>
                      <a:pt x="17" y="43"/>
                    </a:cubicBezTo>
                    <a:cubicBezTo>
                      <a:pt x="18" y="47"/>
                      <a:pt x="20" y="50"/>
                      <a:pt x="22" y="52"/>
                    </a:cubicBezTo>
                    <a:cubicBezTo>
                      <a:pt x="27" y="58"/>
                      <a:pt x="33" y="63"/>
                      <a:pt x="39" y="67"/>
                    </a:cubicBezTo>
                    <a:cubicBezTo>
                      <a:pt x="33" y="65"/>
                      <a:pt x="27" y="64"/>
                      <a:pt x="21" y="62"/>
                    </a:cubicBezTo>
                    <a:cubicBezTo>
                      <a:pt x="18" y="61"/>
                      <a:pt x="14" y="61"/>
                      <a:pt x="11" y="61"/>
                    </a:cubicBezTo>
                    <a:cubicBezTo>
                      <a:pt x="7" y="62"/>
                      <a:pt x="4" y="64"/>
                      <a:pt x="3" y="67"/>
                    </a:cubicBezTo>
                    <a:cubicBezTo>
                      <a:pt x="1" y="70"/>
                      <a:pt x="2" y="74"/>
                      <a:pt x="4" y="77"/>
                    </a:cubicBezTo>
                    <a:cubicBezTo>
                      <a:pt x="6" y="79"/>
                      <a:pt x="9" y="81"/>
                      <a:pt x="12" y="83"/>
                    </a:cubicBezTo>
                    <a:cubicBezTo>
                      <a:pt x="19" y="86"/>
                      <a:pt x="26" y="88"/>
                      <a:pt x="34" y="89"/>
                    </a:cubicBezTo>
                    <a:cubicBezTo>
                      <a:pt x="27" y="90"/>
                      <a:pt x="21" y="91"/>
                      <a:pt x="15" y="92"/>
                    </a:cubicBezTo>
                    <a:cubicBezTo>
                      <a:pt x="12" y="93"/>
                      <a:pt x="8" y="94"/>
                      <a:pt x="5" y="96"/>
                    </a:cubicBezTo>
                    <a:cubicBezTo>
                      <a:pt x="2" y="97"/>
                      <a:pt x="0" y="101"/>
                      <a:pt x="0" y="104"/>
                    </a:cubicBezTo>
                    <a:cubicBezTo>
                      <a:pt x="0" y="107"/>
                      <a:pt x="2" y="110"/>
                      <a:pt x="5" y="112"/>
                    </a:cubicBezTo>
                    <a:cubicBezTo>
                      <a:pt x="8" y="114"/>
                      <a:pt x="11" y="114"/>
                      <a:pt x="15" y="115"/>
                    </a:cubicBezTo>
                    <a:cubicBezTo>
                      <a:pt x="20" y="115"/>
                      <a:pt x="25" y="115"/>
                      <a:pt x="30" y="114"/>
                    </a:cubicBezTo>
                    <a:cubicBezTo>
                      <a:pt x="27" y="116"/>
                      <a:pt x="23" y="118"/>
                      <a:pt x="20" y="120"/>
                    </a:cubicBezTo>
                    <a:cubicBezTo>
                      <a:pt x="17" y="122"/>
                      <a:pt x="14" y="123"/>
                      <a:pt x="12" y="126"/>
                    </a:cubicBezTo>
                    <a:cubicBezTo>
                      <a:pt x="10" y="129"/>
                      <a:pt x="9" y="133"/>
                      <a:pt x="10" y="136"/>
                    </a:cubicBezTo>
                    <a:cubicBezTo>
                      <a:pt x="11" y="139"/>
                      <a:pt x="15" y="141"/>
                      <a:pt x="18" y="142"/>
                    </a:cubicBezTo>
                    <a:cubicBezTo>
                      <a:pt x="21" y="142"/>
                      <a:pt x="24" y="142"/>
                      <a:pt x="28" y="141"/>
                    </a:cubicBezTo>
                    <a:cubicBezTo>
                      <a:pt x="35" y="139"/>
                      <a:pt x="42" y="135"/>
                      <a:pt x="48" y="131"/>
                    </a:cubicBezTo>
                    <a:cubicBezTo>
                      <a:pt x="44" y="135"/>
                      <a:pt x="40" y="140"/>
                      <a:pt x="37" y="146"/>
                    </a:cubicBezTo>
                    <a:cubicBezTo>
                      <a:pt x="35" y="148"/>
                      <a:pt x="33" y="151"/>
                      <a:pt x="32" y="155"/>
                    </a:cubicBezTo>
                    <a:cubicBezTo>
                      <a:pt x="31" y="158"/>
                      <a:pt x="31" y="162"/>
                      <a:pt x="34" y="165"/>
                    </a:cubicBezTo>
                    <a:cubicBezTo>
                      <a:pt x="36" y="167"/>
                      <a:pt x="40" y="168"/>
                      <a:pt x="43" y="167"/>
                    </a:cubicBezTo>
                    <a:cubicBezTo>
                      <a:pt x="46" y="166"/>
                      <a:pt x="49" y="164"/>
                      <a:pt x="52" y="162"/>
                    </a:cubicBezTo>
                    <a:cubicBezTo>
                      <a:pt x="58" y="157"/>
                      <a:pt x="62" y="151"/>
                      <a:pt x="66" y="145"/>
                    </a:cubicBezTo>
                    <a:cubicBezTo>
                      <a:pt x="65" y="151"/>
                      <a:pt x="63" y="157"/>
                      <a:pt x="62" y="163"/>
                    </a:cubicBezTo>
                    <a:cubicBezTo>
                      <a:pt x="61" y="166"/>
                      <a:pt x="60" y="170"/>
                      <a:pt x="61" y="173"/>
                    </a:cubicBezTo>
                    <a:cubicBezTo>
                      <a:pt x="62" y="177"/>
                      <a:pt x="64" y="180"/>
                      <a:pt x="67" y="181"/>
                    </a:cubicBezTo>
                    <a:cubicBezTo>
                      <a:pt x="70" y="183"/>
                      <a:pt x="74" y="182"/>
                      <a:pt x="76" y="180"/>
                    </a:cubicBezTo>
                    <a:cubicBezTo>
                      <a:pt x="79" y="178"/>
                      <a:pt x="81" y="175"/>
                      <a:pt x="82" y="172"/>
                    </a:cubicBezTo>
                    <a:cubicBezTo>
                      <a:pt x="86" y="165"/>
                      <a:pt x="88" y="158"/>
                      <a:pt x="89" y="150"/>
                    </a:cubicBezTo>
                    <a:cubicBezTo>
                      <a:pt x="90" y="157"/>
                      <a:pt x="91" y="163"/>
                      <a:pt x="92" y="169"/>
                    </a:cubicBezTo>
                    <a:cubicBezTo>
                      <a:pt x="93" y="172"/>
                      <a:pt x="93" y="176"/>
                      <a:pt x="95" y="179"/>
                    </a:cubicBezTo>
                    <a:cubicBezTo>
                      <a:pt x="97" y="182"/>
                      <a:pt x="100" y="184"/>
                      <a:pt x="104" y="184"/>
                    </a:cubicBezTo>
                    <a:cubicBezTo>
                      <a:pt x="107" y="184"/>
                      <a:pt x="110" y="182"/>
                      <a:pt x="112" y="179"/>
                    </a:cubicBezTo>
                    <a:cubicBezTo>
                      <a:pt x="114" y="176"/>
                      <a:pt x="114" y="173"/>
                      <a:pt x="114" y="169"/>
                    </a:cubicBezTo>
                    <a:cubicBezTo>
                      <a:pt x="115" y="164"/>
                      <a:pt x="114" y="159"/>
                      <a:pt x="113" y="154"/>
                    </a:cubicBezTo>
                    <a:cubicBezTo>
                      <a:pt x="115" y="157"/>
                      <a:pt x="117" y="161"/>
                      <a:pt x="119" y="164"/>
                    </a:cubicBezTo>
                    <a:cubicBezTo>
                      <a:pt x="121" y="167"/>
                      <a:pt x="123" y="170"/>
                      <a:pt x="126" y="172"/>
                    </a:cubicBezTo>
                    <a:cubicBezTo>
                      <a:pt x="129" y="174"/>
                      <a:pt x="132" y="175"/>
                      <a:pt x="136" y="174"/>
                    </a:cubicBezTo>
                    <a:cubicBezTo>
                      <a:pt x="139" y="173"/>
                      <a:pt x="141" y="169"/>
                      <a:pt x="141" y="166"/>
                    </a:cubicBezTo>
                    <a:cubicBezTo>
                      <a:pt x="142" y="163"/>
                      <a:pt x="141" y="160"/>
                      <a:pt x="140" y="156"/>
                    </a:cubicBezTo>
                    <a:cubicBezTo>
                      <a:pt x="138" y="149"/>
                      <a:pt x="134" y="142"/>
                      <a:pt x="130" y="136"/>
                    </a:cubicBezTo>
                    <a:cubicBezTo>
                      <a:pt x="135" y="140"/>
                      <a:pt x="140" y="144"/>
                      <a:pt x="145" y="147"/>
                    </a:cubicBezTo>
                    <a:cubicBezTo>
                      <a:pt x="148" y="149"/>
                      <a:pt x="151" y="151"/>
                      <a:pt x="154" y="152"/>
                    </a:cubicBezTo>
                    <a:cubicBezTo>
                      <a:pt x="158" y="153"/>
                      <a:pt x="162" y="153"/>
                      <a:pt x="164" y="150"/>
                    </a:cubicBezTo>
                    <a:cubicBezTo>
                      <a:pt x="167" y="148"/>
                      <a:pt x="167" y="144"/>
                      <a:pt x="166" y="141"/>
                    </a:cubicBezTo>
                    <a:cubicBezTo>
                      <a:pt x="166" y="138"/>
                      <a:pt x="164" y="135"/>
                      <a:pt x="162" y="132"/>
                    </a:cubicBezTo>
                    <a:cubicBezTo>
                      <a:pt x="157" y="126"/>
                      <a:pt x="151" y="122"/>
                      <a:pt x="144" y="118"/>
                    </a:cubicBezTo>
                    <a:cubicBezTo>
                      <a:pt x="150" y="119"/>
                      <a:pt x="156" y="121"/>
                      <a:pt x="163" y="122"/>
                    </a:cubicBezTo>
                    <a:cubicBezTo>
                      <a:pt x="166" y="123"/>
                      <a:pt x="169" y="124"/>
                      <a:pt x="173" y="123"/>
                    </a:cubicBezTo>
                    <a:cubicBezTo>
                      <a:pt x="176" y="122"/>
                      <a:pt x="180" y="120"/>
                      <a:pt x="181" y="117"/>
                    </a:cubicBezTo>
                    <a:cubicBezTo>
                      <a:pt x="182" y="114"/>
                      <a:pt x="181" y="111"/>
                      <a:pt x="180" y="108"/>
                    </a:cubicBezTo>
                    <a:cubicBezTo>
                      <a:pt x="178" y="105"/>
                      <a:pt x="175" y="103"/>
                      <a:pt x="172" y="102"/>
                    </a:cubicBezTo>
                    <a:cubicBezTo>
                      <a:pt x="165" y="98"/>
                      <a:pt x="158" y="96"/>
                      <a:pt x="150" y="95"/>
                    </a:cubicBezTo>
                    <a:cubicBezTo>
                      <a:pt x="156" y="94"/>
                      <a:pt x="162" y="93"/>
                      <a:pt x="169" y="92"/>
                    </a:cubicBezTo>
                    <a:cubicBezTo>
                      <a:pt x="172" y="91"/>
                      <a:pt x="176" y="91"/>
                      <a:pt x="178" y="89"/>
                    </a:cubicBezTo>
                    <a:cubicBezTo>
                      <a:pt x="181" y="87"/>
                      <a:pt x="184" y="84"/>
                      <a:pt x="184" y="80"/>
                    </a:cubicBezTo>
                    <a:cubicBezTo>
                      <a:pt x="184" y="77"/>
                      <a:pt x="182" y="74"/>
                      <a:pt x="179" y="7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80" name="Google Shape;1480;p9"/>
              <p:cNvSpPr/>
              <p:nvPr/>
            </p:nvSpPr>
            <p:spPr>
              <a:xfrm>
                <a:off x="4148138" y="4672013"/>
                <a:ext cx="468312" cy="463550"/>
              </a:xfrm>
              <a:custGeom>
                <a:avLst/>
                <a:gdLst/>
                <a:ahLst/>
                <a:cxnLst/>
                <a:rect l="l" t="t" r="r" b="b"/>
                <a:pathLst>
                  <a:path w="124" h="123" extrusionOk="0">
                    <a:moveTo>
                      <a:pt x="115" y="35"/>
                    </a:moveTo>
                    <a:cubicBezTo>
                      <a:pt x="113" y="35"/>
                      <a:pt x="110" y="35"/>
                      <a:pt x="108" y="35"/>
                    </a:cubicBezTo>
                    <a:cubicBezTo>
                      <a:pt x="105" y="36"/>
                      <a:pt x="102" y="37"/>
                      <a:pt x="98" y="38"/>
                    </a:cubicBezTo>
                    <a:cubicBezTo>
                      <a:pt x="100" y="36"/>
                      <a:pt x="102" y="35"/>
                      <a:pt x="104" y="33"/>
                    </a:cubicBezTo>
                    <a:cubicBezTo>
                      <a:pt x="106" y="31"/>
                      <a:pt x="107" y="29"/>
                      <a:pt x="108" y="27"/>
                    </a:cubicBezTo>
                    <a:cubicBezTo>
                      <a:pt x="109" y="25"/>
                      <a:pt x="109" y="23"/>
                      <a:pt x="108" y="21"/>
                    </a:cubicBezTo>
                    <a:cubicBezTo>
                      <a:pt x="107" y="19"/>
                      <a:pt x="104" y="18"/>
                      <a:pt x="102" y="18"/>
                    </a:cubicBezTo>
                    <a:cubicBezTo>
                      <a:pt x="100" y="18"/>
                      <a:pt x="98" y="19"/>
                      <a:pt x="96" y="20"/>
                    </a:cubicBezTo>
                    <a:cubicBezTo>
                      <a:pt x="92" y="23"/>
                      <a:pt x="88" y="26"/>
                      <a:pt x="84" y="30"/>
                    </a:cubicBezTo>
                    <a:cubicBezTo>
                      <a:pt x="86" y="26"/>
                      <a:pt x="88" y="22"/>
                      <a:pt x="89" y="18"/>
                    </a:cubicBezTo>
                    <a:cubicBezTo>
                      <a:pt x="90" y="16"/>
                      <a:pt x="91" y="14"/>
                      <a:pt x="91" y="12"/>
                    </a:cubicBezTo>
                    <a:cubicBezTo>
                      <a:pt x="91" y="10"/>
                      <a:pt x="90" y="7"/>
                      <a:pt x="88" y="6"/>
                    </a:cubicBezTo>
                    <a:cubicBezTo>
                      <a:pt x="86" y="5"/>
                      <a:pt x="84" y="5"/>
                      <a:pt x="82" y="6"/>
                    </a:cubicBezTo>
                    <a:cubicBezTo>
                      <a:pt x="80" y="7"/>
                      <a:pt x="78" y="8"/>
                      <a:pt x="77" y="10"/>
                    </a:cubicBezTo>
                    <a:cubicBezTo>
                      <a:pt x="74" y="14"/>
                      <a:pt x="72" y="19"/>
                      <a:pt x="70" y="24"/>
                    </a:cubicBezTo>
                    <a:cubicBezTo>
                      <a:pt x="71" y="19"/>
                      <a:pt x="71" y="15"/>
                      <a:pt x="71" y="11"/>
                    </a:cubicBezTo>
                    <a:cubicBezTo>
                      <a:pt x="70" y="9"/>
                      <a:pt x="70" y="6"/>
                      <a:pt x="70" y="4"/>
                    </a:cubicBezTo>
                    <a:cubicBezTo>
                      <a:pt x="69" y="2"/>
                      <a:pt x="67" y="0"/>
                      <a:pt x="65" y="0"/>
                    </a:cubicBezTo>
                    <a:cubicBezTo>
                      <a:pt x="62" y="0"/>
                      <a:pt x="60" y="1"/>
                      <a:pt x="59" y="2"/>
                    </a:cubicBezTo>
                    <a:cubicBezTo>
                      <a:pt x="57" y="4"/>
                      <a:pt x="56" y="6"/>
                      <a:pt x="56" y="8"/>
                    </a:cubicBezTo>
                    <a:cubicBezTo>
                      <a:pt x="55" y="13"/>
                      <a:pt x="55" y="18"/>
                      <a:pt x="55" y="23"/>
                    </a:cubicBezTo>
                    <a:cubicBezTo>
                      <a:pt x="53" y="19"/>
                      <a:pt x="52" y="15"/>
                      <a:pt x="50" y="12"/>
                    </a:cubicBezTo>
                    <a:cubicBezTo>
                      <a:pt x="49" y="10"/>
                      <a:pt x="48" y="7"/>
                      <a:pt x="47" y="6"/>
                    </a:cubicBezTo>
                    <a:cubicBezTo>
                      <a:pt x="45" y="4"/>
                      <a:pt x="43" y="3"/>
                      <a:pt x="40" y="4"/>
                    </a:cubicBezTo>
                    <a:cubicBezTo>
                      <a:pt x="38" y="4"/>
                      <a:pt x="37" y="6"/>
                      <a:pt x="36" y="8"/>
                    </a:cubicBezTo>
                    <a:cubicBezTo>
                      <a:pt x="35" y="10"/>
                      <a:pt x="35" y="13"/>
                      <a:pt x="36" y="15"/>
                    </a:cubicBezTo>
                    <a:cubicBezTo>
                      <a:pt x="36" y="18"/>
                      <a:pt x="37" y="21"/>
                      <a:pt x="39" y="25"/>
                    </a:cubicBezTo>
                    <a:cubicBezTo>
                      <a:pt x="37" y="23"/>
                      <a:pt x="35" y="21"/>
                      <a:pt x="33" y="19"/>
                    </a:cubicBezTo>
                    <a:cubicBezTo>
                      <a:pt x="32" y="17"/>
                      <a:pt x="30" y="16"/>
                      <a:pt x="28" y="15"/>
                    </a:cubicBezTo>
                    <a:cubicBezTo>
                      <a:pt x="26" y="14"/>
                      <a:pt x="23" y="14"/>
                      <a:pt x="21" y="15"/>
                    </a:cubicBezTo>
                    <a:cubicBezTo>
                      <a:pt x="19" y="16"/>
                      <a:pt x="19" y="19"/>
                      <a:pt x="19" y="21"/>
                    </a:cubicBezTo>
                    <a:cubicBezTo>
                      <a:pt x="19" y="23"/>
                      <a:pt x="20" y="25"/>
                      <a:pt x="21" y="27"/>
                    </a:cubicBezTo>
                    <a:cubicBezTo>
                      <a:pt x="23" y="31"/>
                      <a:pt x="27" y="35"/>
                      <a:pt x="30" y="39"/>
                    </a:cubicBezTo>
                    <a:cubicBezTo>
                      <a:pt x="27" y="37"/>
                      <a:pt x="23" y="35"/>
                      <a:pt x="19" y="34"/>
                    </a:cubicBezTo>
                    <a:cubicBezTo>
                      <a:pt x="17" y="33"/>
                      <a:pt x="15" y="32"/>
                      <a:pt x="12" y="32"/>
                    </a:cubicBezTo>
                    <a:cubicBezTo>
                      <a:pt x="10" y="32"/>
                      <a:pt x="8" y="33"/>
                      <a:pt x="6" y="35"/>
                    </a:cubicBezTo>
                    <a:cubicBezTo>
                      <a:pt x="5" y="37"/>
                      <a:pt x="5" y="39"/>
                      <a:pt x="6" y="41"/>
                    </a:cubicBezTo>
                    <a:cubicBezTo>
                      <a:pt x="7" y="43"/>
                      <a:pt x="9" y="45"/>
                      <a:pt x="11" y="46"/>
                    </a:cubicBezTo>
                    <a:cubicBezTo>
                      <a:pt x="15" y="49"/>
                      <a:pt x="19" y="51"/>
                      <a:pt x="24" y="53"/>
                    </a:cubicBezTo>
                    <a:cubicBezTo>
                      <a:pt x="20" y="53"/>
                      <a:pt x="16" y="52"/>
                      <a:pt x="12" y="53"/>
                    </a:cubicBezTo>
                    <a:cubicBezTo>
                      <a:pt x="9" y="53"/>
                      <a:pt x="7" y="53"/>
                      <a:pt x="5" y="54"/>
                    </a:cubicBezTo>
                    <a:cubicBezTo>
                      <a:pt x="3" y="54"/>
                      <a:pt x="1" y="56"/>
                      <a:pt x="1" y="58"/>
                    </a:cubicBezTo>
                    <a:cubicBezTo>
                      <a:pt x="0" y="61"/>
                      <a:pt x="1" y="63"/>
                      <a:pt x="3" y="64"/>
                    </a:cubicBezTo>
                    <a:cubicBezTo>
                      <a:pt x="5" y="66"/>
                      <a:pt x="7" y="67"/>
                      <a:pt x="9" y="67"/>
                    </a:cubicBezTo>
                    <a:cubicBezTo>
                      <a:pt x="14" y="68"/>
                      <a:pt x="19" y="68"/>
                      <a:pt x="24" y="68"/>
                    </a:cubicBezTo>
                    <a:cubicBezTo>
                      <a:pt x="20" y="70"/>
                      <a:pt x="16" y="71"/>
                      <a:pt x="12" y="73"/>
                    </a:cubicBezTo>
                    <a:cubicBezTo>
                      <a:pt x="10" y="74"/>
                      <a:pt x="8" y="75"/>
                      <a:pt x="6" y="76"/>
                    </a:cubicBezTo>
                    <a:cubicBezTo>
                      <a:pt x="5" y="78"/>
                      <a:pt x="4" y="80"/>
                      <a:pt x="4" y="83"/>
                    </a:cubicBezTo>
                    <a:cubicBezTo>
                      <a:pt x="5" y="85"/>
                      <a:pt x="7" y="86"/>
                      <a:pt x="9" y="87"/>
                    </a:cubicBezTo>
                    <a:cubicBezTo>
                      <a:pt x="11" y="88"/>
                      <a:pt x="13" y="88"/>
                      <a:pt x="15" y="87"/>
                    </a:cubicBezTo>
                    <a:cubicBezTo>
                      <a:pt x="19" y="87"/>
                      <a:pt x="22" y="86"/>
                      <a:pt x="25" y="84"/>
                    </a:cubicBezTo>
                    <a:cubicBezTo>
                      <a:pt x="23" y="86"/>
                      <a:pt x="22" y="88"/>
                      <a:pt x="20" y="90"/>
                    </a:cubicBezTo>
                    <a:cubicBezTo>
                      <a:pt x="18" y="91"/>
                      <a:pt x="16" y="93"/>
                      <a:pt x="16" y="95"/>
                    </a:cubicBezTo>
                    <a:cubicBezTo>
                      <a:pt x="15" y="97"/>
                      <a:pt x="14" y="100"/>
                      <a:pt x="16" y="102"/>
                    </a:cubicBezTo>
                    <a:cubicBezTo>
                      <a:pt x="17" y="104"/>
                      <a:pt x="19" y="104"/>
                      <a:pt x="22" y="104"/>
                    </a:cubicBezTo>
                    <a:cubicBezTo>
                      <a:pt x="24" y="104"/>
                      <a:pt x="26" y="103"/>
                      <a:pt x="28" y="102"/>
                    </a:cubicBezTo>
                    <a:cubicBezTo>
                      <a:pt x="32" y="100"/>
                      <a:pt x="36" y="96"/>
                      <a:pt x="39" y="93"/>
                    </a:cubicBezTo>
                    <a:cubicBezTo>
                      <a:pt x="37" y="96"/>
                      <a:pt x="36" y="100"/>
                      <a:pt x="34" y="104"/>
                    </a:cubicBezTo>
                    <a:cubicBezTo>
                      <a:pt x="33" y="106"/>
                      <a:pt x="33" y="108"/>
                      <a:pt x="33" y="111"/>
                    </a:cubicBezTo>
                    <a:cubicBezTo>
                      <a:pt x="32" y="113"/>
                      <a:pt x="33" y="115"/>
                      <a:pt x="35" y="117"/>
                    </a:cubicBezTo>
                    <a:cubicBezTo>
                      <a:pt x="37" y="118"/>
                      <a:pt x="40" y="118"/>
                      <a:pt x="42" y="117"/>
                    </a:cubicBezTo>
                    <a:cubicBezTo>
                      <a:pt x="44" y="116"/>
                      <a:pt x="45" y="114"/>
                      <a:pt x="47" y="112"/>
                    </a:cubicBezTo>
                    <a:cubicBezTo>
                      <a:pt x="50" y="108"/>
                      <a:pt x="52" y="104"/>
                      <a:pt x="53" y="99"/>
                    </a:cubicBezTo>
                    <a:cubicBezTo>
                      <a:pt x="53" y="103"/>
                      <a:pt x="53" y="107"/>
                      <a:pt x="53" y="111"/>
                    </a:cubicBezTo>
                    <a:cubicBezTo>
                      <a:pt x="53" y="114"/>
                      <a:pt x="53" y="116"/>
                      <a:pt x="54" y="118"/>
                    </a:cubicBezTo>
                    <a:cubicBezTo>
                      <a:pt x="55" y="120"/>
                      <a:pt x="57" y="122"/>
                      <a:pt x="59" y="123"/>
                    </a:cubicBezTo>
                    <a:cubicBezTo>
                      <a:pt x="61" y="123"/>
                      <a:pt x="64" y="122"/>
                      <a:pt x="65" y="120"/>
                    </a:cubicBezTo>
                    <a:cubicBezTo>
                      <a:pt x="66" y="118"/>
                      <a:pt x="67" y="116"/>
                      <a:pt x="68" y="114"/>
                    </a:cubicBezTo>
                    <a:cubicBezTo>
                      <a:pt x="69" y="109"/>
                      <a:pt x="69" y="104"/>
                      <a:pt x="69" y="99"/>
                    </a:cubicBezTo>
                    <a:cubicBezTo>
                      <a:pt x="70" y="103"/>
                      <a:pt x="72" y="107"/>
                      <a:pt x="73" y="111"/>
                    </a:cubicBezTo>
                    <a:cubicBezTo>
                      <a:pt x="74" y="113"/>
                      <a:pt x="75" y="115"/>
                      <a:pt x="77" y="117"/>
                    </a:cubicBezTo>
                    <a:cubicBezTo>
                      <a:pt x="79" y="118"/>
                      <a:pt x="81" y="119"/>
                      <a:pt x="83" y="119"/>
                    </a:cubicBezTo>
                    <a:cubicBezTo>
                      <a:pt x="85" y="118"/>
                      <a:pt x="87" y="116"/>
                      <a:pt x="88" y="114"/>
                    </a:cubicBezTo>
                    <a:cubicBezTo>
                      <a:pt x="88" y="112"/>
                      <a:pt x="88" y="110"/>
                      <a:pt x="88" y="108"/>
                    </a:cubicBezTo>
                    <a:cubicBezTo>
                      <a:pt x="87" y="104"/>
                      <a:pt x="86" y="101"/>
                      <a:pt x="85" y="98"/>
                    </a:cubicBezTo>
                    <a:cubicBezTo>
                      <a:pt x="87" y="100"/>
                      <a:pt x="89" y="101"/>
                      <a:pt x="90" y="103"/>
                    </a:cubicBezTo>
                    <a:cubicBezTo>
                      <a:pt x="92" y="105"/>
                      <a:pt x="94" y="107"/>
                      <a:pt x="96" y="108"/>
                    </a:cubicBezTo>
                    <a:cubicBezTo>
                      <a:pt x="98" y="108"/>
                      <a:pt x="101" y="109"/>
                      <a:pt x="102" y="107"/>
                    </a:cubicBezTo>
                    <a:cubicBezTo>
                      <a:pt x="104" y="106"/>
                      <a:pt x="105" y="104"/>
                      <a:pt x="105" y="101"/>
                    </a:cubicBezTo>
                    <a:cubicBezTo>
                      <a:pt x="105" y="99"/>
                      <a:pt x="104" y="97"/>
                      <a:pt x="103" y="95"/>
                    </a:cubicBezTo>
                    <a:cubicBezTo>
                      <a:pt x="100" y="91"/>
                      <a:pt x="97" y="87"/>
                      <a:pt x="93" y="84"/>
                    </a:cubicBezTo>
                    <a:cubicBezTo>
                      <a:pt x="97" y="86"/>
                      <a:pt x="101" y="87"/>
                      <a:pt x="105" y="89"/>
                    </a:cubicBezTo>
                    <a:cubicBezTo>
                      <a:pt x="107" y="90"/>
                      <a:pt x="109" y="90"/>
                      <a:pt x="111" y="91"/>
                    </a:cubicBezTo>
                    <a:cubicBezTo>
                      <a:pt x="114" y="91"/>
                      <a:pt x="116" y="90"/>
                      <a:pt x="117" y="88"/>
                    </a:cubicBezTo>
                    <a:cubicBezTo>
                      <a:pt x="118" y="86"/>
                      <a:pt x="118" y="83"/>
                      <a:pt x="117" y="81"/>
                    </a:cubicBezTo>
                    <a:cubicBezTo>
                      <a:pt x="116" y="79"/>
                      <a:pt x="115" y="78"/>
                      <a:pt x="113" y="77"/>
                    </a:cubicBezTo>
                    <a:cubicBezTo>
                      <a:pt x="109" y="73"/>
                      <a:pt x="104" y="71"/>
                      <a:pt x="100" y="70"/>
                    </a:cubicBezTo>
                    <a:cubicBezTo>
                      <a:pt x="104" y="70"/>
                      <a:pt x="108" y="70"/>
                      <a:pt x="112" y="70"/>
                    </a:cubicBezTo>
                    <a:cubicBezTo>
                      <a:pt x="114" y="70"/>
                      <a:pt x="117" y="70"/>
                      <a:pt x="119" y="69"/>
                    </a:cubicBezTo>
                    <a:cubicBezTo>
                      <a:pt x="121" y="68"/>
                      <a:pt x="123" y="66"/>
                      <a:pt x="123" y="64"/>
                    </a:cubicBezTo>
                    <a:cubicBezTo>
                      <a:pt x="124" y="62"/>
                      <a:pt x="122" y="60"/>
                      <a:pt x="121" y="58"/>
                    </a:cubicBezTo>
                    <a:cubicBezTo>
                      <a:pt x="119" y="57"/>
                      <a:pt x="117" y="56"/>
                      <a:pt x="115" y="55"/>
                    </a:cubicBezTo>
                    <a:cubicBezTo>
                      <a:pt x="110" y="54"/>
                      <a:pt x="105" y="54"/>
                      <a:pt x="100" y="54"/>
                    </a:cubicBezTo>
                    <a:cubicBezTo>
                      <a:pt x="104" y="53"/>
                      <a:pt x="108" y="51"/>
                      <a:pt x="111" y="50"/>
                    </a:cubicBezTo>
                    <a:cubicBezTo>
                      <a:pt x="113" y="49"/>
                      <a:pt x="116" y="48"/>
                      <a:pt x="117" y="46"/>
                    </a:cubicBezTo>
                    <a:cubicBezTo>
                      <a:pt x="119" y="44"/>
                      <a:pt x="120" y="42"/>
                      <a:pt x="119" y="40"/>
                    </a:cubicBezTo>
                    <a:cubicBezTo>
                      <a:pt x="119" y="38"/>
                      <a:pt x="117" y="36"/>
                      <a:pt x="115" y="3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81" name="Google Shape;1481;p9"/>
              <p:cNvSpPr/>
              <p:nvPr/>
            </p:nvSpPr>
            <p:spPr>
              <a:xfrm>
                <a:off x="4281488" y="4792663"/>
                <a:ext cx="206375" cy="217488"/>
              </a:xfrm>
              <a:custGeom>
                <a:avLst/>
                <a:gdLst/>
                <a:ahLst/>
                <a:cxnLst/>
                <a:rect l="l" t="t" r="r" b="b"/>
                <a:pathLst>
                  <a:path w="55" h="58" extrusionOk="0">
                    <a:moveTo>
                      <a:pt x="12" y="2"/>
                    </a:moveTo>
                    <a:cubicBezTo>
                      <a:pt x="11" y="5"/>
                      <a:pt x="12" y="9"/>
                      <a:pt x="10" y="11"/>
                    </a:cubicBezTo>
                    <a:cubicBezTo>
                      <a:pt x="10" y="12"/>
                      <a:pt x="8" y="13"/>
                      <a:pt x="7" y="13"/>
                    </a:cubicBezTo>
                    <a:cubicBezTo>
                      <a:pt x="5" y="14"/>
                      <a:pt x="3" y="15"/>
                      <a:pt x="2" y="17"/>
                    </a:cubicBezTo>
                    <a:cubicBezTo>
                      <a:pt x="1" y="19"/>
                      <a:pt x="0" y="21"/>
                      <a:pt x="2" y="23"/>
                    </a:cubicBezTo>
                    <a:cubicBezTo>
                      <a:pt x="2" y="24"/>
                      <a:pt x="3" y="24"/>
                      <a:pt x="4" y="25"/>
                    </a:cubicBezTo>
                    <a:cubicBezTo>
                      <a:pt x="7" y="28"/>
                      <a:pt x="0" y="35"/>
                      <a:pt x="3" y="39"/>
                    </a:cubicBezTo>
                    <a:cubicBezTo>
                      <a:pt x="4" y="43"/>
                      <a:pt x="10" y="42"/>
                      <a:pt x="12" y="46"/>
                    </a:cubicBezTo>
                    <a:cubicBezTo>
                      <a:pt x="13" y="47"/>
                      <a:pt x="13" y="48"/>
                      <a:pt x="13" y="49"/>
                    </a:cubicBezTo>
                    <a:cubicBezTo>
                      <a:pt x="14" y="55"/>
                      <a:pt x="22" y="58"/>
                      <a:pt x="27" y="55"/>
                    </a:cubicBezTo>
                    <a:cubicBezTo>
                      <a:pt x="30" y="53"/>
                      <a:pt x="31" y="49"/>
                      <a:pt x="34" y="48"/>
                    </a:cubicBezTo>
                    <a:cubicBezTo>
                      <a:pt x="39" y="46"/>
                      <a:pt x="44" y="49"/>
                      <a:pt x="47" y="46"/>
                    </a:cubicBezTo>
                    <a:cubicBezTo>
                      <a:pt x="51" y="43"/>
                      <a:pt x="47" y="36"/>
                      <a:pt x="49" y="32"/>
                    </a:cubicBezTo>
                    <a:cubicBezTo>
                      <a:pt x="50" y="28"/>
                      <a:pt x="55" y="25"/>
                      <a:pt x="54" y="21"/>
                    </a:cubicBezTo>
                    <a:cubicBezTo>
                      <a:pt x="52" y="16"/>
                      <a:pt x="44" y="19"/>
                      <a:pt x="43" y="13"/>
                    </a:cubicBezTo>
                    <a:cubicBezTo>
                      <a:pt x="42" y="10"/>
                      <a:pt x="42" y="8"/>
                      <a:pt x="42" y="6"/>
                    </a:cubicBezTo>
                    <a:cubicBezTo>
                      <a:pt x="42" y="4"/>
                      <a:pt x="41" y="2"/>
                      <a:pt x="39" y="1"/>
                    </a:cubicBezTo>
                    <a:cubicBezTo>
                      <a:pt x="36" y="1"/>
                      <a:pt x="34" y="3"/>
                      <a:pt x="32" y="4"/>
                    </a:cubicBezTo>
                    <a:cubicBezTo>
                      <a:pt x="29" y="5"/>
                      <a:pt x="27" y="5"/>
                      <a:pt x="25" y="4"/>
                    </a:cubicBezTo>
                    <a:cubicBezTo>
                      <a:pt x="23" y="3"/>
                      <a:pt x="22" y="2"/>
                      <a:pt x="20" y="1"/>
                    </a:cubicBezTo>
                    <a:cubicBezTo>
                      <a:pt x="19" y="1"/>
                      <a:pt x="17" y="0"/>
                      <a:pt x="15" y="0"/>
                    </a:cubicBezTo>
                    <a:cubicBezTo>
                      <a:pt x="14" y="0"/>
                      <a:pt x="13" y="1"/>
                      <a:pt x="12" y="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82" name="Google Shape;1482;p9"/>
              <p:cNvSpPr/>
              <p:nvPr/>
            </p:nvSpPr>
            <p:spPr>
              <a:xfrm>
                <a:off x="4371976" y="4845051"/>
                <a:ext cx="17463" cy="19050"/>
              </a:xfrm>
              <a:custGeom>
                <a:avLst/>
                <a:gdLst/>
                <a:ahLst/>
                <a:cxnLst/>
                <a:rect l="l" t="t" r="r" b="b"/>
                <a:pathLst>
                  <a:path w="5" h="5" extrusionOk="0">
                    <a:moveTo>
                      <a:pt x="3" y="5"/>
                    </a:moveTo>
                    <a:cubicBezTo>
                      <a:pt x="5" y="5"/>
                      <a:pt x="5" y="0"/>
                      <a:pt x="3" y="0"/>
                    </a:cubicBezTo>
                    <a:cubicBezTo>
                      <a:pt x="0" y="0"/>
                      <a:pt x="0" y="5"/>
                      <a:pt x="3" y="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83" name="Google Shape;1483;p9"/>
              <p:cNvSpPr/>
              <p:nvPr/>
            </p:nvSpPr>
            <p:spPr>
              <a:xfrm>
                <a:off x="4337051" y="4856163"/>
                <a:ext cx="26988" cy="22225"/>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84" name="Google Shape;1484;p9"/>
              <p:cNvSpPr/>
              <p:nvPr/>
            </p:nvSpPr>
            <p:spPr>
              <a:xfrm>
                <a:off x="4367213" y="4894263"/>
                <a:ext cx="26988" cy="22225"/>
              </a:xfrm>
              <a:custGeom>
                <a:avLst/>
                <a:gdLst/>
                <a:ahLst/>
                <a:cxnLst/>
                <a:rect l="l" t="t" r="r" b="b"/>
                <a:pathLst>
                  <a:path w="7" h="6" extrusionOk="0">
                    <a:moveTo>
                      <a:pt x="4" y="6"/>
                    </a:moveTo>
                    <a:cubicBezTo>
                      <a:pt x="7" y="6"/>
                      <a:pt x="7"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85" name="Google Shape;1485;p9"/>
              <p:cNvSpPr/>
              <p:nvPr/>
            </p:nvSpPr>
            <p:spPr>
              <a:xfrm>
                <a:off x="4344988" y="4919663"/>
                <a:ext cx="33338" cy="23813"/>
              </a:xfrm>
              <a:custGeom>
                <a:avLst/>
                <a:gdLst/>
                <a:ahLst/>
                <a:cxnLst/>
                <a:rect l="l" t="t" r="r" b="b"/>
                <a:pathLst>
                  <a:path w="9" h="6" extrusionOk="0">
                    <a:moveTo>
                      <a:pt x="4" y="6"/>
                    </a:moveTo>
                    <a:cubicBezTo>
                      <a:pt x="8" y="6"/>
                      <a:pt x="9"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86" name="Google Shape;1486;p9"/>
              <p:cNvSpPr/>
              <p:nvPr/>
            </p:nvSpPr>
            <p:spPr>
              <a:xfrm>
                <a:off x="4389438" y="48783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87" name="Google Shape;1487;p9"/>
              <p:cNvSpPr/>
              <p:nvPr/>
            </p:nvSpPr>
            <p:spPr>
              <a:xfrm>
                <a:off x="4337051" y="4889501"/>
                <a:ext cx="26988" cy="23813"/>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88" name="Google Shape;1488;p9"/>
              <p:cNvSpPr/>
              <p:nvPr/>
            </p:nvSpPr>
            <p:spPr>
              <a:xfrm>
                <a:off x="4397376" y="49164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89" name="Google Shape;1489;p9"/>
              <p:cNvSpPr/>
              <p:nvPr/>
            </p:nvSpPr>
            <p:spPr>
              <a:xfrm>
                <a:off x="4402138" y="4840288"/>
                <a:ext cx="22225" cy="15875"/>
              </a:xfrm>
              <a:custGeom>
                <a:avLst/>
                <a:gdLst/>
                <a:ahLst/>
                <a:cxnLst/>
                <a:rect l="l" t="t" r="r" b="b"/>
                <a:pathLst>
                  <a:path w="6" h="4" extrusionOk="0">
                    <a:moveTo>
                      <a:pt x="3" y="4"/>
                    </a:moveTo>
                    <a:cubicBezTo>
                      <a:pt x="6" y="4"/>
                      <a:pt x="6" y="0"/>
                      <a:pt x="3" y="0"/>
                    </a:cubicBezTo>
                    <a:cubicBezTo>
                      <a:pt x="0" y="0"/>
                      <a:pt x="0" y="4"/>
                      <a:pt x="3"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90" name="Google Shape;1490;p9"/>
              <p:cNvSpPr/>
              <p:nvPr/>
            </p:nvSpPr>
            <p:spPr>
              <a:xfrm>
                <a:off x="4427538" y="4870451"/>
                <a:ext cx="19050" cy="19050"/>
              </a:xfrm>
              <a:custGeom>
                <a:avLst/>
                <a:gdLst/>
                <a:ahLst/>
                <a:cxnLst/>
                <a:rect l="l" t="t" r="r" b="b"/>
                <a:pathLst>
                  <a:path w="5" h="5" extrusionOk="0">
                    <a:moveTo>
                      <a:pt x="5" y="2"/>
                    </a:moveTo>
                    <a:cubicBezTo>
                      <a:pt x="4" y="1"/>
                      <a:pt x="4" y="1"/>
                      <a:pt x="3" y="1"/>
                    </a:cubicBezTo>
                    <a:cubicBezTo>
                      <a:pt x="0" y="0"/>
                      <a:pt x="0" y="5"/>
                      <a:pt x="3" y="5"/>
                    </a:cubicBezTo>
                    <a:cubicBezTo>
                      <a:pt x="4" y="4"/>
                      <a:pt x="4" y="4"/>
                      <a:pt x="5" y="3"/>
                    </a:cubicBezTo>
                    <a:cubicBezTo>
                      <a:pt x="5" y="3"/>
                      <a:pt x="5" y="2"/>
                      <a:pt x="5" y="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91" name="Google Shape;1491;p9"/>
              <p:cNvSpPr/>
              <p:nvPr/>
            </p:nvSpPr>
            <p:spPr>
              <a:xfrm>
                <a:off x="4364038" y="4870451"/>
                <a:ext cx="19050" cy="12700"/>
              </a:xfrm>
              <a:custGeom>
                <a:avLst/>
                <a:gdLst/>
                <a:ahLst/>
                <a:cxnLst/>
                <a:rect l="l" t="t" r="r" b="b"/>
                <a:pathLst>
                  <a:path w="5" h="3" extrusionOk="0">
                    <a:moveTo>
                      <a:pt x="3" y="3"/>
                    </a:moveTo>
                    <a:cubicBezTo>
                      <a:pt x="5" y="3"/>
                      <a:pt x="5" y="0"/>
                      <a:pt x="3" y="0"/>
                    </a:cubicBezTo>
                    <a:cubicBezTo>
                      <a:pt x="0" y="0"/>
                      <a:pt x="0" y="3"/>
                      <a:pt x="3" y="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92" name="Google Shape;1492;p9"/>
              <p:cNvSpPr/>
              <p:nvPr/>
            </p:nvSpPr>
            <p:spPr>
              <a:xfrm>
                <a:off x="4424363" y="4905376"/>
                <a:ext cx="19050" cy="14288"/>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93" name="Google Shape;1493;p9"/>
              <p:cNvSpPr/>
              <p:nvPr/>
            </p:nvSpPr>
            <p:spPr>
              <a:xfrm>
                <a:off x="4344988" y="4822826"/>
                <a:ext cx="19050" cy="17463"/>
              </a:xfrm>
              <a:custGeom>
                <a:avLst/>
                <a:gdLst/>
                <a:ahLst/>
                <a:cxnLst/>
                <a:rect l="l" t="t" r="r" b="b"/>
                <a:pathLst>
                  <a:path w="5" h="5" extrusionOk="0">
                    <a:moveTo>
                      <a:pt x="1" y="3"/>
                    </a:moveTo>
                    <a:cubicBezTo>
                      <a:pt x="1" y="3"/>
                      <a:pt x="1" y="3"/>
                      <a:pt x="1" y="4"/>
                    </a:cubicBezTo>
                    <a:cubicBezTo>
                      <a:pt x="1" y="5"/>
                      <a:pt x="4" y="5"/>
                      <a:pt x="4" y="4"/>
                    </a:cubicBezTo>
                    <a:cubicBezTo>
                      <a:pt x="4" y="3"/>
                      <a:pt x="4" y="3"/>
                      <a:pt x="4" y="3"/>
                    </a:cubicBezTo>
                    <a:cubicBezTo>
                      <a:pt x="5" y="0"/>
                      <a:pt x="0" y="0"/>
                      <a:pt x="1" y="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94" name="Google Shape;1494;p9"/>
              <p:cNvSpPr/>
              <p:nvPr/>
            </p:nvSpPr>
            <p:spPr>
              <a:xfrm>
                <a:off x="4311651" y="4889501"/>
                <a:ext cx="17463" cy="15875"/>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95" name="Google Shape;1495;p9"/>
              <p:cNvSpPr/>
              <p:nvPr/>
            </p:nvSpPr>
            <p:spPr>
              <a:xfrm>
                <a:off x="4359276" y="4960938"/>
                <a:ext cx="19050" cy="15875"/>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96" name="Google Shape;1496;p9"/>
              <p:cNvSpPr/>
              <p:nvPr/>
            </p:nvSpPr>
            <p:spPr>
              <a:xfrm>
                <a:off x="4443413" y="4875213"/>
                <a:ext cx="19050" cy="14288"/>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1497" name="Google Shape;1497;p9"/>
            <p:cNvSpPr/>
            <p:nvPr/>
          </p:nvSpPr>
          <p:spPr>
            <a:xfrm rot="1652694" flipH="1">
              <a:off x="8367538" y="1414600"/>
              <a:ext cx="524947" cy="42245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98" name="Google Shape;1498;p9"/>
            <p:cNvSpPr/>
            <p:nvPr/>
          </p:nvSpPr>
          <p:spPr>
            <a:xfrm rot="-1828054" flipH="1">
              <a:off x="5885435" y="-296850"/>
              <a:ext cx="884400" cy="7117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99" name="Google Shape;1499;p9"/>
            <p:cNvSpPr/>
            <p:nvPr/>
          </p:nvSpPr>
          <p:spPr>
            <a:xfrm rot="-10040634" flipH="1">
              <a:off x="4846875" y="-209541"/>
              <a:ext cx="667425" cy="53710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00" name="Google Shape;1500;p9"/>
            <p:cNvSpPr/>
            <p:nvPr/>
          </p:nvSpPr>
          <p:spPr>
            <a:xfrm rot="-3046489" flipH="1">
              <a:off x="1235735" y="4735475"/>
              <a:ext cx="884400" cy="7117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01" name="Google Shape;1501;p9"/>
            <p:cNvSpPr/>
            <p:nvPr/>
          </p:nvSpPr>
          <p:spPr>
            <a:xfrm rot="-10040634" flipH="1">
              <a:off x="493450" y="4583397"/>
              <a:ext cx="667425" cy="53710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502" name="Google Shape;1502;p9"/>
            <p:cNvGrpSpPr/>
            <p:nvPr/>
          </p:nvGrpSpPr>
          <p:grpSpPr>
            <a:xfrm flipH="1">
              <a:off x="8299599" y="4603994"/>
              <a:ext cx="816534" cy="813241"/>
              <a:chOff x="3168651" y="847725"/>
              <a:chExt cx="787400" cy="784225"/>
            </a:xfrm>
          </p:grpSpPr>
          <p:sp>
            <p:nvSpPr>
              <p:cNvPr id="1503" name="Google Shape;1503;p9"/>
              <p:cNvSpPr/>
              <p:nvPr/>
            </p:nvSpPr>
            <p:spPr>
              <a:xfrm>
                <a:off x="3168650" y="847725"/>
                <a:ext cx="787400" cy="784225"/>
              </a:xfrm>
              <a:custGeom>
                <a:avLst/>
                <a:gdLst/>
                <a:ahLst/>
                <a:cxnLst/>
                <a:rect l="l" t="t" r="r" b="b"/>
                <a:pathLst>
                  <a:path w="209" h="208" extrusionOk="0">
                    <a:moveTo>
                      <a:pt x="35" y="165"/>
                    </a:moveTo>
                    <a:cubicBezTo>
                      <a:pt x="53" y="183"/>
                      <a:pt x="79" y="193"/>
                      <a:pt x="104" y="199"/>
                    </a:cubicBezTo>
                    <a:cubicBezTo>
                      <a:pt x="125" y="205"/>
                      <a:pt x="149" y="208"/>
                      <a:pt x="169" y="199"/>
                    </a:cubicBezTo>
                    <a:cubicBezTo>
                      <a:pt x="192" y="189"/>
                      <a:pt x="205" y="164"/>
                      <a:pt x="207" y="139"/>
                    </a:cubicBezTo>
                    <a:cubicBezTo>
                      <a:pt x="209" y="114"/>
                      <a:pt x="200" y="89"/>
                      <a:pt x="188" y="67"/>
                    </a:cubicBezTo>
                    <a:cubicBezTo>
                      <a:pt x="178" y="50"/>
                      <a:pt x="166" y="33"/>
                      <a:pt x="150" y="21"/>
                    </a:cubicBezTo>
                    <a:cubicBezTo>
                      <a:pt x="135" y="8"/>
                      <a:pt x="115" y="0"/>
                      <a:pt x="95" y="2"/>
                    </a:cubicBezTo>
                    <a:cubicBezTo>
                      <a:pt x="73" y="4"/>
                      <a:pt x="53" y="16"/>
                      <a:pt x="40" y="32"/>
                    </a:cubicBezTo>
                    <a:cubicBezTo>
                      <a:pt x="10" y="68"/>
                      <a:pt x="0" y="129"/>
                      <a:pt x="35" y="16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04" name="Google Shape;1504;p9"/>
              <p:cNvSpPr/>
              <p:nvPr/>
            </p:nvSpPr>
            <p:spPr>
              <a:xfrm>
                <a:off x="3259138" y="908051"/>
                <a:ext cx="666750" cy="674688"/>
              </a:xfrm>
              <a:custGeom>
                <a:avLst/>
                <a:gdLst/>
                <a:ahLst/>
                <a:cxnLst/>
                <a:rect l="l" t="t" r="r" b="b"/>
                <a:pathLst>
                  <a:path w="177" h="179" extrusionOk="0">
                    <a:moveTo>
                      <a:pt x="5" y="94"/>
                    </a:moveTo>
                    <a:cubicBezTo>
                      <a:pt x="4" y="124"/>
                      <a:pt x="25" y="150"/>
                      <a:pt x="53" y="162"/>
                    </a:cubicBezTo>
                    <a:cubicBezTo>
                      <a:pt x="80" y="174"/>
                      <a:pt x="120" y="179"/>
                      <a:pt x="147" y="162"/>
                    </a:cubicBezTo>
                    <a:cubicBezTo>
                      <a:pt x="158" y="156"/>
                      <a:pt x="167" y="145"/>
                      <a:pt x="171" y="132"/>
                    </a:cubicBezTo>
                    <a:cubicBezTo>
                      <a:pt x="175" y="116"/>
                      <a:pt x="169" y="100"/>
                      <a:pt x="161" y="86"/>
                    </a:cubicBezTo>
                    <a:cubicBezTo>
                      <a:pt x="152" y="71"/>
                      <a:pt x="142" y="57"/>
                      <a:pt x="130" y="44"/>
                    </a:cubicBezTo>
                    <a:cubicBezTo>
                      <a:pt x="119" y="32"/>
                      <a:pt x="107" y="21"/>
                      <a:pt x="92" y="14"/>
                    </a:cubicBezTo>
                    <a:cubicBezTo>
                      <a:pt x="64" y="0"/>
                      <a:pt x="32" y="8"/>
                      <a:pt x="16" y="36"/>
                    </a:cubicBezTo>
                    <a:cubicBezTo>
                      <a:pt x="9" y="48"/>
                      <a:pt x="4" y="64"/>
                      <a:pt x="3" y="79"/>
                    </a:cubicBezTo>
                    <a:cubicBezTo>
                      <a:pt x="3" y="95"/>
                      <a:pt x="11" y="108"/>
                      <a:pt x="23" y="120"/>
                    </a:cubicBezTo>
                    <a:cubicBezTo>
                      <a:pt x="45" y="142"/>
                      <a:pt x="73" y="157"/>
                      <a:pt x="104" y="163"/>
                    </a:cubicBezTo>
                    <a:cubicBezTo>
                      <a:pt x="117" y="166"/>
                      <a:pt x="134" y="170"/>
                      <a:pt x="145" y="160"/>
                    </a:cubicBezTo>
                    <a:cubicBezTo>
                      <a:pt x="155" y="151"/>
                      <a:pt x="155" y="135"/>
                      <a:pt x="154" y="122"/>
                    </a:cubicBezTo>
                    <a:cubicBezTo>
                      <a:pt x="153" y="105"/>
                      <a:pt x="149" y="89"/>
                      <a:pt x="142" y="74"/>
                    </a:cubicBezTo>
                    <a:cubicBezTo>
                      <a:pt x="137" y="60"/>
                      <a:pt x="128" y="40"/>
                      <a:pt x="114" y="32"/>
                    </a:cubicBezTo>
                    <a:cubicBezTo>
                      <a:pt x="101" y="25"/>
                      <a:pt x="82" y="26"/>
                      <a:pt x="67" y="27"/>
                    </a:cubicBezTo>
                    <a:cubicBezTo>
                      <a:pt x="51" y="29"/>
                      <a:pt x="33" y="33"/>
                      <a:pt x="19" y="42"/>
                    </a:cubicBezTo>
                    <a:cubicBezTo>
                      <a:pt x="6" y="50"/>
                      <a:pt x="11" y="62"/>
                      <a:pt x="16" y="73"/>
                    </a:cubicBezTo>
                    <a:cubicBezTo>
                      <a:pt x="23" y="89"/>
                      <a:pt x="31" y="104"/>
                      <a:pt x="41" y="118"/>
                    </a:cubicBezTo>
                    <a:cubicBezTo>
                      <a:pt x="50" y="130"/>
                      <a:pt x="60" y="146"/>
                      <a:pt x="74" y="152"/>
                    </a:cubicBezTo>
                    <a:cubicBezTo>
                      <a:pt x="88" y="158"/>
                      <a:pt x="102" y="150"/>
                      <a:pt x="114" y="143"/>
                    </a:cubicBezTo>
                    <a:cubicBezTo>
                      <a:pt x="126" y="135"/>
                      <a:pt x="141" y="123"/>
                      <a:pt x="147" y="109"/>
                    </a:cubicBezTo>
                    <a:cubicBezTo>
                      <a:pt x="153" y="96"/>
                      <a:pt x="144" y="85"/>
                      <a:pt x="135" y="76"/>
                    </a:cubicBezTo>
                    <a:cubicBezTo>
                      <a:pt x="122" y="65"/>
                      <a:pt x="108" y="55"/>
                      <a:pt x="94" y="47"/>
                    </a:cubicBezTo>
                    <a:cubicBezTo>
                      <a:pt x="86" y="43"/>
                      <a:pt x="78" y="39"/>
                      <a:pt x="70" y="35"/>
                    </a:cubicBezTo>
                    <a:cubicBezTo>
                      <a:pt x="64" y="33"/>
                      <a:pt x="57" y="30"/>
                      <a:pt x="50" y="31"/>
                    </a:cubicBezTo>
                    <a:cubicBezTo>
                      <a:pt x="38" y="35"/>
                      <a:pt x="36" y="52"/>
                      <a:pt x="33" y="62"/>
                    </a:cubicBezTo>
                    <a:cubicBezTo>
                      <a:pt x="30" y="78"/>
                      <a:pt x="29" y="95"/>
                      <a:pt x="38" y="110"/>
                    </a:cubicBezTo>
                    <a:cubicBezTo>
                      <a:pt x="46" y="122"/>
                      <a:pt x="60" y="128"/>
                      <a:pt x="73" y="133"/>
                    </a:cubicBezTo>
                    <a:cubicBezTo>
                      <a:pt x="86" y="137"/>
                      <a:pt x="107" y="144"/>
                      <a:pt x="120" y="137"/>
                    </a:cubicBezTo>
                    <a:cubicBezTo>
                      <a:pt x="132" y="130"/>
                      <a:pt x="131" y="111"/>
                      <a:pt x="130" y="100"/>
                    </a:cubicBezTo>
                    <a:cubicBezTo>
                      <a:pt x="127" y="85"/>
                      <a:pt x="121" y="71"/>
                      <a:pt x="110" y="61"/>
                    </a:cubicBezTo>
                    <a:cubicBezTo>
                      <a:pt x="100" y="51"/>
                      <a:pt x="87" y="46"/>
                      <a:pt x="73" y="47"/>
                    </a:cubicBezTo>
                    <a:cubicBezTo>
                      <a:pt x="62" y="48"/>
                      <a:pt x="49" y="54"/>
                      <a:pt x="48" y="66"/>
                    </a:cubicBezTo>
                    <a:cubicBezTo>
                      <a:pt x="47" y="80"/>
                      <a:pt x="59" y="94"/>
                      <a:pt x="68" y="102"/>
                    </a:cubicBezTo>
                    <a:cubicBezTo>
                      <a:pt x="75" y="107"/>
                      <a:pt x="91" y="119"/>
                      <a:pt x="98" y="107"/>
                    </a:cubicBezTo>
                    <a:cubicBezTo>
                      <a:pt x="103" y="96"/>
                      <a:pt x="93" y="84"/>
                      <a:pt x="84" y="79"/>
                    </a:cubicBezTo>
                    <a:cubicBezTo>
                      <a:pt x="77" y="75"/>
                      <a:pt x="63" y="73"/>
                      <a:pt x="64" y="86"/>
                    </a:cubicBezTo>
                    <a:cubicBezTo>
                      <a:pt x="65" y="97"/>
                      <a:pt x="75" y="108"/>
                      <a:pt x="85" y="112"/>
                    </a:cubicBezTo>
                    <a:cubicBezTo>
                      <a:pt x="87" y="113"/>
                      <a:pt x="89" y="110"/>
                      <a:pt x="87" y="109"/>
                    </a:cubicBezTo>
                    <a:cubicBezTo>
                      <a:pt x="81" y="106"/>
                      <a:pt x="76" y="103"/>
                      <a:pt x="72" y="97"/>
                    </a:cubicBezTo>
                    <a:cubicBezTo>
                      <a:pt x="71" y="94"/>
                      <a:pt x="69" y="90"/>
                      <a:pt x="69" y="87"/>
                    </a:cubicBezTo>
                    <a:cubicBezTo>
                      <a:pt x="68" y="82"/>
                      <a:pt x="73" y="79"/>
                      <a:pt x="78" y="81"/>
                    </a:cubicBezTo>
                    <a:cubicBezTo>
                      <a:pt x="85" y="83"/>
                      <a:pt x="91" y="88"/>
                      <a:pt x="93" y="95"/>
                    </a:cubicBezTo>
                    <a:cubicBezTo>
                      <a:pt x="96" y="100"/>
                      <a:pt x="94" y="109"/>
                      <a:pt x="85" y="107"/>
                    </a:cubicBezTo>
                    <a:cubicBezTo>
                      <a:pt x="81" y="106"/>
                      <a:pt x="78" y="104"/>
                      <a:pt x="74" y="102"/>
                    </a:cubicBezTo>
                    <a:cubicBezTo>
                      <a:pt x="64" y="95"/>
                      <a:pt x="53" y="83"/>
                      <a:pt x="52" y="70"/>
                    </a:cubicBezTo>
                    <a:cubicBezTo>
                      <a:pt x="50" y="53"/>
                      <a:pt x="73" y="49"/>
                      <a:pt x="85" y="52"/>
                    </a:cubicBezTo>
                    <a:cubicBezTo>
                      <a:pt x="112" y="57"/>
                      <a:pt x="128" y="87"/>
                      <a:pt x="126" y="112"/>
                    </a:cubicBezTo>
                    <a:cubicBezTo>
                      <a:pt x="126" y="121"/>
                      <a:pt x="124" y="132"/>
                      <a:pt x="114" y="135"/>
                    </a:cubicBezTo>
                    <a:cubicBezTo>
                      <a:pt x="107" y="137"/>
                      <a:pt x="99" y="135"/>
                      <a:pt x="92" y="134"/>
                    </a:cubicBezTo>
                    <a:cubicBezTo>
                      <a:pt x="80" y="132"/>
                      <a:pt x="67" y="127"/>
                      <a:pt x="56" y="121"/>
                    </a:cubicBezTo>
                    <a:cubicBezTo>
                      <a:pt x="44" y="113"/>
                      <a:pt x="36" y="102"/>
                      <a:pt x="35" y="88"/>
                    </a:cubicBezTo>
                    <a:cubicBezTo>
                      <a:pt x="34" y="74"/>
                      <a:pt x="37" y="59"/>
                      <a:pt x="41" y="47"/>
                    </a:cubicBezTo>
                    <a:cubicBezTo>
                      <a:pt x="44" y="39"/>
                      <a:pt x="49" y="34"/>
                      <a:pt x="58" y="35"/>
                    </a:cubicBezTo>
                    <a:cubicBezTo>
                      <a:pt x="65" y="36"/>
                      <a:pt x="72" y="39"/>
                      <a:pt x="78" y="42"/>
                    </a:cubicBezTo>
                    <a:cubicBezTo>
                      <a:pt x="90" y="47"/>
                      <a:pt x="101" y="54"/>
                      <a:pt x="112" y="61"/>
                    </a:cubicBezTo>
                    <a:cubicBezTo>
                      <a:pt x="122" y="68"/>
                      <a:pt x="134" y="77"/>
                      <a:pt x="141" y="87"/>
                    </a:cubicBezTo>
                    <a:cubicBezTo>
                      <a:pt x="153" y="102"/>
                      <a:pt x="142" y="116"/>
                      <a:pt x="130" y="127"/>
                    </a:cubicBezTo>
                    <a:cubicBezTo>
                      <a:pt x="121" y="135"/>
                      <a:pt x="110" y="143"/>
                      <a:pt x="98" y="148"/>
                    </a:cubicBezTo>
                    <a:cubicBezTo>
                      <a:pt x="81" y="155"/>
                      <a:pt x="69" y="147"/>
                      <a:pt x="58" y="135"/>
                    </a:cubicBezTo>
                    <a:cubicBezTo>
                      <a:pt x="41" y="116"/>
                      <a:pt x="27" y="94"/>
                      <a:pt x="18" y="70"/>
                    </a:cubicBezTo>
                    <a:cubicBezTo>
                      <a:pt x="15" y="64"/>
                      <a:pt x="12" y="56"/>
                      <a:pt x="14" y="50"/>
                    </a:cubicBezTo>
                    <a:cubicBezTo>
                      <a:pt x="17" y="44"/>
                      <a:pt x="29" y="40"/>
                      <a:pt x="36" y="38"/>
                    </a:cubicBezTo>
                    <a:cubicBezTo>
                      <a:pt x="49" y="33"/>
                      <a:pt x="64" y="30"/>
                      <a:pt x="78" y="30"/>
                    </a:cubicBezTo>
                    <a:cubicBezTo>
                      <a:pt x="93" y="29"/>
                      <a:pt x="111" y="30"/>
                      <a:pt x="121" y="42"/>
                    </a:cubicBezTo>
                    <a:cubicBezTo>
                      <a:pt x="130" y="53"/>
                      <a:pt x="136" y="65"/>
                      <a:pt x="141" y="77"/>
                    </a:cubicBezTo>
                    <a:cubicBezTo>
                      <a:pt x="145" y="90"/>
                      <a:pt x="149" y="103"/>
                      <a:pt x="150" y="116"/>
                    </a:cubicBezTo>
                    <a:cubicBezTo>
                      <a:pt x="151" y="128"/>
                      <a:pt x="153" y="144"/>
                      <a:pt x="146" y="155"/>
                    </a:cubicBezTo>
                    <a:cubicBezTo>
                      <a:pt x="137" y="167"/>
                      <a:pt x="119" y="163"/>
                      <a:pt x="107" y="161"/>
                    </a:cubicBezTo>
                    <a:cubicBezTo>
                      <a:pt x="95" y="158"/>
                      <a:pt x="83" y="155"/>
                      <a:pt x="72" y="150"/>
                    </a:cubicBezTo>
                    <a:cubicBezTo>
                      <a:pt x="51" y="140"/>
                      <a:pt x="28" y="125"/>
                      <a:pt x="15" y="106"/>
                    </a:cubicBezTo>
                    <a:cubicBezTo>
                      <a:pt x="0" y="83"/>
                      <a:pt x="8" y="50"/>
                      <a:pt x="24" y="30"/>
                    </a:cubicBezTo>
                    <a:cubicBezTo>
                      <a:pt x="42" y="7"/>
                      <a:pt x="71" y="6"/>
                      <a:pt x="96" y="19"/>
                    </a:cubicBezTo>
                    <a:cubicBezTo>
                      <a:pt x="119" y="32"/>
                      <a:pt x="137" y="55"/>
                      <a:pt x="151" y="77"/>
                    </a:cubicBezTo>
                    <a:cubicBezTo>
                      <a:pt x="166" y="100"/>
                      <a:pt x="177" y="128"/>
                      <a:pt x="154" y="151"/>
                    </a:cubicBezTo>
                    <a:cubicBezTo>
                      <a:pt x="136" y="169"/>
                      <a:pt x="106" y="171"/>
                      <a:pt x="81" y="167"/>
                    </a:cubicBezTo>
                    <a:cubicBezTo>
                      <a:pt x="56" y="163"/>
                      <a:pt x="32" y="151"/>
                      <a:pt x="18" y="129"/>
                    </a:cubicBezTo>
                    <a:cubicBezTo>
                      <a:pt x="11" y="118"/>
                      <a:pt x="7" y="106"/>
                      <a:pt x="7" y="94"/>
                    </a:cubicBezTo>
                    <a:cubicBezTo>
                      <a:pt x="7" y="92"/>
                      <a:pt x="5" y="92"/>
                      <a:pt x="5" y="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3057888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userDrawn="1">
  <p:cSld name="Title only 1">
    <p:spTree>
      <p:nvGrpSpPr>
        <p:cNvPr id="1" name="Shape 1764"/>
        <p:cNvGrpSpPr/>
        <p:nvPr/>
      </p:nvGrpSpPr>
      <p:grpSpPr>
        <a:xfrm>
          <a:off x="0" y="0"/>
          <a:ext cx="0" cy="0"/>
          <a:chOff x="0" y="0"/>
          <a:chExt cx="0" cy="0"/>
        </a:xfrm>
      </p:grpSpPr>
      <p:grpSp>
        <p:nvGrpSpPr>
          <p:cNvPr id="1765" name="Google Shape;1765;p14"/>
          <p:cNvGrpSpPr/>
          <p:nvPr/>
        </p:nvGrpSpPr>
        <p:grpSpPr>
          <a:xfrm>
            <a:off x="-1368676" y="-1050456"/>
            <a:ext cx="15273038" cy="9373557"/>
            <a:chOff x="-1029053" y="-787842"/>
            <a:chExt cx="11483187" cy="7030168"/>
          </a:xfrm>
        </p:grpSpPr>
        <p:sp>
          <p:nvSpPr>
            <p:cNvPr id="1766" name="Google Shape;1766;p14"/>
            <p:cNvSpPr/>
            <p:nvPr/>
          </p:nvSpPr>
          <p:spPr>
            <a:xfrm rot="2503619">
              <a:off x="8334768" y="2531858"/>
              <a:ext cx="1467463" cy="1895633"/>
            </a:xfrm>
            <a:custGeom>
              <a:avLst/>
              <a:gdLst/>
              <a:ahLst/>
              <a:cxnLst/>
              <a:rect l="l" t="t" r="r" b="b"/>
              <a:pathLst>
                <a:path w="169" h="218" extrusionOk="0">
                  <a:moveTo>
                    <a:pt x="166" y="213"/>
                  </a:moveTo>
                  <a:cubicBezTo>
                    <a:pt x="148" y="196"/>
                    <a:pt x="132" y="179"/>
                    <a:pt x="116" y="160"/>
                  </a:cubicBezTo>
                  <a:cubicBezTo>
                    <a:pt x="111" y="107"/>
                    <a:pt x="102" y="54"/>
                    <a:pt x="92" y="1"/>
                  </a:cubicBezTo>
                  <a:cubicBezTo>
                    <a:pt x="91" y="0"/>
                    <a:pt x="90" y="0"/>
                    <a:pt x="90" y="2"/>
                  </a:cubicBezTo>
                  <a:cubicBezTo>
                    <a:pt x="98" y="51"/>
                    <a:pt x="105" y="101"/>
                    <a:pt x="111" y="151"/>
                  </a:cubicBezTo>
                  <a:cubicBezTo>
                    <a:pt x="111" y="151"/>
                    <a:pt x="110" y="150"/>
                    <a:pt x="110" y="150"/>
                  </a:cubicBezTo>
                  <a:cubicBezTo>
                    <a:pt x="109" y="150"/>
                    <a:pt x="108" y="150"/>
                    <a:pt x="108" y="149"/>
                  </a:cubicBezTo>
                  <a:cubicBezTo>
                    <a:pt x="93" y="130"/>
                    <a:pt x="80" y="110"/>
                    <a:pt x="69" y="89"/>
                  </a:cubicBezTo>
                  <a:cubicBezTo>
                    <a:pt x="68" y="87"/>
                    <a:pt x="66" y="88"/>
                    <a:pt x="67" y="90"/>
                  </a:cubicBezTo>
                  <a:cubicBezTo>
                    <a:pt x="76" y="109"/>
                    <a:pt x="87" y="128"/>
                    <a:pt x="99" y="146"/>
                  </a:cubicBezTo>
                  <a:cubicBezTo>
                    <a:pt x="65" y="132"/>
                    <a:pt x="33" y="116"/>
                    <a:pt x="4" y="93"/>
                  </a:cubicBezTo>
                  <a:cubicBezTo>
                    <a:pt x="2" y="91"/>
                    <a:pt x="0" y="94"/>
                    <a:pt x="1" y="95"/>
                  </a:cubicBezTo>
                  <a:cubicBezTo>
                    <a:pt x="32" y="121"/>
                    <a:pt x="66" y="141"/>
                    <a:pt x="104" y="153"/>
                  </a:cubicBezTo>
                  <a:cubicBezTo>
                    <a:pt x="121" y="176"/>
                    <a:pt x="141" y="198"/>
                    <a:pt x="163" y="216"/>
                  </a:cubicBezTo>
                  <a:cubicBezTo>
                    <a:pt x="165" y="218"/>
                    <a:pt x="169" y="215"/>
                    <a:pt x="166" y="213"/>
                  </a:cubicBezTo>
                  <a:close/>
                  <a:moveTo>
                    <a:pt x="111" y="153"/>
                  </a:moveTo>
                  <a:cubicBezTo>
                    <a:pt x="111" y="153"/>
                    <a:pt x="111" y="154"/>
                    <a:pt x="111" y="154"/>
                  </a:cubicBezTo>
                  <a:cubicBezTo>
                    <a:pt x="111" y="154"/>
                    <a:pt x="111" y="154"/>
                    <a:pt x="111" y="153"/>
                  </a:cubicBezTo>
                  <a:cubicBezTo>
                    <a:pt x="111" y="153"/>
                    <a:pt x="111" y="153"/>
                    <a:pt x="111" y="15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767" name="Google Shape;1767;p14"/>
            <p:cNvGrpSpPr/>
            <p:nvPr/>
          </p:nvGrpSpPr>
          <p:grpSpPr>
            <a:xfrm>
              <a:off x="8660240" y="2651656"/>
              <a:ext cx="816534" cy="813241"/>
              <a:chOff x="3168651" y="847725"/>
              <a:chExt cx="787400" cy="784225"/>
            </a:xfrm>
          </p:grpSpPr>
          <p:sp>
            <p:nvSpPr>
              <p:cNvPr id="1768" name="Google Shape;1768;p14"/>
              <p:cNvSpPr/>
              <p:nvPr/>
            </p:nvSpPr>
            <p:spPr>
              <a:xfrm>
                <a:off x="3168650" y="847725"/>
                <a:ext cx="787400" cy="784225"/>
              </a:xfrm>
              <a:custGeom>
                <a:avLst/>
                <a:gdLst/>
                <a:ahLst/>
                <a:cxnLst/>
                <a:rect l="l" t="t" r="r" b="b"/>
                <a:pathLst>
                  <a:path w="209" h="208" extrusionOk="0">
                    <a:moveTo>
                      <a:pt x="35" y="165"/>
                    </a:moveTo>
                    <a:cubicBezTo>
                      <a:pt x="53" y="183"/>
                      <a:pt x="79" y="193"/>
                      <a:pt x="104" y="199"/>
                    </a:cubicBezTo>
                    <a:cubicBezTo>
                      <a:pt x="125" y="205"/>
                      <a:pt x="149" y="208"/>
                      <a:pt x="169" y="199"/>
                    </a:cubicBezTo>
                    <a:cubicBezTo>
                      <a:pt x="192" y="189"/>
                      <a:pt x="205" y="164"/>
                      <a:pt x="207" y="139"/>
                    </a:cubicBezTo>
                    <a:cubicBezTo>
                      <a:pt x="209" y="114"/>
                      <a:pt x="200" y="89"/>
                      <a:pt x="188" y="67"/>
                    </a:cubicBezTo>
                    <a:cubicBezTo>
                      <a:pt x="178" y="50"/>
                      <a:pt x="166" y="33"/>
                      <a:pt x="150" y="21"/>
                    </a:cubicBezTo>
                    <a:cubicBezTo>
                      <a:pt x="135" y="8"/>
                      <a:pt x="115" y="0"/>
                      <a:pt x="95" y="2"/>
                    </a:cubicBezTo>
                    <a:cubicBezTo>
                      <a:pt x="73" y="4"/>
                      <a:pt x="53" y="16"/>
                      <a:pt x="40" y="32"/>
                    </a:cubicBezTo>
                    <a:cubicBezTo>
                      <a:pt x="10" y="68"/>
                      <a:pt x="0" y="129"/>
                      <a:pt x="35" y="1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69" name="Google Shape;1769;p14"/>
              <p:cNvSpPr/>
              <p:nvPr/>
            </p:nvSpPr>
            <p:spPr>
              <a:xfrm>
                <a:off x="3259138" y="908051"/>
                <a:ext cx="666750" cy="674688"/>
              </a:xfrm>
              <a:custGeom>
                <a:avLst/>
                <a:gdLst/>
                <a:ahLst/>
                <a:cxnLst/>
                <a:rect l="l" t="t" r="r" b="b"/>
                <a:pathLst>
                  <a:path w="177" h="179" extrusionOk="0">
                    <a:moveTo>
                      <a:pt x="5" y="94"/>
                    </a:moveTo>
                    <a:cubicBezTo>
                      <a:pt x="4" y="124"/>
                      <a:pt x="25" y="150"/>
                      <a:pt x="53" y="162"/>
                    </a:cubicBezTo>
                    <a:cubicBezTo>
                      <a:pt x="80" y="174"/>
                      <a:pt x="120" y="179"/>
                      <a:pt x="147" y="162"/>
                    </a:cubicBezTo>
                    <a:cubicBezTo>
                      <a:pt x="158" y="156"/>
                      <a:pt x="167" y="145"/>
                      <a:pt x="171" y="132"/>
                    </a:cubicBezTo>
                    <a:cubicBezTo>
                      <a:pt x="175" y="116"/>
                      <a:pt x="169" y="100"/>
                      <a:pt x="161" y="86"/>
                    </a:cubicBezTo>
                    <a:cubicBezTo>
                      <a:pt x="152" y="71"/>
                      <a:pt x="142" y="57"/>
                      <a:pt x="130" y="44"/>
                    </a:cubicBezTo>
                    <a:cubicBezTo>
                      <a:pt x="119" y="32"/>
                      <a:pt x="107" y="21"/>
                      <a:pt x="92" y="14"/>
                    </a:cubicBezTo>
                    <a:cubicBezTo>
                      <a:pt x="64" y="0"/>
                      <a:pt x="32" y="8"/>
                      <a:pt x="16" y="36"/>
                    </a:cubicBezTo>
                    <a:cubicBezTo>
                      <a:pt x="9" y="48"/>
                      <a:pt x="4" y="64"/>
                      <a:pt x="3" y="79"/>
                    </a:cubicBezTo>
                    <a:cubicBezTo>
                      <a:pt x="3" y="95"/>
                      <a:pt x="11" y="108"/>
                      <a:pt x="23" y="120"/>
                    </a:cubicBezTo>
                    <a:cubicBezTo>
                      <a:pt x="45" y="142"/>
                      <a:pt x="73" y="157"/>
                      <a:pt x="104" y="163"/>
                    </a:cubicBezTo>
                    <a:cubicBezTo>
                      <a:pt x="117" y="166"/>
                      <a:pt x="134" y="170"/>
                      <a:pt x="145" y="160"/>
                    </a:cubicBezTo>
                    <a:cubicBezTo>
                      <a:pt x="155" y="151"/>
                      <a:pt x="155" y="135"/>
                      <a:pt x="154" y="122"/>
                    </a:cubicBezTo>
                    <a:cubicBezTo>
                      <a:pt x="153" y="105"/>
                      <a:pt x="149" y="89"/>
                      <a:pt x="142" y="74"/>
                    </a:cubicBezTo>
                    <a:cubicBezTo>
                      <a:pt x="137" y="60"/>
                      <a:pt x="128" y="40"/>
                      <a:pt x="114" y="32"/>
                    </a:cubicBezTo>
                    <a:cubicBezTo>
                      <a:pt x="101" y="25"/>
                      <a:pt x="82" y="26"/>
                      <a:pt x="67" y="27"/>
                    </a:cubicBezTo>
                    <a:cubicBezTo>
                      <a:pt x="51" y="29"/>
                      <a:pt x="33" y="33"/>
                      <a:pt x="19" y="42"/>
                    </a:cubicBezTo>
                    <a:cubicBezTo>
                      <a:pt x="6" y="50"/>
                      <a:pt x="11" y="62"/>
                      <a:pt x="16" y="73"/>
                    </a:cubicBezTo>
                    <a:cubicBezTo>
                      <a:pt x="23" y="89"/>
                      <a:pt x="31" y="104"/>
                      <a:pt x="41" y="118"/>
                    </a:cubicBezTo>
                    <a:cubicBezTo>
                      <a:pt x="50" y="130"/>
                      <a:pt x="60" y="146"/>
                      <a:pt x="74" y="152"/>
                    </a:cubicBezTo>
                    <a:cubicBezTo>
                      <a:pt x="88" y="158"/>
                      <a:pt x="102" y="150"/>
                      <a:pt x="114" y="143"/>
                    </a:cubicBezTo>
                    <a:cubicBezTo>
                      <a:pt x="126" y="135"/>
                      <a:pt x="141" y="123"/>
                      <a:pt x="147" y="109"/>
                    </a:cubicBezTo>
                    <a:cubicBezTo>
                      <a:pt x="153" y="96"/>
                      <a:pt x="144" y="85"/>
                      <a:pt x="135" y="76"/>
                    </a:cubicBezTo>
                    <a:cubicBezTo>
                      <a:pt x="122" y="65"/>
                      <a:pt x="108" y="55"/>
                      <a:pt x="94" y="47"/>
                    </a:cubicBezTo>
                    <a:cubicBezTo>
                      <a:pt x="86" y="43"/>
                      <a:pt x="78" y="39"/>
                      <a:pt x="70" y="35"/>
                    </a:cubicBezTo>
                    <a:cubicBezTo>
                      <a:pt x="64" y="33"/>
                      <a:pt x="57" y="30"/>
                      <a:pt x="50" y="31"/>
                    </a:cubicBezTo>
                    <a:cubicBezTo>
                      <a:pt x="38" y="35"/>
                      <a:pt x="36" y="52"/>
                      <a:pt x="33" y="62"/>
                    </a:cubicBezTo>
                    <a:cubicBezTo>
                      <a:pt x="30" y="78"/>
                      <a:pt x="29" y="95"/>
                      <a:pt x="38" y="110"/>
                    </a:cubicBezTo>
                    <a:cubicBezTo>
                      <a:pt x="46" y="122"/>
                      <a:pt x="60" y="128"/>
                      <a:pt x="73" y="133"/>
                    </a:cubicBezTo>
                    <a:cubicBezTo>
                      <a:pt x="86" y="137"/>
                      <a:pt x="107" y="144"/>
                      <a:pt x="120" y="137"/>
                    </a:cubicBezTo>
                    <a:cubicBezTo>
                      <a:pt x="132" y="130"/>
                      <a:pt x="131" y="111"/>
                      <a:pt x="130" y="100"/>
                    </a:cubicBezTo>
                    <a:cubicBezTo>
                      <a:pt x="127" y="85"/>
                      <a:pt x="121" y="71"/>
                      <a:pt x="110" y="61"/>
                    </a:cubicBezTo>
                    <a:cubicBezTo>
                      <a:pt x="100" y="51"/>
                      <a:pt x="87" y="46"/>
                      <a:pt x="73" y="47"/>
                    </a:cubicBezTo>
                    <a:cubicBezTo>
                      <a:pt x="62" y="48"/>
                      <a:pt x="49" y="54"/>
                      <a:pt x="48" y="66"/>
                    </a:cubicBezTo>
                    <a:cubicBezTo>
                      <a:pt x="47" y="80"/>
                      <a:pt x="59" y="94"/>
                      <a:pt x="68" y="102"/>
                    </a:cubicBezTo>
                    <a:cubicBezTo>
                      <a:pt x="75" y="107"/>
                      <a:pt x="91" y="119"/>
                      <a:pt x="98" y="107"/>
                    </a:cubicBezTo>
                    <a:cubicBezTo>
                      <a:pt x="103" y="96"/>
                      <a:pt x="93" y="84"/>
                      <a:pt x="84" y="79"/>
                    </a:cubicBezTo>
                    <a:cubicBezTo>
                      <a:pt x="77" y="75"/>
                      <a:pt x="63" y="73"/>
                      <a:pt x="64" y="86"/>
                    </a:cubicBezTo>
                    <a:cubicBezTo>
                      <a:pt x="65" y="97"/>
                      <a:pt x="75" y="108"/>
                      <a:pt x="85" y="112"/>
                    </a:cubicBezTo>
                    <a:cubicBezTo>
                      <a:pt x="87" y="113"/>
                      <a:pt x="89" y="110"/>
                      <a:pt x="87" y="109"/>
                    </a:cubicBezTo>
                    <a:cubicBezTo>
                      <a:pt x="81" y="106"/>
                      <a:pt x="76" y="103"/>
                      <a:pt x="72" y="97"/>
                    </a:cubicBezTo>
                    <a:cubicBezTo>
                      <a:pt x="71" y="94"/>
                      <a:pt x="69" y="90"/>
                      <a:pt x="69" y="87"/>
                    </a:cubicBezTo>
                    <a:cubicBezTo>
                      <a:pt x="68" y="82"/>
                      <a:pt x="73" y="79"/>
                      <a:pt x="78" y="81"/>
                    </a:cubicBezTo>
                    <a:cubicBezTo>
                      <a:pt x="85" y="83"/>
                      <a:pt x="91" y="88"/>
                      <a:pt x="93" y="95"/>
                    </a:cubicBezTo>
                    <a:cubicBezTo>
                      <a:pt x="96" y="100"/>
                      <a:pt x="94" y="109"/>
                      <a:pt x="85" y="107"/>
                    </a:cubicBezTo>
                    <a:cubicBezTo>
                      <a:pt x="81" y="106"/>
                      <a:pt x="78" y="104"/>
                      <a:pt x="74" y="102"/>
                    </a:cubicBezTo>
                    <a:cubicBezTo>
                      <a:pt x="64" y="95"/>
                      <a:pt x="53" y="83"/>
                      <a:pt x="52" y="70"/>
                    </a:cubicBezTo>
                    <a:cubicBezTo>
                      <a:pt x="50" y="53"/>
                      <a:pt x="73" y="49"/>
                      <a:pt x="85" y="52"/>
                    </a:cubicBezTo>
                    <a:cubicBezTo>
                      <a:pt x="112" y="57"/>
                      <a:pt x="128" y="87"/>
                      <a:pt x="126" y="112"/>
                    </a:cubicBezTo>
                    <a:cubicBezTo>
                      <a:pt x="126" y="121"/>
                      <a:pt x="124" y="132"/>
                      <a:pt x="114" y="135"/>
                    </a:cubicBezTo>
                    <a:cubicBezTo>
                      <a:pt x="107" y="137"/>
                      <a:pt x="99" y="135"/>
                      <a:pt x="92" y="134"/>
                    </a:cubicBezTo>
                    <a:cubicBezTo>
                      <a:pt x="80" y="132"/>
                      <a:pt x="67" y="127"/>
                      <a:pt x="56" y="121"/>
                    </a:cubicBezTo>
                    <a:cubicBezTo>
                      <a:pt x="44" y="113"/>
                      <a:pt x="36" y="102"/>
                      <a:pt x="35" y="88"/>
                    </a:cubicBezTo>
                    <a:cubicBezTo>
                      <a:pt x="34" y="74"/>
                      <a:pt x="37" y="59"/>
                      <a:pt x="41" y="47"/>
                    </a:cubicBezTo>
                    <a:cubicBezTo>
                      <a:pt x="44" y="39"/>
                      <a:pt x="49" y="34"/>
                      <a:pt x="58" y="35"/>
                    </a:cubicBezTo>
                    <a:cubicBezTo>
                      <a:pt x="65" y="36"/>
                      <a:pt x="72" y="39"/>
                      <a:pt x="78" y="42"/>
                    </a:cubicBezTo>
                    <a:cubicBezTo>
                      <a:pt x="90" y="47"/>
                      <a:pt x="101" y="54"/>
                      <a:pt x="112" y="61"/>
                    </a:cubicBezTo>
                    <a:cubicBezTo>
                      <a:pt x="122" y="68"/>
                      <a:pt x="134" y="77"/>
                      <a:pt x="141" y="87"/>
                    </a:cubicBezTo>
                    <a:cubicBezTo>
                      <a:pt x="153" y="102"/>
                      <a:pt x="142" y="116"/>
                      <a:pt x="130" y="127"/>
                    </a:cubicBezTo>
                    <a:cubicBezTo>
                      <a:pt x="121" y="135"/>
                      <a:pt x="110" y="143"/>
                      <a:pt x="98" y="148"/>
                    </a:cubicBezTo>
                    <a:cubicBezTo>
                      <a:pt x="81" y="155"/>
                      <a:pt x="69" y="147"/>
                      <a:pt x="58" y="135"/>
                    </a:cubicBezTo>
                    <a:cubicBezTo>
                      <a:pt x="41" y="116"/>
                      <a:pt x="27" y="94"/>
                      <a:pt x="18" y="70"/>
                    </a:cubicBezTo>
                    <a:cubicBezTo>
                      <a:pt x="15" y="64"/>
                      <a:pt x="12" y="56"/>
                      <a:pt x="14" y="50"/>
                    </a:cubicBezTo>
                    <a:cubicBezTo>
                      <a:pt x="17" y="44"/>
                      <a:pt x="29" y="40"/>
                      <a:pt x="36" y="38"/>
                    </a:cubicBezTo>
                    <a:cubicBezTo>
                      <a:pt x="49" y="33"/>
                      <a:pt x="64" y="30"/>
                      <a:pt x="78" y="30"/>
                    </a:cubicBezTo>
                    <a:cubicBezTo>
                      <a:pt x="93" y="29"/>
                      <a:pt x="111" y="30"/>
                      <a:pt x="121" y="42"/>
                    </a:cubicBezTo>
                    <a:cubicBezTo>
                      <a:pt x="130" y="53"/>
                      <a:pt x="136" y="65"/>
                      <a:pt x="141" y="77"/>
                    </a:cubicBezTo>
                    <a:cubicBezTo>
                      <a:pt x="145" y="90"/>
                      <a:pt x="149" y="103"/>
                      <a:pt x="150" y="116"/>
                    </a:cubicBezTo>
                    <a:cubicBezTo>
                      <a:pt x="151" y="128"/>
                      <a:pt x="153" y="144"/>
                      <a:pt x="146" y="155"/>
                    </a:cubicBezTo>
                    <a:cubicBezTo>
                      <a:pt x="137" y="167"/>
                      <a:pt x="119" y="163"/>
                      <a:pt x="107" y="161"/>
                    </a:cubicBezTo>
                    <a:cubicBezTo>
                      <a:pt x="95" y="158"/>
                      <a:pt x="83" y="155"/>
                      <a:pt x="72" y="150"/>
                    </a:cubicBezTo>
                    <a:cubicBezTo>
                      <a:pt x="51" y="140"/>
                      <a:pt x="28" y="125"/>
                      <a:pt x="15" y="106"/>
                    </a:cubicBezTo>
                    <a:cubicBezTo>
                      <a:pt x="0" y="83"/>
                      <a:pt x="8" y="50"/>
                      <a:pt x="24" y="30"/>
                    </a:cubicBezTo>
                    <a:cubicBezTo>
                      <a:pt x="42" y="7"/>
                      <a:pt x="71" y="6"/>
                      <a:pt x="96" y="19"/>
                    </a:cubicBezTo>
                    <a:cubicBezTo>
                      <a:pt x="119" y="32"/>
                      <a:pt x="137" y="55"/>
                      <a:pt x="151" y="77"/>
                    </a:cubicBezTo>
                    <a:cubicBezTo>
                      <a:pt x="166" y="100"/>
                      <a:pt x="177" y="128"/>
                      <a:pt x="154" y="151"/>
                    </a:cubicBezTo>
                    <a:cubicBezTo>
                      <a:pt x="136" y="169"/>
                      <a:pt x="106" y="171"/>
                      <a:pt x="81" y="167"/>
                    </a:cubicBezTo>
                    <a:cubicBezTo>
                      <a:pt x="56" y="163"/>
                      <a:pt x="32" y="151"/>
                      <a:pt x="18" y="129"/>
                    </a:cubicBezTo>
                    <a:cubicBezTo>
                      <a:pt x="11" y="118"/>
                      <a:pt x="7" y="106"/>
                      <a:pt x="7" y="94"/>
                    </a:cubicBezTo>
                    <a:cubicBezTo>
                      <a:pt x="7" y="92"/>
                      <a:pt x="5" y="92"/>
                      <a:pt x="5" y="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1770" name="Google Shape;1770;p14"/>
            <p:cNvGrpSpPr/>
            <p:nvPr/>
          </p:nvGrpSpPr>
          <p:grpSpPr>
            <a:xfrm>
              <a:off x="7987686" y="3795230"/>
              <a:ext cx="2466448" cy="2447096"/>
              <a:chOff x="6437313" y="3054351"/>
              <a:chExt cx="603250" cy="598487"/>
            </a:xfrm>
          </p:grpSpPr>
          <p:sp>
            <p:nvSpPr>
              <p:cNvPr id="1771" name="Google Shape;1771;p14"/>
              <p:cNvSpPr/>
              <p:nvPr/>
            </p:nvSpPr>
            <p:spPr>
              <a:xfrm>
                <a:off x="6727826" y="3054350"/>
                <a:ext cx="123825" cy="274637"/>
              </a:xfrm>
              <a:custGeom>
                <a:avLst/>
                <a:gdLst/>
                <a:ahLst/>
                <a:cxnLst/>
                <a:rect l="l" t="t" r="r" b="b"/>
                <a:pathLst>
                  <a:path w="33" h="73" extrusionOk="0">
                    <a:moveTo>
                      <a:pt x="1" y="38"/>
                    </a:moveTo>
                    <a:cubicBezTo>
                      <a:pt x="0" y="50"/>
                      <a:pt x="1" y="62"/>
                      <a:pt x="3" y="73"/>
                    </a:cubicBezTo>
                    <a:cubicBezTo>
                      <a:pt x="10" y="68"/>
                      <a:pt x="17" y="60"/>
                      <a:pt x="24" y="43"/>
                    </a:cubicBezTo>
                    <a:cubicBezTo>
                      <a:pt x="29" y="31"/>
                      <a:pt x="33" y="0"/>
                      <a:pt x="20" y="2"/>
                    </a:cubicBezTo>
                    <a:cubicBezTo>
                      <a:pt x="8" y="4"/>
                      <a:pt x="2" y="27"/>
                      <a:pt x="1" y="38"/>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72" name="Google Shape;1772;p14"/>
              <p:cNvSpPr/>
              <p:nvPr/>
            </p:nvSpPr>
            <p:spPr>
              <a:xfrm>
                <a:off x="6738938" y="3076576"/>
                <a:ext cx="63500" cy="177800"/>
              </a:xfrm>
              <a:custGeom>
                <a:avLst/>
                <a:gdLst/>
                <a:ahLst/>
                <a:cxnLst/>
                <a:rect l="l" t="t" r="r" b="b"/>
                <a:pathLst>
                  <a:path w="17" h="47" extrusionOk="0">
                    <a:moveTo>
                      <a:pt x="16" y="0"/>
                    </a:moveTo>
                    <a:cubicBezTo>
                      <a:pt x="3" y="11"/>
                      <a:pt x="0" y="30"/>
                      <a:pt x="2" y="46"/>
                    </a:cubicBezTo>
                    <a:cubicBezTo>
                      <a:pt x="2" y="47"/>
                      <a:pt x="3" y="47"/>
                      <a:pt x="3" y="46"/>
                    </a:cubicBezTo>
                    <a:cubicBezTo>
                      <a:pt x="3" y="37"/>
                      <a:pt x="3" y="29"/>
                      <a:pt x="5" y="20"/>
                    </a:cubicBezTo>
                    <a:cubicBezTo>
                      <a:pt x="7" y="13"/>
                      <a:pt x="11" y="6"/>
                      <a:pt x="17" y="0"/>
                    </a:cubicBezTo>
                    <a:cubicBezTo>
                      <a:pt x="17" y="0"/>
                      <a:pt x="16" y="0"/>
                      <a:pt x="16"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73" name="Google Shape;1773;p14"/>
              <p:cNvSpPr/>
              <p:nvPr/>
            </p:nvSpPr>
            <p:spPr>
              <a:xfrm>
                <a:off x="6742113" y="3265488"/>
                <a:ext cx="4763" cy="11113"/>
              </a:xfrm>
              <a:custGeom>
                <a:avLst/>
                <a:gdLst/>
                <a:ahLst/>
                <a:cxnLst/>
                <a:rect l="l" t="t" r="r" b="b"/>
                <a:pathLst>
                  <a:path w="1" h="3" extrusionOk="0">
                    <a:moveTo>
                      <a:pt x="1" y="1"/>
                    </a:moveTo>
                    <a:cubicBezTo>
                      <a:pt x="1" y="1"/>
                      <a:pt x="1" y="2"/>
                      <a:pt x="1" y="3"/>
                    </a:cubicBezTo>
                    <a:cubicBezTo>
                      <a:pt x="1" y="3"/>
                      <a:pt x="1" y="3"/>
                      <a:pt x="1" y="3"/>
                    </a:cubicBezTo>
                    <a:cubicBezTo>
                      <a:pt x="1" y="2"/>
                      <a:pt x="1" y="1"/>
                      <a:pt x="1" y="1"/>
                    </a:cubicBezTo>
                    <a:cubicBezTo>
                      <a:pt x="1" y="0"/>
                      <a:pt x="0" y="0"/>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74" name="Google Shape;1774;p14"/>
              <p:cNvSpPr/>
              <p:nvPr/>
            </p:nvSpPr>
            <p:spPr>
              <a:xfrm>
                <a:off x="6742113" y="3287713"/>
                <a:ext cx="7938" cy="3175"/>
              </a:xfrm>
              <a:custGeom>
                <a:avLst/>
                <a:gdLst/>
                <a:ahLst/>
                <a:cxnLst/>
                <a:rect l="l" t="t" r="r" b="b"/>
                <a:pathLst>
                  <a:path w="2" h="1" extrusionOk="0">
                    <a:moveTo>
                      <a:pt x="1" y="1"/>
                    </a:moveTo>
                    <a:cubicBezTo>
                      <a:pt x="1" y="1"/>
                      <a:pt x="2" y="0"/>
                      <a:pt x="1" y="0"/>
                    </a:cubicBezTo>
                    <a:cubicBezTo>
                      <a:pt x="0" y="0"/>
                      <a:pt x="0"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75" name="Google Shape;1775;p14"/>
              <p:cNvSpPr/>
              <p:nvPr/>
            </p:nvSpPr>
            <p:spPr>
              <a:xfrm>
                <a:off x="6799263" y="3076575"/>
                <a:ext cx="25400" cy="117475"/>
              </a:xfrm>
              <a:custGeom>
                <a:avLst/>
                <a:gdLst/>
                <a:ahLst/>
                <a:cxnLst/>
                <a:rect l="l" t="t" r="r" b="b"/>
                <a:pathLst>
                  <a:path w="7" h="31" extrusionOk="0">
                    <a:moveTo>
                      <a:pt x="4" y="1"/>
                    </a:moveTo>
                    <a:cubicBezTo>
                      <a:pt x="7" y="10"/>
                      <a:pt x="3" y="21"/>
                      <a:pt x="0" y="29"/>
                    </a:cubicBezTo>
                    <a:cubicBezTo>
                      <a:pt x="0" y="30"/>
                      <a:pt x="1" y="31"/>
                      <a:pt x="1" y="30"/>
                    </a:cubicBezTo>
                    <a:cubicBezTo>
                      <a:pt x="3" y="25"/>
                      <a:pt x="5" y="19"/>
                      <a:pt x="5" y="14"/>
                    </a:cubicBezTo>
                    <a:cubicBezTo>
                      <a:pt x="6" y="9"/>
                      <a:pt x="6" y="5"/>
                      <a:pt x="4" y="1"/>
                    </a:cubicBezTo>
                    <a:cubicBezTo>
                      <a:pt x="4" y="0"/>
                      <a:pt x="3" y="0"/>
                      <a:pt x="4"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76" name="Google Shape;1776;p14"/>
              <p:cNvSpPr/>
              <p:nvPr/>
            </p:nvSpPr>
            <p:spPr>
              <a:xfrm>
                <a:off x="6791326" y="3205163"/>
                <a:ext cx="7938" cy="14288"/>
              </a:xfrm>
              <a:custGeom>
                <a:avLst/>
                <a:gdLst/>
                <a:ahLst/>
                <a:cxnLst/>
                <a:rect l="l" t="t" r="r" b="b"/>
                <a:pathLst>
                  <a:path w="2" h="4" extrusionOk="0">
                    <a:moveTo>
                      <a:pt x="1" y="1"/>
                    </a:moveTo>
                    <a:cubicBezTo>
                      <a:pt x="1" y="1"/>
                      <a:pt x="1" y="2"/>
                      <a:pt x="0" y="3"/>
                    </a:cubicBezTo>
                    <a:cubicBezTo>
                      <a:pt x="0" y="3"/>
                      <a:pt x="1" y="4"/>
                      <a:pt x="1" y="3"/>
                    </a:cubicBezTo>
                    <a:cubicBezTo>
                      <a:pt x="1" y="2"/>
                      <a:pt x="2" y="2"/>
                      <a:pt x="2" y="1"/>
                    </a:cubicBezTo>
                    <a:cubicBezTo>
                      <a:pt x="2" y="1"/>
                      <a:pt x="1" y="0"/>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77" name="Google Shape;1777;p14"/>
              <p:cNvSpPr/>
              <p:nvPr/>
            </p:nvSpPr>
            <p:spPr>
              <a:xfrm>
                <a:off x="6788151" y="3230563"/>
                <a:ext cx="3175" cy="4763"/>
              </a:xfrm>
              <a:custGeom>
                <a:avLst/>
                <a:gdLst/>
                <a:ahLst/>
                <a:cxnLst/>
                <a:rect l="l" t="t" r="r" b="b"/>
                <a:pathLst>
                  <a:path w="1" h="1" extrusionOk="0">
                    <a:moveTo>
                      <a:pt x="0" y="1"/>
                    </a:moveTo>
                    <a:cubicBezTo>
                      <a:pt x="1" y="1"/>
                      <a:pt x="1" y="0"/>
                      <a:pt x="1" y="0"/>
                    </a:cubicBezTo>
                    <a:cubicBezTo>
                      <a:pt x="0" y="0"/>
                      <a:pt x="0" y="1"/>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78" name="Google Shape;1778;p14"/>
              <p:cNvSpPr/>
              <p:nvPr/>
            </p:nvSpPr>
            <p:spPr>
              <a:xfrm>
                <a:off x="6632576" y="3375025"/>
                <a:ext cx="117475" cy="277812"/>
              </a:xfrm>
              <a:custGeom>
                <a:avLst/>
                <a:gdLst/>
                <a:ahLst/>
                <a:cxnLst/>
                <a:rect l="l" t="t" r="r" b="b"/>
                <a:pathLst>
                  <a:path w="31" h="74" extrusionOk="0">
                    <a:moveTo>
                      <a:pt x="30" y="35"/>
                    </a:moveTo>
                    <a:cubicBezTo>
                      <a:pt x="31" y="23"/>
                      <a:pt x="29" y="11"/>
                      <a:pt x="27" y="0"/>
                    </a:cubicBezTo>
                    <a:cubicBezTo>
                      <a:pt x="21" y="5"/>
                      <a:pt x="14" y="14"/>
                      <a:pt x="8" y="31"/>
                    </a:cubicBezTo>
                    <a:cubicBezTo>
                      <a:pt x="3" y="43"/>
                      <a:pt x="0" y="74"/>
                      <a:pt x="12" y="72"/>
                    </a:cubicBezTo>
                    <a:cubicBezTo>
                      <a:pt x="25" y="69"/>
                      <a:pt x="30" y="46"/>
                      <a:pt x="30" y="3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79" name="Google Shape;1779;p14"/>
              <p:cNvSpPr/>
              <p:nvPr/>
            </p:nvSpPr>
            <p:spPr>
              <a:xfrm>
                <a:off x="6681788" y="3452813"/>
                <a:ext cx="60325" cy="177800"/>
              </a:xfrm>
              <a:custGeom>
                <a:avLst/>
                <a:gdLst/>
                <a:ahLst/>
                <a:cxnLst/>
                <a:rect l="l" t="t" r="r" b="b"/>
                <a:pathLst>
                  <a:path w="16" h="47" extrusionOk="0">
                    <a:moveTo>
                      <a:pt x="0" y="47"/>
                    </a:moveTo>
                    <a:cubicBezTo>
                      <a:pt x="13" y="36"/>
                      <a:pt x="16" y="16"/>
                      <a:pt x="13" y="0"/>
                    </a:cubicBezTo>
                    <a:cubicBezTo>
                      <a:pt x="13" y="0"/>
                      <a:pt x="12" y="0"/>
                      <a:pt x="12" y="0"/>
                    </a:cubicBezTo>
                    <a:cubicBezTo>
                      <a:pt x="12" y="9"/>
                      <a:pt x="13" y="17"/>
                      <a:pt x="11" y="26"/>
                    </a:cubicBezTo>
                    <a:cubicBezTo>
                      <a:pt x="9" y="34"/>
                      <a:pt x="6" y="41"/>
                      <a:pt x="0" y="47"/>
                    </a:cubicBezTo>
                    <a:cubicBezTo>
                      <a:pt x="0" y="47"/>
                      <a:pt x="0" y="47"/>
                      <a:pt x="0" y="47"/>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80" name="Google Shape;1780;p14"/>
              <p:cNvSpPr/>
              <p:nvPr/>
            </p:nvSpPr>
            <p:spPr>
              <a:xfrm>
                <a:off x="6727826" y="3427413"/>
                <a:ext cx="3175" cy="11113"/>
              </a:xfrm>
              <a:custGeom>
                <a:avLst/>
                <a:gdLst/>
                <a:ahLst/>
                <a:cxnLst/>
                <a:rect l="l" t="t" r="r" b="b"/>
                <a:pathLst>
                  <a:path w="1" h="3" extrusionOk="0">
                    <a:moveTo>
                      <a:pt x="1" y="2"/>
                    </a:moveTo>
                    <a:cubicBezTo>
                      <a:pt x="1" y="2"/>
                      <a:pt x="1" y="1"/>
                      <a:pt x="1" y="1"/>
                    </a:cubicBezTo>
                    <a:cubicBezTo>
                      <a:pt x="1" y="0"/>
                      <a:pt x="0" y="0"/>
                      <a:pt x="0" y="1"/>
                    </a:cubicBezTo>
                    <a:cubicBezTo>
                      <a:pt x="0" y="1"/>
                      <a:pt x="0" y="2"/>
                      <a:pt x="0" y="2"/>
                    </a:cubicBezTo>
                    <a:cubicBezTo>
                      <a:pt x="0" y="3"/>
                      <a:pt x="1" y="3"/>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81" name="Google Shape;1781;p14"/>
              <p:cNvSpPr/>
              <p:nvPr/>
            </p:nvSpPr>
            <p:spPr>
              <a:xfrm>
                <a:off x="6727826" y="3411538"/>
                <a:ext cx="3175" cy="7938"/>
              </a:xfrm>
              <a:custGeom>
                <a:avLst/>
                <a:gdLst/>
                <a:ahLst/>
                <a:cxnLst/>
                <a:rect l="l" t="t" r="r" b="b"/>
                <a:pathLst>
                  <a:path w="1" h="2" extrusionOk="0">
                    <a:moveTo>
                      <a:pt x="1" y="0"/>
                    </a:moveTo>
                    <a:cubicBezTo>
                      <a:pt x="0" y="0"/>
                      <a:pt x="0" y="1"/>
                      <a:pt x="1" y="1"/>
                    </a:cubicBezTo>
                    <a:cubicBezTo>
                      <a:pt x="1" y="2"/>
                      <a:pt x="1" y="1"/>
                      <a:pt x="1"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82" name="Google Shape;1782;p14"/>
              <p:cNvSpPr/>
              <p:nvPr/>
            </p:nvSpPr>
            <p:spPr>
              <a:xfrm>
                <a:off x="6656388" y="3513138"/>
                <a:ext cx="25400" cy="117475"/>
              </a:xfrm>
              <a:custGeom>
                <a:avLst/>
                <a:gdLst/>
                <a:ahLst/>
                <a:cxnLst/>
                <a:rect l="l" t="t" r="r" b="b"/>
                <a:pathLst>
                  <a:path w="7" h="31" extrusionOk="0">
                    <a:moveTo>
                      <a:pt x="4" y="30"/>
                    </a:moveTo>
                    <a:cubicBezTo>
                      <a:pt x="0" y="21"/>
                      <a:pt x="4" y="10"/>
                      <a:pt x="7" y="1"/>
                    </a:cubicBezTo>
                    <a:cubicBezTo>
                      <a:pt x="7" y="1"/>
                      <a:pt x="6" y="0"/>
                      <a:pt x="5" y="1"/>
                    </a:cubicBezTo>
                    <a:cubicBezTo>
                      <a:pt x="3" y="6"/>
                      <a:pt x="2" y="12"/>
                      <a:pt x="2" y="17"/>
                    </a:cubicBezTo>
                    <a:cubicBezTo>
                      <a:pt x="1" y="22"/>
                      <a:pt x="1" y="26"/>
                      <a:pt x="3" y="30"/>
                    </a:cubicBezTo>
                    <a:cubicBezTo>
                      <a:pt x="3" y="31"/>
                      <a:pt x="4" y="30"/>
                      <a:pt x="4" y="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83" name="Google Shape;1783;p14"/>
              <p:cNvSpPr/>
              <p:nvPr/>
            </p:nvSpPr>
            <p:spPr>
              <a:xfrm>
                <a:off x="6678613" y="3487738"/>
                <a:ext cx="7938" cy="11113"/>
              </a:xfrm>
              <a:custGeom>
                <a:avLst/>
                <a:gdLst/>
                <a:ahLst/>
                <a:cxnLst/>
                <a:rect l="l" t="t" r="r" b="b"/>
                <a:pathLst>
                  <a:path w="2" h="3" extrusionOk="0">
                    <a:moveTo>
                      <a:pt x="1" y="3"/>
                    </a:moveTo>
                    <a:cubicBezTo>
                      <a:pt x="1" y="2"/>
                      <a:pt x="2" y="2"/>
                      <a:pt x="2" y="1"/>
                    </a:cubicBezTo>
                    <a:cubicBezTo>
                      <a:pt x="2" y="0"/>
                      <a:pt x="1" y="0"/>
                      <a:pt x="1" y="1"/>
                    </a:cubicBezTo>
                    <a:cubicBezTo>
                      <a:pt x="1" y="1"/>
                      <a:pt x="1" y="2"/>
                      <a:pt x="0" y="3"/>
                    </a:cubicBezTo>
                    <a:cubicBezTo>
                      <a:pt x="0" y="3"/>
                      <a:pt x="1" y="3"/>
                      <a:pt x="1" y="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84" name="Google Shape;1784;p14"/>
              <p:cNvSpPr/>
              <p:nvPr/>
            </p:nvSpPr>
            <p:spPr>
              <a:xfrm>
                <a:off x="6686551" y="3471863"/>
                <a:ext cx="3175" cy="4763"/>
              </a:xfrm>
              <a:custGeom>
                <a:avLst/>
                <a:gdLst/>
                <a:ahLst/>
                <a:cxnLst/>
                <a:rect l="l" t="t" r="r" b="b"/>
                <a:pathLst>
                  <a:path w="1" h="1" extrusionOk="0">
                    <a:moveTo>
                      <a:pt x="1" y="0"/>
                    </a:moveTo>
                    <a:cubicBezTo>
                      <a:pt x="0" y="0"/>
                      <a:pt x="0" y="0"/>
                      <a:pt x="1" y="1"/>
                    </a:cubicBezTo>
                    <a:cubicBezTo>
                      <a:pt x="1" y="1"/>
                      <a:pt x="1" y="0"/>
                      <a:pt x="1"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85" name="Google Shape;1785;p14"/>
              <p:cNvSpPr/>
              <p:nvPr/>
            </p:nvSpPr>
            <p:spPr>
              <a:xfrm>
                <a:off x="6761163" y="3340101"/>
                <a:ext cx="279400" cy="125413"/>
              </a:xfrm>
              <a:custGeom>
                <a:avLst/>
                <a:gdLst/>
                <a:ahLst/>
                <a:cxnLst/>
                <a:rect l="l" t="t" r="r" b="b"/>
                <a:pathLst>
                  <a:path w="74" h="33" extrusionOk="0">
                    <a:moveTo>
                      <a:pt x="35" y="1"/>
                    </a:moveTo>
                    <a:cubicBezTo>
                      <a:pt x="24" y="0"/>
                      <a:pt x="12" y="1"/>
                      <a:pt x="0" y="3"/>
                    </a:cubicBezTo>
                    <a:cubicBezTo>
                      <a:pt x="6" y="10"/>
                      <a:pt x="14" y="17"/>
                      <a:pt x="30" y="24"/>
                    </a:cubicBezTo>
                    <a:cubicBezTo>
                      <a:pt x="42" y="29"/>
                      <a:pt x="74" y="33"/>
                      <a:pt x="71" y="20"/>
                    </a:cubicBezTo>
                    <a:cubicBezTo>
                      <a:pt x="69" y="8"/>
                      <a:pt x="46" y="2"/>
                      <a:pt x="35" y="1"/>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86" name="Google Shape;1786;p14"/>
              <p:cNvSpPr/>
              <p:nvPr/>
            </p:nvSpPr>
            <p:spPr>
              <a:xfrm>
                <a:off x="6840538" y="3351213"/>
                <a:ext cx="177800" cy="65088"/>
              </a:xfrm>
              <a:custGeom>
                <a:avLst/>
                <a:gdLst/>
                <a:ahLst/>
                <a:cxnLst/>
                <a:rect l="l" t="t" r="r" b="b"/>
                <a:pathLst>
                  <a:path w="47" h="17" extrusionOk="0">
                    <a:moveTo>
                      <a:pt x="47" y="16"/>
                    </a:moveTo>
                    <a:cubicBezTo>
                      <a:pt x="36" y="3"/>
                      <a:pt x="17" y="0"/>
                      <a:pt x="1" y="2"/>
                    </a:cubicBezTo>
                    <a:cubicBezTo>
                      <a:pt x="0" y="2"/>
                      <a:pt x="0" y="3"/>
                      <a:pt x="1" y="3"/>
                    </a:cubicBezTo>
                    <a:cubicBezTo>
                      <a:pt x="9" y="3"/>
                      <a:pt x="18" y="3"/>
                      <a:pt x="26" y="5"/>
                    </a:cubicBezTo>
                    <a:cubicBezTo>
                      <a:pt x="34" y="7"/>
                      <a:pt x="41" y="11"/>
                      <a:pt x="46" y="17"/>
                    </a:cubicBezTo>
                    <a:cubicBezTo>
                      <a:pt x="47" y="17"/>
                      <a:pt x="47" y="16"/>
                      <a:pt x="47" y="1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87" name="Google Shape;1787;p14"/>
              <p:cNvSpPr/>
              <p:nvPr/>
            </p:nvSpPr>
            <p:spPr>
              <a:xfrm>
                <a:off x="6818313" y="3355975"/>
                <a:ext cx="6350" cy="3175"/>
              </a:xfrm>
              <a:custGeom>
                <a:avLst/>
                <a:gdLst/>
                <a:ahLst/>
                <a:cxnLst/>
                <a:rect l="l" t="t" r="r" b="b"/>
                <a:pathLst>
                  <a:path w="2" h="1" extrusionOk="0">
                    <a:moveTo>
                      <a:pt x="2" y="1"/>
                    </a:moveTo>
                    <a:cubicBezTo>
                      <a:pt x="1" y="1"/>
                      <a:pt x="1" y="1"/>
                      <a:pt x="0" y="1"/>
                    </a:cubicBezTo>
                    <a:cubicBezTo>
                      <a:pt x="0" y="1"/>
                      <a:pt x="0" y="1"/>
                      <a:pt x="0" y="1"/>
                    </a:cubicBezTo>
                    <a:cubicBezTo>
                      <a:pt x="1" y="1"/>
                      <a:pt x="1" y="1"/>
                      <a:pt x="2" y="1"/>
                    </a:cubicBezTo>
                    <a:cubicBezTo>
                      <a:pt x="2" y="1"/>
                      <a:pt x="2" y="0"/>
                      <a:pt x="2"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88" name="Google Shape;1788;p14"/>
              <p:cNvSpPr/>
              <p:nvPr/>
            </p:nvSpPr>
            <p:spPr>
              <a:xfrm>
                <a:off x="6802438" y="3355975"/>
                <a:ext cx="4763" cy="6350"/>
              </a:xfrm>
              <a:custGeom>
                <a:avLst/>
                <a:gdLst/>
                <a:ahLst/>
                <a:cxnLst/>
                <a:rect l="l" t="t" r="r" b="b"/>
                <a:pathLst>
                  <a:path w="1" h="2" extrusionOk="0">
                    <a:moveTo>
                      <a:pt x="0" y="1"/>
                    </a:moveTo>
                    <a:cubicBezTo>
                      <a:pt x="0" y="1"/>
                      <a:pt x="1" y="2"/>
                      <a:pt x="1" y="1"/>
                    </a:cubicBezTo>
                    <a:cubicBezTo>
                      <a:pt x="1" y="0"/>
                      <a:pt x="0" y="0"/>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89" name="Google Shape;1789;p14"/>
              <p:cNvSpPr/>
              <p:nvPr/>
            </p:nvSpPr>
            <p:spPr>
              <a:xfrm>
                <a:off x="6900863" y="3411538"/>
                <a:ext cx="112712" cy="26988"/>
              </a:xfrm>
              <a:custGeom>
                <a:avLst/>
                <a:gdLst/>
                <a:ahLst/>
                <a:cxnLst/>
                <a:rect l="l" t="t" r="r" b="b"/>
                <a:pathLst>
                  <a:path w="30" h="7" extrusionOk="0">
                    <a:moveTo>
                      <a:pt x="30" y="4"/>
                    </a:moveTo>
                    <a:cubicBezTo>
                      <a:pt x="21" y="7"/>
                      <a:pt x="10" y="3"/>
                      <a:pt x="1" y="0"/>
                    </a:cubicBezTo>
                    <a:cubicBezTo>
                      <a:pt x="1" y="0"/>
                      <a:pt x="0" y="1"/>
                      <a:pt x="1" y="1"/>
                    </a:cubicBezTo>
                    <a:cubicBezTo>
                      <a:pt x="6" y="3"/>
                      <a:pt x="11" y="5"/>
                      <a:pt x="17" y="5"/>
                    </a:cubicBezTo>
                    <a:cubicBezTo>
                      <a:pt x="21" y="6"/>
                      <a:pt x="26" y="6"/>
                      <a:pt x="30" y="4"/>
                    </a:cubicBezTo>
                    <a:cubicBezTo>
                      <a:pt x="30" y="4"/>
                      <a:pt x="30" y="3"/>
                      <a:pt x="30" y="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90" name="Google Shape;1790;p14"/>
              <p:cNvSpPr/>
              <p:nvPr/>
            </p:nvSpPr>
            <p:spPr>
              <a:xfrm>
                <a:off x="6873876" y="3405188"/>
                <a:ext cx="11113" cy="6350"/>
              </a:xfrm>
              <a:custGeom>
                <a:avLst/>
                <a:gdLst/>
                <a:ahLst/>
                <a:cxnLst/>
                <a:rect l="l" t="t" r="r" b="b"/>
                <a:pathLst>
                  <a:path w="3" h="2" extrusionOk="0">
                    <a:moveTo>
                      <a:pt x="3" y="1"/>
                    </a:moveTo>
                    <a:cubicBezTo>
                      <a:pt x="2" y="1"/>
                      <a:pt x="2" y="1"/>
                      <a:pt x="1" y="0"/>
                    </a:cubicBezTo>
                    <a:cubicBezTo>
                      <a:pt x="0" y="0"/>
                      <a:pt x="0" y="1"/>
                      <a:pt x="0" y="1"/>
                    </a:cubicBezTo>
                    <a:cubicBezTo>
                      <a:pt x="1" y="1"/>
                      <a:pt x="2" y="2"/>
                      <a:pt x="2" y="2"/>
                    </a:cubicBezTo>
                    <a:cubicBezTo>
                      <a:pt x="3" y="2"/>
                      <a:pt x="3" y="1"/>
                      <a:pt x="3"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91" name="Google Shape;1791;p14"/>
              <p:cNvSpPr/>
              <p:nvPr/>
            </p:nvSpPr>
            <p:spPr>
              <a:xfrm>
                <a:off x="6859588" y="3400425"/>
                <a:ext cx="3175" cy="4763"/>
              </a:xfrm>
              <a:custGeom>
                <a:avLst/>
                <a:gdLst/>
                <a:ahLst/>
                <a:cxnLst/>
                <a:rect l="l" t="t" r="r" b="b"/>
                <a:pathLst>
                  <a:path w="1" h="1" extrusionOk="0">
                    <a:moveTo>
                      <a:pt x="0" y="0"/>
                    </a:moveTo>
                    <a:cubicBezTo>
                      <a:pt x="0" y="1"/>
                      <a:pt x="0" y="1"/>
                      <a:pt x="0" y="1"/>
                    </a:cubicBezTo>
                    <a:cubicBezTo>
                      <a:pt x="1" y="0"/>
                      <a:pt x="0" y="0"/>
                      <a:pt x="0"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92" name="Google Shape;1792;p14"/>
              <p:cNvSpPr/>
              <p:nvPr/>
            </p:nvSpPr>
            <p:spPr>
              <a:xfrm>
                <a:off x="6437313" y="3246438"/>
                <a:ext cx="282575" cy="115888"/>
              </a:xfrm>
              <a:custGeom>
                <a:avLst/>
                <a:gdLst/>
                <a:ahLst/>
                <a:cxnLst/>
                <a:rect l="l" t="t" r="r" b="b"/>
                <a:pathLst>
                  <a:path w="75" h="31" extrusionOk="0">
                    <a:moveTo>
                      <a:pt x="40" y="30"/>
                    </a:moveTo>
                    <a:cubicBezTo>
                      <a:pt x="52" y="31"/>
                      <a:pt x="63" y="29"/>
                      <a:pt x="75" y="27"/>
                    </a:cubicBezTo>
                    <a:cubicBezTo>
                      <a:pt x="69" y="21"/>
                      <a:pt x="61" y="14"/>
                      <a:pt x="44" y="8"/>
                    </a:cubicBezTo>
                    <a:cubicBezTo>
                      <a:pt x="32" y="3"/>
                      <a:pt x="0" y="0"/>
                      <a:pt x="3" y="12"/>
                    </a:cubicBezTo>
                    <a:cubicBezTo>
                      <a:pt x="6" y="25"/>
                      <a:pt x="29" y="30"/>
                      <a:pt x="40" y="3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93" name="Google Shape;1793;p14"/>
              <p:cNvSpPr/>
              <p:nvPr/>
            </p:nvSpPr>
            <p:spPr>
              <a:xfrm>
                <a:off x="6459538" y="3295650"/>
                <a:ext cx="180975" cy="60325"/>
              </a:xfrm>
              <a:custGeom>
                <a:avLst/>
                <a:gdLst/>
                <a:ahLst/>
                <a:cxnLst/>
                <a:rect l="l" t="t" r="r" b="b"/>
                <a:pathLst>
                  <a:path w="48" h="16" extrusionOk="0">
                    <a:moveTo>
                      <a:pt x="1" y="0"/>
                    </a:moveTo>
                    <a:cubicBezTo>
                      <a:pt x="12" y="13"/>
                      <a:pt x="31" y="16"/>
                      <a:pt x="47" y="13"/>
                    </a:cubicBezTo>
                    <a:cubicBezTo>
                      <a:pt x="48" y="13"/>
                      <a:pt x="48" y="12"/>
                      <a:pt x="47" y="12"/>
                    </a:cubicBezTo>
                    <a:cubicBezTo>
                      <a:pt x="39" y="12"/>
                      <a:pt x="30" y="13"/>
                      <a:pt x="22" y="11"/>
                    </a:cubicBezTo>
                    <a:cubicBezTo>
                      <a:pt x="14" y="9"/>
                      <a:pt x="7" y="6"/>
                      <a:pt x="1" y="0"/>
                    </a:cubicBezTo>
                    <a:cubicBezTo>
                      <a:pt x="1" y="0"/>
                      <a:pt x="0" y="0"/>
                      <a:pt x="1"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94" name="Google Shape;1794;p14"/>
              <p:cNvSpPr/>
              <p:nvPr/>
            </p:nvSpPr>
            <p:spPr>
              <a:xfrm>
                <a:off x="6656388" y="3340100"/>
                <a:ext cx="6350" cy="4763"/>
              </a:xfrm>
              <a:custGeom>
                <a:avLst/>
                <a:gdLst/>
                <a:ahLst/>
                <a:cxnLst/>
                <a:rect l="l" t="t" r="r" b="b"/>
                <a:pathLst>
                  <a:path w="2" h="1" extrusionOk="0">
                    <a:moveTo>
                      <a:pt x="0" y="1"/>
                    </a:moveTo>
                    <a:cubicBezTo>
                      <a:pt x="1" y="1"/>
                      <a:pt x="1" y="1"/>
                      <a:pt x="2" y="1"/>
                    </a:cubicBezTo>
                    <a:cubicBezTo>
                      <a:pt x="2" y="1"/>
                      <a:pt x="2" y="0"/>
                      <a:pt x="2" y="0"/>
                    </a:cubicBezTo>
                    <a:cubicBezTo>
                      <a:pt x="1" y="0"/>
                      <a:pt x="1" y="0"/>
                      <a:pt x="0" y="0"/>
                    </a:cubicBezTo>
                    <a:cubicBezTo>
                      <a:pt x="0" y="0"/>
                      <a:pt x="0" y="1"/>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95" name="Google Shape;1795;p14"/>
              <p:cNvSpPr/>
              <p:nvPr/>
            </p:nvSpPr>
            <p:spPr>
              <a:xfrm>
                <a:off x="6673851" y="3340100"/>
                <a:ext cx="4763" cy="4763"/>
              </a:xfrm>
              <a:custGeom>
                <a:avLst/>
                <a:gdLst/>
                <a:ahLst/>
                <a:cxnLst/>
                <a:rect l="l" t="t" r="r" b="b"/>
                <a:pathLst>
                  <a:path w="1" h="1" extrusionOk="0">
                    <a:moveTo>
                      <a:pt x="1" y="1"/>
                    </a:moveTo>
                    <a:cubicBezTo>
                      <a:pt x="1" y="0"/>
                      <a:pt x="0" y="0"/>
                      <a:pt x="0" y="1"/>
                    </a:cubicBezTo>
                    <a:cubicBezTo>
                      <a:pt x="0" y="1"/>
                      <a:pt x="1"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96" name="Google Shape;1796;p14"/>
              <p:cNvSpPr/>
              <p:nvPr/>
            </p:nvSpPr>
            <p:spPr>
              <a:xfrm>
                <a:off x="6464301" y="3268663"/>
                <a:ext cx="112712" cy="26988"/>
              </a:xfrm>
              <a:custGeom>
                <a:avLst/>
                <a:gdLst/>
                <a:ahLst/>
                <a:cxnLst/>
                <a:rect l="l" t="t" r="r" b="b"/>
                <a:pathLst>
                  <a:path w="30" h="7" extrusionOk="0">
                    <a:moveTo>
                      <a:pt x="1" y="4"/>
                    </a:moveTo>
                    <a:cubicBezTo>
                      <a:pt x="9" y="0"/>
                      <a:pt x="20" y="4"/>
                      <a:pt x="29" y="7"/>
                    </a:cubicBezTo>
                    <a:cubicBezTo>
                      <a:pt x="30" y="7"/>
                      <a:pt x="30" y="6"/>
                      <a:pt x="30" y="5"/>
                    </a:cubicBezTo>
                    <a:cubicBezTo>
                      <a:pt x="25" y="3"/>
                      <a:pt x="19" y="2"/>
                      <a:pt x="14" y="2"/>
                    </a:cubicBezTo>
                    <a:cubicBezTo>
                      <a:pt x="9" y="1"/>
                      <a:pt x="4" y="1"/>
                      <a:pt x="0" y="3"/>
                    </a:cubicBezTo>
                    <a:cubicBezTo>
                      <a:pt x="0" y="3"/>
                      <a:pt x="0" y="4"/>
                      <a:pt x="1" y="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97" name="Google Shape;1797;p14"/>
              <p:cNvSpPr/>
              <p:nvPr/>
            </p:nvSpPr>
            <p:spPr>
              <a:xfrm>
                <a:off x="6591301" y="3290888"/>
                <a:ext cx="15875" cy="7938"/>
              </a:xfrm>
              <a:custGeom>
                <a:avLst/>
                <a:gdLst/>
                <a:ahLst/>
                <a:cxnLst/>
                <a:rect l="l" t="t" r="r" b="b"/>
                <a:pathLst>
                  <a:path w="4" h="2" extrusionOk="0">
                    <a:moveTo>
                      <a:pt x="1" y="1"/>
                    </a:moveTo>
                    <a:cubicBezTo>
                      <a:pt x="1" y="1"/>
                      <a:pt x="2" y="2"/>
                      <a:pt x="3" y="2"/>
                    </a:cubicBezTo>
                    <a:cubicBezTo>
                      <a:pt x="3" y="2"/>
                      <a:pt x="4" y="1"/>
                      <a:pt x="3" y="1"/>
                    </a:cubicBezTo>
                    <a:cubicBezTo>
                      <a:pt x="2" y="1"/>
                      <a:pt x="2" y="1"/>
                      <a:pt x="1" y="0"/>
                    </a:cubicBezTo>
                    <a:cubicBezTo>
                      <a:pt x="1" y="0"/>
                      <a:pt x="0"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98" name="Google Shape;1798;p14"/>
              <p:cNvSpPr/>
              <p:nvPr/>
            </p:nvSpPr>
            <p:spPr>
              <a:xfrm>
                <a:off x="6618288" y="3298825"/>
                <a:ext cx="3175" cy="3175"/>
              </a:xfrm>
              <a:custGeom>
                <a:avLst/>
                <a:gdLst/>
                <a:ahLst/>
                <a:cxnLst/>
                <a:rect l="l" t="t" r="r" b="b"/>
                <a:pathLst>
                  <a:path w="1" h="1" extrusionOk="0">
                    <a:moveTo>
                      <a:pt x="1" y="1"/>
                    </a:moveTo>
                    <a:cubicBezTo>
                      <a:pt x="1" y="0"/>
                      <a:pt x="0" y="0"/>
                      <a:pt x="0" y="1"/>
                    </a:cubicBezTo>
                    <a:cubicBezTo>
                      <a:pt x="0" y="1"/>
                      <a:pt x="1"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99" name="Google Shape;1799;p14"/>
              <p:cNvSpPr/>
              <p:nvPr/>
            </p:nvSpPr>
            <p:spPr>
              <a:xfrm>
                <a:off x="6757988" y="3167063"/>
                <a:ext cx="271463" cy="173038"/>
              </a:xfrm>
              <a:custGeom>
                <a:avLst/>
                <a:gdLst/>
                <a:ahLst/>
                <a:cxnLst/>
                <a:rect l="l" t="t" r="r" b="b"/>
                <a:pathLst>
                  <a:path w="72" h="46" extrusionOk="0">
                    <a:moveTo>
                      <a:pt x="22" y="19"/>
                    </a:moveTo>
                    <a:cubicBezTo>
                      <a:pt x="13" y="26"/>
                      <a:pt x="6" y="36"/>
                      <a:pt x="0" y="45"/>
                    </a:cubicBezTo>
                    <a:cubicBezTo>
                      <a:pt x="8" y="46"/>
                      <a:pt x="18" y="45"/>
                      <a:pt x="35" y="38"/>
                    </a:cubicBezTo>
                    <a:cubicBezTo>
                      <a:pt x="47" y="33"/>
                      <a:pt x="72" y="14"/>
                      <a:pt x="62" y="7"/>
                    </a:cubicBezTo>
                    <a:cubicBezTo>
                      <a:pt x="52" y="0"/>
                      <a:pt x="31" y="12"/>
                      <a:pt x="22" y="1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00" name="Google Shape;1800;p14"/>
              <p:cNvSpPr/>
              <p:nvPr/>
            </p:nvSpPr>
            <p:spPr>
              <a:xfrm>
                <a:off x="6813551" y="3194050"/>
                <a:ext cx="166688" cy="93663"/>
              </a:xfrm>
              <a:custGeom>
                <a:avLst/>
                <a:gdLst/>
                <a:ahLst/>
                <a:cxnLst/>
                <a:rect l="l" t="t" r="r" b="b"/>
                <a:pathLst>
                  <a:path w="44" h="25" extrusionOk="0">
                    <a:moveTo>
                      <a:pt x="44" y="2"/>
                    </a:moveTo>
                    <a:cubicBezTo>
                      <a:pt x="27" y="0"/>
                      <a:pt x="10" y="11"/>
                      <a:pt x="1" y="24"/>
                    </a:cubicBezTo>
                    <a:cubicBezTo>
                      <a:pt x="0" y="24"/>
                      <a:pt x="1" y="25"/>
                      <a:pt x="1" y="25"/>
                    </a:cubicBezTo>
                    <a:cubicBezTo>
                      <a:pt x="8" y="19"/>
                      <a:pt x="13" y="12"/>
                      <a:pt x="21" y="8"/>
                    </a:cubicBezTo>
                    <a:cubicBezTo>
                      <a:pt x="28" y="4"/>
                      <a:pt x="36" y="2"/>
                      <a:pt x="44" y="2"/>
                    </a:cubicBezTo>
                    <a:cubicBezTo>
                      <a:pt x="44" y="2"/>
                      <a:pt x="44" y="2"/>
                      <a:pt x="44"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01" name="Google Shape;1801;p14"/>
              <p:cNvSpPr/>
              <p:nvPr/>
            </p:nvSpPr>
            <p:spPr>
              <a:xfrm>
                <a:off x="6799263" y="3295650"/>
                <a:ext cx="7938" cy="6350"/>
              </a:xfrm>
              <a:custGeom>
                <a:avLst/>
                <a:gdLst/>
                <a:ahLst/>
                <a:cxnLst/>
                <a:rect l="l" t="t" r="r" b="b"/>
                <a:pathLst>
                  <a:path w="2" h="2" extrusionOk="0">
                    <a:moveTo>
                      <a:pt x="1" y="0"/>
                    </a:moveTo>
                    <a:cubicBezTo>
                      <a:pt x="1" y="1"/>
                      <a:pt x="0" y="1"/>
                      <a:pt x="0" y="2"/>
                    </a:cubicBezTo>
                    <a:cubicBezTo>
                      <a:pt x="0" y="2"/>
                      <a:pt x="0" y="2"/>
                      <a:pt x="0" y="2"/>
                    </a:cubicBezTo>
                    <a:cubicBezTo>
                      <a:pt x="1" y="2"/>
                      <a:pt x="1" y="1"/>
                      <a:pt x="2" y="1"/>
                    </a:cubicBezTo>
                    <a:cubicBezTo>
                      <a:pt x="2" y="0"/>
                      <a:pt x="1" y="0"/>
                      <a:pt x="1"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02" name="Google Shape;1802;p14"/>
              <p:cNvSpPr/>
              <p:nvPr/>
            </p:nvSpPr>
            <p:spPr>
              <a:xfrm>
                <a:off x="6788151" y="3309938"/>
                <a:ext cx="3175" cy="4763"/>
              </a:xfrm>
              <a:custGeom>
                <a:avLst/>
                <a:gdLst/>
                <a:ahLst/>
                <a:cxnLst/>
                <a:rect l="l" t="t" r="r" b="b"/>
                <a:pathLst>
                  <a:path w="1" h="1" extrusionOk="0">
                    <a:moveTo>
                      <a:pt x="0" y="1"/>
                    </a:moveTo>
                    <a:cubicBezTo>
                      <a:pt x="0" y="1"/>
                      <a:pt x="1" y="1"/>
                      <a:pt x="1" y="0"/>
                    </a:cubicBezTo>
                    <a:cubicBezTo>
                      <a:pt x="1" y="0"/>
                      <a:pt x="0" y="0"/>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03" name="Google Shape;1803;p14"/>
              <p:cNvSpPr/>
              <p:nvPr/>
            </p:nvSpPr>
            <p:spPr>
              <a:xfrm>
                <a:off x="6897688" y="3208338"/>
                <a:ext cx="90488" cy="76200"/>
              </a:xfrm>
              <a:custGeom>
                <a:avLst/>
                <a:gdLst/>
                <a:ahLst/>
                <a:cxnLst/>
                <a:rect l="l" t="t" r="r" b="b"/>
                <a:pathLst>
                  <a:path w="24" h="20" extrusionOk="0">
                    <a:moveTo>
                      <a:pt x="23" y="1"/>
                    </a:moveTo>
                    <a:cubicBezTo>
                      <a:pt x="19" y="9"/>
                      <a:pt x="9" y="14"/>
                      <a:pt x="0" y="18"/>
                    </a:cubicBezTo>
                    <a:cubicBezTo>
                      <a:pt x="0" y="19"/>
                      <a:pt x="0" y="20"/>
                      <a:pt x="1" y="20"/>
                    </a:cubicBezTo>
                    <a:cubicBezTo>
                      <a:pt x="6" y="18"/>
                      <a:pt x="11" y="15"/>
                      <a:pt x="15" y="11"/>
                    </a:cubicBezTo>
                    <a:cubicBezTo>
                      <a:pt x="19" y="8"/>
                      <a:pt x="22" y="5"/>
                      <a:pt x="24" y="1"/>
                    </a:cubicBezTo>
                    <a:cubicBezTo>
                      <a:pt x="24" y="1"/>
                      <a:pt x="23" y="0"/>
                      <a:pt x="23"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04" name="Google Shape;1804;p14"/>
              <p:cNvSpPr/>
              <p:nvPr/>
            </p:nvSpPr>
            <p:spPr>
              <a:xfrm>
                <a:off x="6873876" y="3287713"/>
                <a:ext cx="11113" cy="7938"/>
              </a:xfrm>
              <a:custGeom>
                <a:avLst/>
                <a:gdLst/>
                <a:ahLst/>
                <a:cxnLst/>
                <a:rect l="l" t="t" r="r" b="b"/>
                <a:pathLst>
                  <a:path w="3" h="2" extrusionOk="0">
                    <a:moveTo>
                      <a:pt x="2" y="1"/>
                    </a:moveTo>
                    <a:cubicBezTo>
                      <a:pt x="1" y="1"/>
                      <a:pt x="1" y="1"/>
                      <a:pt x="0" y="1"/>
                    </a:cubicBezTo>
                    <a:cubicBezTo>
                      <a:pt x="0" y="2"/>
                      <a:pt x="0" y="2"/>
                      <a:pt x="0" y="2"/>
                    </a:cubicBezTo>
                    <a:cubicBezTo>
                      <a:pt x="1" y="2"/>
                      <a:pt x="2" y="2"/>
                      <a:pt x="2" y="1"/>
                    </a:cubicBezTo>
                    <a:cubicBezTo>
                      <a:pt x="3" y="1"/>
                      <a:pt x="3" y="0"/>
                      <a:pt x="2"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05" name="Google Shape;1805;p14"/>
              <p:cNvSpPr/>
              <p:nvPr/>
            </p:nvSpPr>
            <p:spPr>
              <a:xfrm>
                <a:off x="6859588" y="3302000"/>
                <a:ext cx="3175" cy="4763"/>
              </a:xfrm>
              <a:custGeom>
                <a:avLst/>
                <a:gdLst/>
                <a:ahLst/>
                <a:cxnLst/>
                <a:rect l="l" t="t" r="r" b="b"/>
                <a:pathLst>
                  <a:path w="1" h="1" extrusionOk="0">
                    <a:moveTo>
                      <a:pt x="0" y="0"/>
                    </a:moveTo>
                    <a:cubicBezTo>
                      <a:pt x="0" y="1"/>
                      <a:pt x="1" y="0"/>
                      <a:pt x="0" y="0"/>
                    </a:cubicBezTo>
                    <a:cubicBezTo>
                      <a:pt x="0" y="0"/>
                      <a:pt x="0" y="0"/>
                      <a:pt x="0"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06" name="Google Shape;1806;p14"/>
              <p:cNvSpPr/>
              <p:nvPr/>
            </p:nvSpPr>
            <p:spPr>
              <a:xfrm>
                <a:off x="6451601" y="3362325"/>
                <a:ext cx="268288" cy="177800"/>
              </a:xfrm>
              <a:custGeom>
                <a:avLst/>
                <a:gdLst/>
                <a:ahLst/>
                <a:cxnLst/>
                <a:rect l="l" t="t" r="r" b="b"/>
                <a:pathLst>
                  <a:path w="71" h="47" extrusionOk="0">
                    <a:moveTo>
                      <a:pt x="49" y="27"/>
                    </a:moveTo>
                    <a:cubicBezTo>
                      <a:pt x="58" y="20"/>
                      <a:pt x="65" y="10"/>
                      <a:pt x="71" y="0"/>
                    </a:cubicBezTo>
                    <a:cubicBezTo>
                      <a:pt x="63" y="0"/>
                      <a:pt x="53" y="1"/>
                      <a:pt x="36" y="8"/>
                    </a:cubicBezTo>
                    <a:cubicBezTo>
                      <a:pt x="24" y="14"/>
                      <a:pt x="0" y="34"/>
                      <a:pt x="10" y="41"/>
                    </a:cubicBezTo>
                    <a:cubicBezTo>
                      <a:pt x="21" y="47"/>
                      <a:pt x="41" y="35"/>
                      <a:pt x="49" y="27"/>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07" name="Google Shape;1807;p14"/>
              <p:cNvSpPr/>
              <p:nvPr/>
            </p:nvSpPr>
            <p:spPr>
              <a:xfrm>
                <a:off x="6500813" y="3416300"/>
                <a:ext cx="161925" cy="96838"/>
              </a:xfrm>
              <a:custGeom>
                <a:avLst/>
                <a:gdLst/>
                <a:ahLst/>
                <a:cxnLst/>
                <a:rect l="l" t="t" r="r" b="b"/>
                <a:pathLst>
                  <a:path w="43" h="26" extrusionOk="0">
                    <a:moveTo>
                      <a:pt x="1" y="25"/>
                    </a:moveTo>
                    <a:cubicBezTo>
                      <a:pt x="18" y="26"/>
                      <a:pt x="33" y="14"/>
                      <a:pt x="43" y="1"/>
                    </a:cubicBezTo>
                    <a:cubicBezTo>
                      <a:pt x="43" y="0"/>
                      <a:pt x="43" y="0"/>
                      <a:pt x="42" y="0"/>
                    </a:cubicBezTo>
                    <a:cubicBezTo>
                      <a:pt x="36" y="6"/>
                      <a:pt x="30" y="13"/>
                      <a:pt x="23" y="18"/>
                    </a:cubicBezTo>
                    <a:cubicBezTo>
                      <a:pt x="16" y="22"/>
                      <a:pt x="9" y="24"/>
                      <a:pt x="1" y="24"/>
                    </a:cubicBezTo>
                    <a:cubicBezTo>
                      <a:pt x="0" y="24"/>
                      <a:pt x="0" y="25"/>
                      <a:pt x="1" y="2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08" name="Google Shape;1808;p14"/>
              <p:cNvSpPr/>
              <p:nvPr/>
            </p:nvSpPr>
            <p:spPr>
              <a:xfrm>
                <a:off x="6670676" y="3397250"/>
                <a:ext cx="11113" cy="11113"/>
              </a:xfrm>
              <a:custGeom>
                <a:avLst/>
                <a:gdLst/>
                <a:ahLst/>
                <a:cxnLst/>
                <a:rect l="l" t="t" r="r" b="b"/>
                <a:pathLst>
                  <a:path w="3" h="3" extrusionOk="0">
                    <a:moveTo>
                      <a:pt x="1" y="2"/>
                    </a:moveTo>
                    <a:cubicBezTo>
                      <a:pt x="2" y="2"/>
                      <a:pt x="2" y="2"/>
                      <a:pt x="2" y="1"/>
                    </a:cubicBezTo>
                    <a:cubicBezTo>
                      <a:pt x="3" y="1"/>
                      <a:pt x="2" y="0"/>
                      <a:pt x="2" y="1"/>
                    </a:cubicBezTo>
                    <a:cubicBezTo>
                      <a:pt x="1" y="1"/>
                      <a:pt x="1" y="1"/>
                      <a:pt x="1" y="2"/>
                    </a:cubicBezTo>
                    <a:cubicBezTo>
                      <a:pt x="0" y="2"/>
                      <a:pt x="1" y="3"/>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09" name="Google Shape;1809;p14"/>
              <p:cNvSpPr/>
              <p:nvPr/>
            </p:nvSpPr>
            <p:spPr>
              <a:xfrm>
                <a:off x="6686551" y="3386138"/>
                <a:ext cx="3175" cy="6350"/>
              </a:xfrm>
              <a:custGeom>
                <a:avLst/>
                <a:gdLst/>
                <a:ahLst/>
                <a:cxnLst/>
                <a:rect l="l" t="t" r="r" b="b"/>
                <a:pathLst>
                  <a:path w="1" h="2" extrusionOk="0">
                    <a:moveTo>
                      <a:pt x="1" y="1"/>
                    </a:moveTo>
                    <a:cubicBezTo>
                      <a:pt x="1" y="0"/>
                      <a:pt x="0" y="1"/>
                      <a:pt x="0" y="1"/>
                    </a:cubicBezTo>
                    <a:cubicBezTo>
                      <a:pt x="1" y="2"/>
                      <a:pt x="1"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10" name="Google Shape;1810;p14"/>
              <p:cNvSpPr/>
              <p:nvPr/>
            </p:nvSpPr>
            <p:spPr>
              <a:xfrm>
                <a:off x="6492875" y="3422650"/>
                <a:ext cx="90488" cy="76200"/>
              </a:xfrm>
              <a:custGeom>
                <a:avLst/>
                <a:gdLst/>
                <a:ahLst/>
                <a:cxnLst/>
                <a:rect l="l" t="t" r="r" b="b"/>
                <a:pathLst>
                  <a:path w="24" h="20" extrusionOk="0">
                    <a:moveTo>
                      <a:pt x="1" y="20"/>
                    </a:moveTo>
                    <a:cubicBezTo>
                      <a:pt x="5" y="11"/>
                      <a:pt x="15" y="6"/>
                      <a:pt x="23" y="1"/>
                    </a:cubicBezTo>
                    <a:cubicBezTo>
                      <a:pt x="24" y="1"/>
                      <a:pt x="23" y="0"/>
                      <a:pt x="22" y="0"/>
                    </a:cubicBezTo>
                    <a:cubicBezTo>
                      <a:pt x="17" y="2"/>
                      <a:pt x="13" y="5"/>
                      <a:pt x="9" y="9"/>
                    </a:cubicBezTo>
                    <a:cubicBezTo>
                      <a:pt x="5" y="12"/>
                      <a:pt x="2" y="15"/>
                      <a:pt x="0" y="19"/>
                    </a:cubicBezTo>
                    <a:cubicBezTo>
                      <a:pt x="0" y="20"/>
                      <a:pt x="1" y="20"/>
                      <a:pt x="1" y="2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11" name="Google Shape;1811;p14"/>
              <p:cNvSpPr/>
              <p:nvPr/>
            </p:nvSpPr>
            <p:spPr>
              <a:xfrm>
                <a:off x="6591301" y="3408363"/>
                <a:ext cx="15875" cy="7938"/>
              </a:xfrm>
              <a:custGeom>
                <a:avLst/>
                <a:gdLst/>
                <a:ahLst/>
                <a:cxnLst/>
                <a:rect l="l" t="t" r="r" b="b"/>
                <a:pathLst>
                  <a:path w="4" h="2" extrusionOk="0">
                    <a:moveTo>
                      <a:pt x="1" y="2"/>
                    </a:moveTo>
                    <a:cubicBezTo>
                      <a:pt x="2" y="2"/>
                      <a:pt x="3" y="1"/>
                      <a:pt x="3" y="1"/>
                    </a:cubicBezTo>
                    <a:cubicBezTo>
                      <a:pt x="4" y="1"/>
                      <a:pt x="3" y="0"/>
                      <a:pt x="3" y="0"/>
                    </a:cubicBezTo>
                    <a:cubicBezTo>
                      <a:pt x="2" y="0"/>
                      <a:pt x="2" y="1"/>
                      <a:pt x="1" y="1"/>
                    </a:cubicBezTo>
                    <a:cubicBezTo>
                      <a:pt x="0" y="1"/>
                      <a:pt x="1"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12" name="Google Shape;1812;p14"/>
              <p:cNvSpPr/>
              <p:nvPr/>
            </p:nvSpPr>
            <p:spPr>
              <a:xfrm>
                <a:off x="6618288" y="3400425"/>
                <a:ext cx="3175" cy="4763"/>
              </a:xfrm>
              <a:custGeom>
                <a:avLst/>
                <a:gdLst/>
                <a:ahLst/>
                <a:cxnLst/>
                <a:rect l="l" t="t" r="r" b="b"/>
                <a:pathLst>
                  <a:path w="1" h="1" extrusionOk="0">
                    <a:moveTo>
                      <a:pt x="0" y="0"/>
                    </a:moveTo>
                    <a:cubicBezTo>
                      <a:pt x="0" y="0"/>
                      <a:pt x="0" y="0"/>
                      <a:pt x="0" y="0"/>
                    </a:cubicBezTo>
                    <a:cubicBezTo>
                      <a:pt x="0" y="1"/>
                      <a:pt x="1" y="0"/>
                      <a:pt x="0"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13" name="Google Shape;1813;p14"/>
              <p:cNvSpPr/>
              <p:nvPr/>
            </p:nvSpPr>
            <p:spPr>
              <a:xfrm>
                <a:off x="6753226" y="3370263"/>
                <a:ext cx="174625" cy="271463"/>
              </a:xfrm>
              <a:custGeom>
                <a:avLst/>
                <a:gdLst/>
                <a:ahLst/>
                <a:cxnLst/>
                <a:rect l="l" t="t" r="r" b="b"/>
                <a:pathLst>
                  <a:path w="46" h="72" extrusionOk="0">
                    <a:moveTo>
                      <a:pt x="27" y="22"/>
                    </a:moveTo>
                    <a:cubicBezTo>
                      <a:pt x="20" y="13"/>
                      <a:pt x="10" y="6"/>
                      <a:pt x="1" y="0"/>
                    </a:cubicBezTo>
                    <a:cubicBezTo>
                      <a:pt x="0" y="8"/>
                      <a:pt x="1" y="18"/>
                      <a:pt x="7" y="35"/>
                    </a:cubicBezTo>
                    <a:cubicBezTo>
                      <a:pt x="12" y="47"/>
                      <a:pt x="31" y="72"/>
                      <a:pt x="39" y="62"/>
                    </a:cubicBezTo>
                    <a:cubicBezTo>
                      <a:pt x="46" y="52"/>
                      <a:pt x="34" y="31"/>
                      <a:pt x="27" y="2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14" name="Google Shape;1814;p14"/>
              <p:cNvSpPr/>
              <p:nvPr/>
            </p:nvSpPr>
            <p:spPr>
              <a:xfrm>
                <a:off x="6802438" y="3427413"/>
                <a:ext cx="98425" cy="165100"/>
              </a:xfrm>
              <a:custGeom>
                <a:avLst/>
                <a:gdLst/>
                <a:ahLst/>
                <a:cxnLst/>
                <a:rect l="l" t="t" r="r" b="b"/>
                <a:pathLst>
                  <a:path w="26" h="44" extrusionOk="0">
                    <a:moveTo>
                      <a:pt x="24" y="44"/>
                    </a:moveTo>
                    <a:cubicBezTo>
                      <a:pt x="26" y="27"/>
                      <a:pt x="14" y="10"/>
                      <a:pt x="2" y="1"/>
                    </a:cubicBezTo>
                    <a:cubicBezTo>
                      <a:pt x="1" y="0"/>
                      <a:pt x="0" y="1"/>
                      <a:pt x="1" y="1"/>
                    </a:cubicBezTo>
                    <a:cubicBezTo>
                      <a:pt x="7" y="8"/>
                      <a:pt x="13" y="13"/>
                      <a:pt x="18" y="21"/>
                    </a:cubicBezTo>
                    <a:cubicBezTo>
                      <a:pt x="22" y="28"/>
                      <a:pt x="24" y="36"/>
                      <a:pt x="23" y="44"/>
                    </a:cubicBezTo>
                    <a:cubicBezTo>
                      <a:pt x="23" y="44"/>
                      <a:pt x="24" y="44"/>
                      <a:pt x="24" y="4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15" name="Google Shape;1815;p14"/>
              <p:cNvSpPr/>
              <p:nvPr/>
            </p:nvSpPr>
            <p:spPr>
              <a:xfrm>
                <a:off x="6788151" y="3411538"/>
                <a:ext cx="11113" cy="7938"/>
              </a:xfrm>
              <a:custGeom>
                <a:avLst/>
                <a:gdLst/>
                <a:ahLst/>
                <a:cxnLst/>
                <a:rect l="l" t="t" r="r" b="b"/>
                <a:pathLst>
                  <a:path w="3" h="2" extrusionOk="0">
                    <a:moveTo>
                      <a:pt x="2" y="1"/>
                    </a:moveTo>
                    <a:cubicBezTo>
                      <a:pt x="2" y="1"/>
                      <a:pt x="1" y="0"/>
                      <a:pt x="1" y="0"/>
                    </a:cubicBezTo>
                    <a:cubicBezTo>
                      <a:pt x="1" y="0"/>
                      <a:pt x="0" y="0"/>
                      <a:pt x="0" y="0"/>
                    </a:cubicBezTo>
                    <a:cubicBezTo>
                      <a:pt x="1" y="1"/>
                      <a:pt x="1" y="1"/>
                      <a:pt x="2" y="2"/>
                    </a:cubicBezTo>
                    <a:cubicBezTo>
                      <a:pt x="2" y="2"/>
                      <a:pt x="3" y="1"/>
                      <a:pt x="2"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16" name="Google Shape;1816;p14"/>
              <p:cNvSpPr/>
              <p:nvPr/>
            </p:nvSpPr>
            <p:spPr>
              <a:xfrm>
                <a:off x="6777038" y="3400425"/>
                <a:ext cx="6350" cy="4763"/>
              </a:xfrm>
              <a:custGeom>
                <a:avLst/>
                <a:gdLst/>
                <a:ahLst/>
                <a:cxnLst/>
                <a:rect l="l" t="t" r="r" b="b"/>
                <a:pathLst>
                  <a:path w="2" h="1" extrusionOk="0">
                    <a:moveTo>
                      <a:pt x="1" y="0"/>
                    </a:moveTo>
                    <a:cubicBezTo>
                      <a:pt x="0" y="0"/>
                      <a:pt x="1" y="1"/>
                      <a:pt x="1" y="1"/>
                    </a:cubicBezTo>
                    <a:cubicBezTo>
                      <a:pt x="2" y="1"/>
                      <a:pt x="2" y="0"/>
                      <a:pt x="1"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17" name="Google Shape;1817;p14"/>
              <p:cNvSpPr/>
              <p:nvPr/>
            </p:nvSpPr>
            <p:spPr>
              <a:xfrm>
                <a:off x="6810376" y="3509963"/>
                <a:ext cx="71437" cy="90488"/>
              </a:xfrm>
              <a:custGeom>
                <a:avLst/>
                <a:gdLst/>
                <a:ahLst/>
                <a:cxnLst/>
                <a:rect l="l" t="t" r="r" b="b"/>
                <a:pathLst>
                  <a:path w="19" h="24" extrusionOk="0">
                    <a:moveTo>
                      <a:pt x="19" y="23"/>
                    </a:moveTo>
                    <a:cubicBezTo>
                      <a:pt x="10" y="19"/>
                      <a:pt x="5" y="9"/>
                      <a:pt x="1" y="0"/>
                    </a:cubicBezTo>
                    <a:cubicBezTo>
                      <a:pt x="1" y="0"/>
                      <a:pt x="0" y="0"/>
                      <a:pt x="0" y="1"/>
                    </a:cubicBezTo>
                    <a:cubicBezTo>
                      <a:pt x="2" y="6"/>
                      <a:pt x="5" y="11"/>
                      <a:pt x="8" y="15"/>
                    </a:cubicBezTo>
                    <a:cubicBezTo>
                      <a:pt x="11" y="19"/>
                      <a:pt x="14" y="22"/>
                      <a:pt x="19" y="24"/>
                    </a:cubicBezTo>
                    <a:cubicBezTo>
                      <a:pt x="19" y="24"/>
                      <a:pt x="19" y="23"/>
                      <a:pt x="19" y="2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18" name="Google Shape;1818;p14"/>
              <p:cNvSpPr/>
              <p:nvPr/>
            </p:nvSpPr>
            <p:spPr>
              <a:xfrm>
                <a:off x="6794501" y="3487738"/>
                <a:ext cx="7938" cy="11113"/>
              </a:xfrm>
              <a:custGeom>
                <a:avLst/>
                <a:gdLst/>
                <a:ahLst/>
                <a:cxnLst/>
                <a:rect l="l" t="t" r="r" b="b"/>
                <a:pathLst>
                  <a:path w="2" h="3" extrusionOk="0">
                    <a:moveTo>
                      <a:pt x="2" y="2"/>
                    </a:moveTo>
                    <a:cubicBezTo>
                      <a:pt x="2" y="1"/>
                      <a:pt x="2" y="1"/>
                      <a:pt x="1" y="0"/>
                    </a:cubicBezTo>
                    <a:cubicBezTo>
                      <a:pt x="1" y="0"/>
                      <a:pt x="0" y="0"/>
                      <a:pt x="0" y="0"/>
                    </a:cubicBezTo>
                    <a:cubicBezTo>
                      <a:pt x="1" y="1"/>
                      <a:pt x="1" y="2"/>
                      <a:pt x="1" y="2"/>
                    </a:cubicBezTo>
                    <a:cubicBezTo>
                      <a:pt x="1" y="3"/>
                      <a:pt x="2" y="3"/>
                      <a:pt x="2"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19" name="Google Shape;1819;p14"/>
              <p:cNvSpPr/>
              <p:nvPr/>
            </p:nvSpPr>
            <p:spPr>
              <a:xfrm>
                <a:off x="6788151" y="3471863"/>
                <a:ext cx="3175" cy="4763"/>
              </a:xfrm>
              <a:custGeom>
                <a:avLst/>
                <a:gdLst/>
                <a:ahLst/>
                <a:cxnLst/>
                <a:rect l="l" t="t" r="r" b="b"/>
                <a:pathLst>
                  <a:path w="1" h="1" extrusionOk="0">
                    <a:moveTo>
                      <a:pt x="0" y="0"/>
                    </a:moveTo>
                    <a:cubicBezTo>
                      <a:pt x="0" y="0"/>
                      <a:pt x="0" y="1"/>
                      <a:pt x="1" y="0"/>
                    </a:cubicBezTo>
                    <a:cubicBezTo>
                      <a:pt x="1" y="0"/>
                      <a:pt x="1" y="0"/>
                      <a:pt x="0"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20" name="Google Shape;1820;p14"/>
              <p:cNvSpPr/>
              <p:nvPr/>
            </p:nvSpPr>
            <p:spPr>
              <a:xfrm>
                <a:off x="6550026" y="3065463"/>
                <a:ext cx="180975" cy="266700"/>
              </a:xfrm>
              <a:custGeom>
                <a:avLst/>
                <a:gdLst/>
                <a:ahLst/>
                <a:cxnLst/>
                <a:rect l="l" t="t" r="r" b="b"/>
                <a:pathLst>
                  <a:path w="48" h="71" extrusionOk="0">
                    <a:moveTo>
                      <a:pt x="20" y="49"/>
                    </a:moveTo>
                    <a:cubicBezTo>
                      <a:pt x="28" y="58"/>
                      <a:pt x="38" y="65"/>
                      <a:pt x="47" y="71"/>
                    </a:cubicBezTo>
                    <a:cubicBezTo>
                      <a:pt x="48" y="63"/>
                      <a:pt x="47" y="53"/>
                      <a:pt x="39" y="36"/>
                    </a:cubicBezTo>
                    <a:cubicBezTo>
                      <a:pt x="34" y="24"/>
                      <a:pt x="14" y="0"/>
                      <a:pt x="7" y="10"/>
                    </a:cubicBezTo>
                    <a:cubicBezTo>
                      <a:pt x="0" y="21"/>
                      <a:pt x="13" y="41"/>
                      <a:pt x="20" y="4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21" name="Google Shape;1821;p14"/>
              <p:cNvSpPr/>
              <p:nvPr/>
            </p:nvSpPr>
            <p:spPr>
              <a:xfrm>
                <a:off x="6580188" y="3114676"/>
                <a:ext cx="98425" cy="161925"/>
              </a:xfrm>
              <a:custGeom>
                <a:avLst/>
                <a:gdLst/>
                <a:ahLst/>
                <a:cxnLst/>
                <a:rect l="l" t="t" r="r" b="b"/>
                <a:pathLst>
                  <a:path w="26" h="43" extrusionOk="0">
                    <a:moveTo>
                      <a:pt x="1" y="1"/>
                    </a:moveTo>
                    <a:cubicBezTo>
                      <a:pt x="0" y="18"/>
                      <a:pt x="12" y="33"/>
                      <a:pt x="25" y="43"/>
                    </a:cubicBezTo>
                    <a:cubicBezTo>
                      <a:pt x="25" y="43"/>
                      <a:pt x="26" y="43"/>
                      <a:pt x="25" y="42"/>
                    </a:cubicBezTo>
                    <a:cubicBezTo>
                      <a:pt x="19" y="36"/>
                      <a:pt x="13" y="30"/>
                      <a:pt x="8" y="23"/>
                    </a:cubicBezTo>
                    <a:cubicBezTo>
                      <a:pt x="4" y="16"/>
                      <a:pt x="1" y="9"/>
                      <a:pt x="1" y="1"/>
                    </a:cubicBezTo>
                    <a:cubicBezTo>
                      <a:pt x="1" y="0"/>
                      <a:pt x="1" y="0"/>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22" name="Google Shape;1822;p14"/>
              <p:cNvSpPr/>
              <p:nvPr/>
            </p:nvSpPr>
            <p:spPr>
              <a:xfrm>
                <a:off x="6686551" y="3284538"/>
                <a:ext cx="6350" cy="11113"/>
              </a:xfrm>
              <a:custGeom>
                <a:avLst/>
                <a:gdLst/>
                <a:ahLst/>
                <a:cxnLst/>
                <a:rect l="l" t="t" r="r" b="b"/>
                <a:pathLst>
                  <a:path w="2" h="3" extrusionOk="0">
                    <a:moveTo>
                      <a:pt x="0" y="1"/>
                    </a:moveTo>
                    <a:cubicBezTo>
                      <a:pt x="1" y="2"/>
                      <a:pt x="1" y="2"/>
                      <a:pt x="1" y="2"/>
                    </a:cubicBezTo>
                    <a:cubicBezTo>
                      <a:pt x="2" y="3"/>
                      <a:pt x="2" y="2"/>
                      <a:pt x="2" y="2"/>
                    </a:cubicBezTo>
                    <a:cubicBezTo>
                      <a:pt x="2" y="1"/>
                      <a:pt x="1" y="1"/>
                      <a:pt x="1" y="1"/>
                    </a:cubicBezTo>
                    <a:cubicBezTo>
                      <a:pt x="0" y="0"/>
                      <a:pt x="0" y="1"/>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23" name="Google Shape;1823;p14"/>
              <p:cNvSpPr/>
              <p:nvPr/>
            </p:nvSpPr>
            <p:spPr>
              <a:xfrm>
                <a:off x="6700838" y="3298825"/>
                <a:ext cx="3175" cy="3175"/>
              </a:xfrm>
              <a:custGeom>
                <a:avLst/>
                <a:gdLst/>
                <a:ahLst/>
                <a:cxnLst/>
                <a:rect l="l" t="t" r="r" b="b"/>
                <a:pathLst>
                  <a:path w="1" h="1" extrusionOk="0">
                    <a:moveTo>
                      <a:pt x="1" y="1"/>
                    </a:moveTo>
                    <a:cubicBezTo>
                      <a:pt x="1" y="1"/>
                      <a:pt x="1" y="0"/>
                      <a:pt x="0" y="0"/>
                    </a:cubicBezTo>
                    <a:cubicBezTo>
                      <a:pt x="0" y="1"/>
                      <a:pt x="0"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24" name="Google Shape;1824;p14"/>
              <p:cNvSpPr/>
              <p:nvPr/>
            </p:nvSpPr>
            <p:spPr>
              <a:xfrm>
                <a:off x="6591301" y="3106738"/>
                <a:ext cx="79375" cy="90488"/>
              </a:xfrm>
              <a:custGeom>
                <a:avLst/>
                <a:gdLst/>
                <a:ahLst/>
                <a:cxnLst/>
                <a:rect l="l" t="t" r="r" b="b"/>
                <a:pathLst>
                  <a:path w="21" h="24" extrusionOk="0">
                    <a:moveTo>
                      <a:pt x="1" y="1"/>
                    </a:moveTo>
                    <a:cubicBezTo>
                      <a:pt x="10" y="5"/>
                      <a:pt x="15" y="15"/>
                      <a:pt x="19" y="23"/>
                    </a:cubicBezTo>
                    <a:cubicBezTo>
                      <a:pt x="20" y="24"/>
                      <a:pt x="21" y="23"/>
                      <a:pt x="21" y="22"/>
                    </a:cubicBezTo>
                    <a:cubicBezTo>
                      <a:pt x="18" y="17"/>
                      <a:pt x="15" y="13"/>
                      <a:pt x="12" y="9"/>
                    </a:cubicBezTo>
                    <a:cubicBezTo>
                      <a:pt x="9" y="5"/>
                      <a:pt x="6" y="2"/>
                      <a:pt x="1" y="0"/>
                    </a:cubicBezTo>
                    <a:cubicBezTo>
                      <a:pt x="1" y="0"/>
                      <a:pt x="0"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25" name="Google Shape;1825;p14"/>
              <p:cNvSpPr/>
              <p:nvPr/>
            </p:nvSpPr>
            <p:spPr>
              <a:xfrm>
                <a:off x="6673851" y="3205163"/>
                <a:ext cx="12700" cy="14288"/>
              </a:xfrm>
              <a:custGeom>
                <a:avLst/>
                <a:gdLst/>
                <a:ahLst/>
                <a:cxnLst/>
                <a:rect l="l" t="t" r="r" b="b"/>
                <a:pathLst>
                  <a:path w="3" h="4" extrusionOk="0">
                    <a:moveTo>
                      <a:pt x="1" y="1"/>
                    </a:moveTo>
                    <a:cubicBezTo>
                      <a:pt x="1" y="2"/>
                      <a:pt x="1" y="3"/>
                      <a:pt x="2" y="3"/>
                    </a:cubicBezTo>
                    <a:cubicBezTo>
                      <a:pt x="2" y="4"/>
                      <a:pt x="3" y="3"/>
                      <a:pt x="2" y="3"/>
                    </a:cubicBezTo>
                    <a:cubicBezTo>
                      <a:pt x="2" y="2"/>
                      <a:pt x="2" y="2"/>
                      <a:pt x="2" y="1"/>
                    </a:cubicBezTo>
                    <a:cubicBezTo>
                      <a:pt x="1" y="0"/>
                      <a:pt x="0"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26" name="Google Shape;1826;p14"/>
              <p:cNvSpPr/>
              <p:nvPr/>
            </p:nvSpPr>
            <p:spPr>
              <a:xfrm>
                <a:off x="6689726" y="3230563"/>
                <a:ext cx="3175" cy="4763"/>
              </a:xfrm>
              <a:custGeom>
                <a:avLst/>
                <a:gdLst/>
                <a:ahLst/>
                <a:cxnLst/>
                <a:rect l="l" t="t" r="r" b="b"/>
                <a:pathLst>
                  <a:path w="1" h="1" extrusionOk="0">
                    <a:moveTo>
                      <a:pt x="1" y="0"/>
                    </a:moveTo>
                    <a:cubicBezTo>
                      <a:pt x="1" y="0"/>
                      <a:pt x="1" y="0"/>
                      <a:pt x="0" y="0"/>
                    </a:cubicBezTo>
                    <a:cubicBezTo>
                      <a:pt x="0" y="0"/>
                      <a:pt x="0" y="1"/>
                      <a:pt x="1"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27" name="Google Shape;1827;p14"/>
              <p:cNvSpPr/>
              <p:nvPr/>
            </p:nvSpPr>
            <p:spPr>
              <a:xfrm>
                <a:off x="6692901" y="3298826"/>
                <a:ext cx="101600" cy="106362"/>
              </a:xfrm>
              <a:custGeom>
                <a:avLst/>
                <a:gdLst/>
                <a:ahLst/>
                <a:cxnLst/>
                <a:rect l="l" t="t" r="r" b="b"/>
                <a:pathLst>
                  <a:path w="27" h="28" extrusionOk="0">
                    <a:moveTo>
                      <a:pt x="5" y="6"/>
                    </a:moveTo>
                    <a:cubicBezTo>
                      <a:pt x="2" y="8"/>
                      <a:pt x="0" y="11"/>
                      <a:pt x="0" y="14"/>
                    </a:cubicBezTo>
                    <a:cubicBezTo>
                      <a:pt x="0" y="18"/>
                      <a:pt x="1" y="21"/>
                      <a:pt x="4" y="24"/>
                    </a:cubicBezTo>
                    <a:cubicBezTo>
                      <a:pt x="7" y="27"/>
                      <a:pt x="11" y="28"/>
                      <a:pt x="15" y="27"/>
                    </a:cubicBezTo>
                    <a:cubicBezTo>
                      <a:pt x="23" y="24"/>
                      <a:pt x="27" y="14"/>
                      <a:pt x="23" y="7"/>
                    </a:cubicBezTo>
                    <a:cubicBezTo>
                      <a:pt x="20" y="0"/>
                      <a:pt x="9" y="2"/>
                      <a:pt x="5"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28" name="Google Shape;1828;p14"/>
              <p:cNvSpPr/>
              <p:nvPr/>
            </p:nvSpPr>
            <p:spPr>
              <a:xfrm>
                <a:off x="6686551" y="3306763"/>
                <a:ext cx="112712" cy="101600"/>
              </a:xfrm>
              <a:custGeom>
                <a:avLst/>
                <a:gdLst/>
                <a:ahLst/>
                <a:cxnLst/>
                <a:rect l="l" t="t" r="r" b="b"/>
                <a:pathLst>
                  <a:path w="30" h="27" extrusionOk="0">
                    <a:moveTo>
                      <a:pt x="18" y="2"/>
                    </a:moveTo>
                    <a:cubicBezTo>
                      <a:pt x="13" y="0"/>
                      <a:pt x="7" y="5"/>
                      <a:pt x="5" y="9"/>
                    </a:cubicBezTo>
                    <a:cubicBezTo>
                      <a:pt x="3" y="15"/>
                      <a:pt x="6" y="21"/>
                      <a:pt x="11" y="23"/>
                    </a:cubicBezTo>
                    <a:cubicBezTo>
                      <a:pt x="24" y="27"/>
                      <a:pt x="30" y="4"/>
                      <a:pt x="17" y="2"/>
                    </a:cubicBezTo>
                    <a:cubicBezTo>
                      <a:pt x="16" y="2"/>
                      <a:pt x="16" y="3"/>
                      <a:pt x="16" y="3"/>
                    </a:cubicBezTo>
                    <a:cubicBezTo>
                      <a:pt x="28" y="5"/>
                      <a:pt x="23" y="25"/>
                      <a:pt x="12" y="22"/>
                    </a:cubicBezTo>
                    <a:cubicBezTo>
                      <a:pt x="0" y="19"/>
                      <a:pt x="6" y="0"/>
                      <a:pt x="18" y="3"/>
                    </a:cubicBezTo>
                    <a:cubicBezTo>
                      <a:pt x="18" y="3"/>
                      <a:pt x="18" y="2"/>
                      <a:pt x="18"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29" name="Google Shape;1829;p14"/>
              <p:cNvSpPr/>
              <p:nvPr/>
            </p:nvSpPr>
            <p:spPr>
              <a:xfrm>
                <a:off x="6734176" y="3325813"/>
                <a:ext cx="7938" cy="6350"/>
              </a:xfrm>
              <a:custGeom>
                <a:avLst/>
                <a:gdLst/>
                <a:ahLst/>
                <a:cxnLst/>
                <a:rect l="l" t="t" r="r" b="b"/>
                <a:pathLst>
                  <a:path w="2" h="2" extrusionOk="0">
                    <a:moveTo>
                      <a:pt x="1" y="1"/>
                    </a:moveTo>
                    <a:cubicBezTo>
                      <a:pt x="1" y="2"/>
                      <a:pt x="2" y="0"/>
                      <a:pt x="1" y="0"/>
                    </a:cubicBezTo>
                    <a:cubicBezTo>
                      <a:pt x="0" y="0"/>
                      <a:pt x="0"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30" name="Google Shape;1830;p14"/>
              <p:cNvSpPr/>
              <p:nvPr/>
            </p:nvSpPr>
            <p:spPr>
              <a:xfrm>
                <a:off x="6727826" y="3340100"/>
                <a:ext cx="6350" cy="4763"/>
              </a:xfrm>
              <a:custGeom>
                <a:avLst/>
                <a:gdLst/>
                <a:ahLst/>
                <a:cxnLst/>
                <a:rect l="l" t="t" r="r" b="b"/>
                <a:pathLst>
                  <a:path w="2" h="1" extrusionOk="0">
                    <a:moveTo>
                      <a:pt x="1" y="1"/>
                    </a:moveTo>
                    <a:cubicBezTo>
                      <a:pt x="2" y="1"/>
                      <a:pt x="2" y="0"/>
                      <a:pt x="1" y="0"/>
                    </a:cubicBezTo>
                    <a:cubicBezTo>
                      <a:pt x="1" y="0"/>
                      <a:pt x="0"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31" name="Google Shape;1831;p14"/>
              <p:cNvSpPr/>
              <p:nvPr/>
            </p:nvSpPr>
            <p:spPr>
              <a:xfrm>
                <a:off x="6719888" y="3351213"/>
                <a:ext cx="3175" cy="4763"/>
              </a:xfrm>
              <a:custGeom>
                <a:avLst/>
                <a:gdLst/>
                <a:ahLst/>
                <a:cxnLst/>
                <a:rect l="l" t="t" r="r" b="b"/>
                <a:pathLst>
                  <a:path w="1" h="1" extrusionOk="0">
                    <a:moveTo>
                      <a:pt x="0" y="1"/>
                    </a:moveTo>
                    <a:cubicBezTo>
                      <a:pt x="1" y="1"/>
                      <a:pt x="1" y="0"/>
                      <a:pt x="1" y="0"/>
                    </a:cubicBezTo>
                    <a:cubicBezTo>
                      <a:pt x="0" y="0"/>
                      <a:pt x="0" y="1"/>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32" name="Google Shape;1832;p14"/>
              <p:cNvSpPr/>
              <p:nvPr/>
            </p:nvSpPr>
            <p:spPr>
              <a:xfrm>
                <a:off x="6746876" y="3340100"/>
                <a:ext cx="6350" cy="7938"/>
              </a:xfrm>
              <a:custGeom>
                <a:avLst/>
                <a:gdLst/>
                <a:ahLst/>
                <a:cxnLst/>
                <a:rect l="l" t="t" r="r" b="b"/>
                <a:pathLst>
                  <a:path w="2" h="2" extrusionOk="0">
                    <a:moveTo>
                      <a:pt x="1" y="2"/>
                    </a:moveTo>
                    <a:cubicBezTo>
                      <a:pt x="2" y="2"/>
                      <a:pt x="2" y="1"/>
                      <a:pt x="1" y="1"/>
                    </a:cubicBezTo>
                    <a:cubicBezTo>
                      <a:pt x="0" y="0"/>
                      <a:pt x="0"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33" name="Google Shape;1833;p14"/>
              <p:cNvSpPr/>
              <p:nvPr/>
            </p:nvSpPr>
            <p:spPr>
              <a:xfrm>
                <a:off x="6738938" y="3367088"/>
                <a:ext cx="3175" cy="7938"/>
              </a:xfrm>
              <a:custGeom>
                <a:avLst/>
                <a:gdLst/>
                <a:ahLst/>
                <a:cxnLst/>
                <a:rect l="l" t="t" r="r" b="b"/>
                <a:pathLst>
                  <a:path w="1" h="2" extrusionOk="0">
                    <a:moveTo>
                      <a:pt x="0" y="1"/>
                    </a:moveTo>
                    <a:cubicBezTo>
                      <a:pt x="1" y="2"/>
                      <a:pt x="1" y="1"/>
                      <a:pt x="1" y="1"/>
                    </a:cubicBezTo>
                    <a:cubicBezTo>
                      <a:pt x="0" y="0"/>
                      <a:pt x="0" y="1"/>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34" name="Google Shape;1834;p14"/>
              <p:cNvSpPr/>
              <p:nvPr/>
            </p:nvSpPr>
            <p:spPr>
              <a:xfrm>
                <a:off x="6731001" y="3348038"/>
                <a:ext cx="7938" cy="7938"/>
              </a:xfrm>
              <a:custGeom>
                <a:avLst/>
                <a:gdLst/>
                <a:ahLst/>
                <a:cxnLst/>
                <a:rect l="l" t="t" r="r" b="b"/>
                <a:pathLst>
                  <a:path w="2" h="2" extrusionOk="0">
                    <a:moveTo>
                      <a:pt x="1" y="2"/>
                    </a:moveTo>
                    <a:cubicBezTo>
                      <a:pt x="2" y="2"/>
                      <a:pt x="2" y="0"/>
                      <a:pt x="1" y="0"/>
                    </a:cubicBezTo>
                    <a:cubicBezTo>
                      <a:pt x="1" y="0"/>
                      <a:pt x="0" y="1"/>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35" name="Google Shape;1835;p14"/>
              <p:cNvSpPr/>
              <p:nvPr/>
            </p:nvSpPr>
            <p:spPr>
              <a:xfrm>
                <a:off x="6723063" y="3367088"/>
                <a:ext cx="7938" cy="7938"/>
              </a:xfrm>
              <a:custGeom>
                <a:avLst/>
                <a:gdLst/>
                <a:ahLst/>
                <a:cxnLst/>
                <a:rect l="l" t="t" r="r" b="b"/>
                <a:pathLst>
                  <a:path w="2" h="2" extrusionOk="0">
                    <a:moveTo>
                      <a:pt x="2" y="1"/>
                    </a:moveTo>
                    <a:cubicBezTo>
                      <a:pt x="2" y="1"/>
                      <a:pt x="2" y="1"/>
                      <a:pt x="2" y="1"/>
                    </a:cubicBezTo>
                    <a:cubicBezTo>
                      <a:pt x="2" y="0"/>
                      <a:pt x="1" y="0"/>
                      <a:pt x="0" y="1"/>
                    </a:cubicBezTo>
                    <a:cubicBezTo>
                      <a:pt x="0" y="1"/>
                      <a:pt x="0" y="1"/>
                      <a:pt x="0" y="1"/>
                    </a:cubicBezTo>
                    <a:cubicBezTo>
                      <a:pt x="0" y="2"/>
                      <a:pt x="2" y="2"/>
                      <a:pt x="2"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36" name="Google Shape;1836;p14"/>
              <p:cNvSpPr/>
              <p:nvPr/>
            </p:nvSpPr>
            <p:spPr>
              <a:xfrm>
                <a:off x="6746876" y="3359150"/>
                <a:ext cx="11113" cy="7938"/>
              </a:xfrm>
              <a:custGeom>
                <a:avLst/>
                <a:gdLst/>
                <a:ahLst/>
                <a:cxnLst/>
                <a:rect l="l" t="t" r="r" b="b"/>
                <a:pathLst>
                  <a:path w="3" h="2" extrusionOk="0">
                    <a:moveTo>
                      <a:pt x="1" y="2"/>
                    </a:moveTo>
                    <a:cubicBezTo>
                      <a:pt x="2" y="2"/>
                      <a:pt x="3" y="0"/>
                      <a:pt x="2" y="0"/>
                    </a:cubicBezTo>
                    <a:cubicBezTo>
                      <a:pt x="1" y="0"/>
                      <a:pt x="0" y="1"/>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37" name="Google Shape;1837;p14"/>
              <p:cNvSpPr/>
              <p:nvPr/>
            </p:nvSpPr>
            <p:spPr>
              <a:xfrm>
                <a:off x="6742113" y="3375025"/>
                <a:ext cx="11113" cy="6350"/>
              </a:xfrm>
              <a:custGeom>
                <a:avLst/>
                <a:gdLst/>
                <a:ahLst/>
                <a:cxnLst/>
                <a:rect l="l" t="t" r="r" b="b"/>
                <a:pathLst>
                  <a:path w="3" h="2" extrusionOk="0">
                    <a:moveTo>
                      <a:pt x="2" y="2"/>
                    </a:moveTo>
                    <a:cubicBezTo>
                      <a:pt x="2" y="2"/>
                      <a:pt x="2" y="2"/>
                      <a:pt x="2" y="2"/>
                    </a:cubicBezTo>
                    <a:cubicBezTo>
                      <a:pt x="3" y="1"/>
                      <a:pt x="2" y="0"/>
                      <a:pt x="1" y="1"/>
                    </a:cubicBezTo>
                    <a:cubicBezTo>
                      <a:pt x="1" y="1"/>
                      <a:pt x="1" y="1"/>
                      <a:pt x="1" y="1"/>
                    </a:cubicBezTo>
                    <a:cubicBezTo>
                      <a:pt x="0" y="1"/>
                      <a:pt x="1" y="2"/>
                      <a:pt x="2"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38" name="Google Shape;1838;p14"/>
              <p:cNvSpPr/>
              <p:nvPr/>
            </p:nvSpPr>
            <p:spPr>
              <a:xfrm>
                <a:off x="6757988" y="3351213"/>
                <a:ext cx="6350" cy="7938"/>
              </a:xfrm>
              <a:custGeom>
                <a:avLst/>
                <a:gdLst/>
                <a:ahLst/>
                <a:cxnLst/>
                <a:rect l="l" t="t" r="r" b="b"/>
                <a:pathLst>
                  <a:path w="2" h="2" extrusionOk="0">
                    <a:moveTo>
                      <a:pt x="1" y="2"/>
                    </a:moveTo>
                    <a:cubicBezTo>
                      <a:pt x="2" y="2"/>
                      <a:pt x="2" y="0"/>
                      <a:pt x="1" y="0"/>
                    </a:cubicBezTo>
                    <a:cubicBezTo>
                      <a:pt x="0" y="0"/>
                      <a:pt x="0" y="1"/>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39" name="Google Shape;1839;p14"/>
              <p:cNvSpPr/>
              <p:nvPr/>
            </p:nvSpPr>
            <p:spPr>
              <a:xfrm>
                <a:off x="6753226" y="3328988"/>
                <a:ext cx="7938" cy="3175"/>
              </a:xfrm>
              <a:custGeom>
                <a:avLst/>
                <a:gdLst/>
                <a:ahLst/>
                <a:cxnLst/>
                <a:rect l="l" t="t" r="r" b="b"/>
                <a:pathLst>
                  <a:path w="2" h="1" extrusionOk="0">
                    <a:moveTo>
                      <a:pt x="0" y="1"/>
                    </a:moveTo>
                    <a:cubicBezTo>
                      <a:pt x="1" y="1"/>
                      <a:pt x="2" y="0"/>
                      <a:pt x="1" y="0"/>
                    </a:cubicBezTo>
                    <a:cubicBezTo>
                      <a:pt x="0" y="0"/>
                      <a:pt x="0" y="1"/>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40" name="Google Shape;1840;p14"/>
              <p:cNvSpPr/>
              <p:nvPr/>
            </p:nvSpPr>
            <p:spPr>
              <a:xfrm>
                <a:off x="6738938" y="3325813"/>
                <a:ext cx="7938" cy="3175"/>
              </a:xfrm>
              <a:custGeom>
                <a:avLst/>
                <a:gdLst/>
                <a:ahLst/>
                <a:cxnLst/>
                <a:rect l="l" t="t" r="r" b="b"/>
                <a:pathLst>
                  <a:path w="2" h="1" extrusionOk="0">
                    <a:moveTo>
                      <a:pt x="1" y="1"/>
                    </a:moveTo>
                    <a:cubicBezTo>
                      <a:pt x="2" y="1"/>
                      <a:pt x="2" y="0"/>
                      <a:pt x="1" y="0"/>
                    </a:cubicBezTo>
                    <a:cubicBezTo>
                      <a:pt x="1" y="0"/>
                      <a:pt x="0"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41" name="Google Shape;1841;p14"/>
              <p:cNvSpPr/>
              <p:nvPr/>
            </p:nvSpPr>
            <p:spPr>
              <a:xfrm>
                <a:off x="6716713" y="3332163"/>
                <a:ext cx="11113" cy="7938"/>
              </a:xfrm>
              <a:custGeom>
                <a:avLst/>
                <a:gdLst/>
                <a:ahLst/>
                <a:cxnLst/>
                <a:rect l="l" t="t" r="r" b="b"/>
                <a:pathLst>
                  <a:path w="3" h="2" extrusionOk="0">
                    <a:moveTo>
                      <a:pt x="1" y="2"/>
                    </a:moveTo>
                    <a:cubicBezTo>
                      <a:pt x="2" y="2"/>
                      <a:pt x="3" y="1"/>
                      <a:pt x="2" y="0"/>
                    </a:cubicBezTo>
                    <a:cubicBezTo>
                      <a:pt x="0" y="0"/>
                      <a:pt x="0"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42" name="Google Shape;1842;p14"/>
              <p:cNvSpPr/>
              <p:nvPr/>
            </p:nvSpPr>
            <p:spPr>
              <a:xfrm>
                <a:off x="6708776" y="3362325"/>
                <a:ext cx="11113" cy="7938"/>
              </a:xfrm>
              <a:custGeom>
                <a:avLst/>
                <a:gdLst/>
                <a:ahLst/>
                <a:cxnLst/>
                <a:rect l="l" t="t" r="r" b="b"/>
                <a:pathLst>
                  <a:path w="3" h="2" extrusionOk="0">
                    <a:moveTo>
                      <a:pt x="1" y="2"/>
                    </a:moveTo>
                    <a:cubicBezTo>
                      <a:pt x="1" y="2"/>
                      <a:pt x="2" y="2"/>
                      <a:pt x="2" y="2"/>
                    </a:cubicBezTo>
                    <a:cubicBezTo>
                      <a:pt x="3" y="2"/>
                      <a:pt x="3" y="0"/>
                      <a:pt x="2" y="0"/>
                    </a:cubicBezTo>
                    <a:cubicBezTo>
                      <a:pt x="2" y="0"/>
                      <a:pt x="2" y="0"/>
                      <a:pt x="2" y="0"/>
                    </a:cubicBezTo>
                    <a:cubicBezTo>
                      <a:pt x="1" y="0"/>
                      <a:pt x="0"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43" name="Google Shape;1843;p14"/>
              <p:cNvSpPr/>
              <p:nvPr/>
            </p:nvSpPr>
            <p:spPr>
              <a:xfrm>
                <a:off x="6734176" y="3355975"/>
                <a:ext cx="7938" cy="6350"/>
              </a:xfrm>
              <a:custGeom>
                <a:avLst/>
                <a:gdLst/>
                <a:ahLst/>
                <a:cxnLst/>
                <a:rect l="l" t="t" r="r" b="b"/>
                <a:pathLst>
                  <a:path w="2" h="2" extrusionOk="0">
                    <a:moveTo>
                      <a:pt x="2" y="1"/>
                    </a:moveTo>
                    <a:cubicBezTo>
                      <a:pt x="2" y="0"/>
                      <a:pt x="1" y="0"/>
                      <a:pt x="1" y="0"/>
                    </a:cubicBezTo>
                    <a:cubicBezTo>
                      <a:pt x="1" y="0"/>
                      <a:pt x="0" y="2"/>
                      <a:pt x="1" y="2"/>
                    </a:cubicBezTo>
                    <a:cubicBezTo>
                      <a:pt x="1" y="2"/>
                      <a:pt x="1" y="2"/>
                      <a:pt x="1" y="2"/>
                    </a:cubicBezTo>
                    <a:cubicBezTo>
                      <a:pt x="2" y="2"/>
                      <a:pt x="2" y="1"/>
                      <a:pt x="2"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44" name="Google Shape;1844;p14"/>
              <p:cNvSpPr/>
              <p:nvPr/>
            </p:nvSpPr>
            <p:spPr>
              <a:xfrm>
                <a:off x="6731001" y="3378200"/>
                <a:ext cx="3175" cy="7938"/>
              </a:xfrm>
              <a:custGeom>
                <a:avLst/>
                <a:gdLst/>
                <a:ahLst/>
                <a:cxnLst/>
                <a:rect l="l" t="t" r="r" b="b"/>
                <a:pathLst>
                  <a:path w="1" h="2" extrusionOk="0">
                    <a:moveTo>
                      <a:pt x="0" y="1"/>
                    </a:moveTo>
                    <a:cubicBezTo>
                      <a:pt x="1" y="2"/>
                      <a:pt x="1" y="0"/>
                      <a:pt x="1" y="0"/>
                    </a:cubicBezTo>
                    <a:cubicBezTo>
                      <a:pt x="0" y="0"/>
                      <a:pt x="0" y="1"/>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45" name="Google Shape;1845;p14"/>
              <p:cNvSpPr/>
              <p:nvPr/>
            </p:nvSpPr>
            <p:spPr>
              <a:xfrm>
                <a:off x="6734176" y="3332163"/>
                <a:ext cx="12700" cy="12700"/>
              </a:xfrm>
              <a:custGeom>
                <a:avLst/>
                <a:gdLst/>
                <a:ahLst/>
                <a:cxnLst/>
                <a:rect l="l" t="t" r="r" b="b"/>
                <a:pathLst>
                  <a:path w="3" h="3" extrusionOk="0">
                    <a:moveTo>
                      <a:pt x="1" y="2"/>
                    </a:moveTo>
                    <a:cubicBezTo>
                      <a:pt x="2" y="3"/>
                      <a:pt x="3" y="1"/>
                      <a:pt x="2" y="0"/>
                    </a:cubicBezTo>
                    <a:cubicBezTo>
                      <a:pt x="0" y="0"/>
                      <a:pt x="0"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46" name="Google Shape;1846;p14"/>
              <p:cNvSpPr/>
              <p:nvPr/>
            </p:nvSpPr>
            <p:spPr>
              <a:xfrm>
                <a:off x="6757988" y="3336925"/>
                <a:ext cx="11113" cy="7938"/>
              </a:xfrm>
              <a:custGeom>
                <a:avLst/>
                <a:gdLst/>
                <a:ahLst/>
                <a:cxnLst/>
                <a:rect l="l" t="t" r="r" b="b"/>
                <a:pathLst>
                  <a:path w="3" h="2" extrusionOk="0">
                    <a:moveTo>
                      <a:pt x="1" y="2"/>
                    </a:moveTo>
                    <a:cubicBezTo>
                      <a:pt x="2" y="2"/>
                      <a:pt x="3" y="0"/>
                      <a:pt x="1" y="0"/>
                    </a:cubicBezTo>
                    <a:cubicBezTo>
                      <a:pt x="0" y="0"/>
                      <a:pt x="0"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1847" name="Google Shape;1847;p14"/>
            <p:cNvSpPr/>
            <p:nvPr/>
          </p:nvSpPr>
          <p:spPr>
            <a:xfrm rot="-5400000">
              <a:off x="8579245" y="1909170"/>
              <a:ext cx="506025" cy="4072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48" name="Google Shape;1848;p14"/>
            <p:cNvSpPr/>
            <p:nvPr/>
          </p:nvSpPr>
          <p:spPr>
            <a:xfrm rot="3480231">
              <a:off x="8626300" y="1225438"/>
              <a:ext cx="884400" cy="7117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49" name="Google Shape;1849;p14"/>
            <p:cNvSpPr/>
            <p:nvPr/>
          </p:nvSpPr>
          <p:spPr>
            <a:xfrm rot="7758948">
              <a:off x="7124163" y="4852488"/>
              <a:ext cx="884400" cy="7117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50" name="Google Shape;1850;p14"/>
            <p:cNvSpPr/>
            <p:nvPr/>
          </p:nvSpPr>
          <p:spPr>
            <a:xfrm rot="-5400000">
              <a:off x="6884282" y="4815157"/>
              <a:ext cx="506025" cy="4072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851" name="Google Shape;1851;p14"/>
            <p:cNvGrpSpPr/>
            <p:nvPr/>
          </p:nvGrpSpPr>
          <p:grpSpPr>
            <a:xfrm rot="1213896">
              <a:off x="733152" y="-621143"/>
              <a:ext cx="1174823" cy="1226157"/>
              <a:chOff x="5053013" y="4689476"/>
              <a:chExt cx="1271588" cy="1327150"/>
            </a:xfrm>
          </p:grpSpPr>
          <p:sp>
            <p:nvSpPr>
              <p:cNvPr id="1852" name="Google Shape;1852;p14"/>
              <p:cNvSpPr/>
              <p:nvPr/>
            </p:nvSpPr>
            <p:spPr>
              <a:xfrm>
                <a:off x="5370513" y="4689476"/>
                <a:ext cx="403225" cy="622300"/>
              </a:xfrm>
              <a:custGeom>
                <a:avLst/>
                <a:gdLst/>
                <a:ahLst/>
                <a:cxnLst/>
                <a:rect l="l" t="t" r="r" b="b"/>
                <a:pathLst>
                  <a:path w="107" h="165" extrusionOk="0">
                    <a:moveTo>
                      <a:pt x="15" y="92"/>
                    </a:moveTo>
                    <a:cubicBezTo>
                      <a:pt x="6" y="75"/>
                      <a:pt x="0" y="56"/>
                      <a:pt x="3" y="38"/>
                    </a:cubicBezTo>
                    <a:cubicBezTo>
                      <a:pt x="6" y="20"/>
                      <a:pt x="21" y="2"/>
                      <a:pt x="40" y="1"/>
                    </a:cubicBezTo>
                    <a:cubicBezTo>
                      <a:pt x="52" y="0"/>
                      <a:pt x="63" y="6"/>
                      <a:pt x="72" y="14"/>
                    </a:cubicBezTo>
                    <a:cubicBezTo>
                      <a:pt x="80" y="22"/>
                      <a:pt x="86" y="33"/>
                      <a:pt x="91" y="44"/>
                    </a:cubicBezTo>
                    <a:cubicBezTo>
                      <a:pt x="102" y="71"/>
                      <a:pt x="107" y="102"/>
                      <a:pt x="105" y="132"/>
                    </a:cubicBezTo>
                    <a:cubicBezTo>
                      <a:pt x="104" y="141"/>
                      <a:pt x="101" y="158"/>
                      <a:pt x="91" y="162"/>
                    </a:cubicBezTo>
                    <a:cubicBezTo>
                      <a:pt x="82" y="165"/>
                      <a:pt x="71" y="155"/>
                      <a:pt x="64" y="150"/>
                    </a:cubicBezTo>
                    <a:cubicBezTo>
                      <a:pt x="44" y="134"/>
                      <a:pt x="27" y="115"/>
                      <a:pt x="15" y="9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53" name="Google Shape;1853;p14"/>
              <p:cNvSpPr/>
              <p:nvPr/>
            </p:nvSpPr>
            <p:spPr>
              <a:xfrm>
                <a:off x="5365751" y="4689475"/>
                <a:ext cx="336550" cy="531813"/>
              </a:xfrm>
              <a:custGeom>
                <a:avLst/>
                <a:gdLst/>
                <a:ahLst/>
                <a:cxnLst/>
                <a:rect l="l" t="t" r="r" b="b"/>
                <a:pathLst>
                  <a:path w="89" h="141" extrusionOk="0">
                    <a:moveTo>
                      <a:pt x="26" y="14"/>
                    </a:moveTo>
                    <a:cubicBezTo>
                      <a:pt x="0" y="45"/>
                      <a:pt x="24" y="89"/>
                      <a:pt x="46" y="115"/>
                    </a:cubicBezTo>
                    <a:cubicBezTo>
                      <a:pt x="53" y="122"/>
                      <a:pt x="59" y="129"/>
                      <a:pt x="67" y="135"/>
                    </a:cubicBezTo>
                    <a:cubicBezTo>
                      <a:pt x="72" y="138"/>
                      <a:pt x="78" y="141"/>
                      <a:pt x="83" y="138"/>
                    </a:cubicBezTo>
                    <a:cubicBezTo>
                      <a:pt x="88" y="135"/>
                      <a:pt x="89" y="129"/>
                      <a:pt x="89" y="124"/>
                    </a:cubicBezTo>
                    <a:cubicBezTo>
                      <a:pt x="89" y="114"/>
                      <a:pt x="87" y="104"/>
                      <a:pt x="85" y="94"/>
                    </a:cubicBezTo>
                    <a:cubicBezTo>
                      <a:pt x="82" y="82"/>
                      <a:pt x="58" y="0"/>
                      <a:pt x="34" y="26"/>
                    </a:cubicBezTo>
                    <a:cubicBezTo>
                      <a:pt x="24" y="38"/>
                      <a:pt x="30" y="60"/>
                      <a:pt x="35" y="72"/>
                    </a:cubicBezTo>
                    <a:cubicBezTo>
                      <a:pt x="39" y="82"/>
                      <a:pt x="44" y="90"/>
                      <a:pt x="49" y="98"/>
                    </a:cubicBezTo>
                    <a:cubicBezTo>
                      <a:pt x="52" y="102"/>
                      <a:pt x="55" y="106"/>
                      <a:pt x="59" y="110"/>
                    </a:cubicBezTo>
                    <a:cubicBezTo>
                      <a:pt x="61" y="113"/>
                      <a:pt x="64" y="117"/>
                      <a:pt x="67" y="118"/>
                    </a:cubicBezTo>
                    <a:cubicBezTo>
                      <a:pt x="83" y="123"/>
                      <a:pt x="72" y="87"/>
                      <a:pt x="71" y="82"/>
                    </a:cubicBezTo>
                    <a:cubicBezTo>
                      <a:pt x="67" y="71"/>
                      <a:pt x="63" y="60"/>
                      <a:pt x="57" y="50"/>
                    </a:cubicBezTo>
                    <a:cubicBezTo>
                      <a:pt x="53" y="44"/>
                      <a:pt x="50" y="36"/>
                      <a:pt x="42" y="37"/>
                    </a:cubicBezTo>
                    <a:cubicBezTo>
                      <a:pt x="41" y="37"/>
                      <a:pt x="41" y="38"/>
                      <a:pt x="41" y="38"/>
                    </a:cubicBezTo>
                    <a:cubicBezTo>
                      <a:pt x="43" y="58"/>
                      <a:pt x="48" y="76"/>
                      <a:pt x="59" y="93"/>
                    </a:cubicBezTo>
                    <a:cubicBezTo>
                      <a:pt x="60" y="94"/>
                      <a:pt x="62" y="93"/>
                      <a:pt x="61" y="91"/>
                    </a:cubicBezTo>
                    <a:cubicBezTo>
                      <a:pt x="53" y="77"/>
                      <a:pt x="47" y="62"/>
                      <a:pt x="45" y="46"/>
                    </a:cubicBezTo>
                    <a:cubicBezTo>
                      <a:pt x="44" y="42"/>
                      <a:pt x="42" y="41"/>
                      <a:pt x="46" y="42"/>
                    </a:cubicBezTo>
                    <a:cubicBezTo>
                      <a:pt x="49" y="43"/>
                      <a:pt x="48" y="43"/>
                      <a:pt x="50" y="45"/>
                    </a:cubicBezTo>
                    <a:cubicBezTo>
                      <a:pt x="53" y="48"/>
                      <a:pt x="55" y="52"/>
                      <a:pt x="57" y="56"/>
                    </a:cubicBezTo>
                    <a:cubicBezTo>
                      <a:pt x="61" y="63"/>
                      <a:pt x="64" y="70"/>
                      <a:pt x="66" y="78"/>
                    </a:cubicBezTo>
                    <a:cubicBezTo>
                      <a:pt x="69" y="85"/>
                      <a:pt x="71" y="93"/>
                      <a:pt x="72" y="101"/>
                    </a:cubicBezTo>
                    <a:cubicBezTo>
                      <a:pt x="73" y="103"/>
                      <a:pt x="73" y="106"/>
                      <a:pt x="73" y="108"/>
                    </a:cubicBezTo>
                    <a:cubicBezTo>
                      <a:pt x="73" y="112"/>
                      <a:pt x="73" y="113"/>
                      <a:pt x="69" y="113"/>
                    </a:cubicBezTo>
                    <a:cubicBezTo>
                      <a:pt x="63" y="113"/>
                      <a:pt x="61" y="109"/>
                      <a:pt x="58" y="105"/>
                    </a:cubicBezTo>
                    <a:cubicBezTo>
                      <a:pt x="48" y="92"/>
                      <a:pt x="39" y="77"/>
                      <a:pt x="35" y="62"/>
                    </a:cubicBezTo>
                    <a:cubicBezTo>
                      <a:pt x="34" y="55"/>
                      <a:pt x="32" y="47"/>
                      <a:pt x="33" y="39"/>
                    </a:cubicBezTo>
                    <a:cubicBezTo>
                      <a:pt x="34" y="33"/>
                      <a:pt x="35" y="29"/>
                      <a:pt x="41" y="27"/>
                    </a:cubicBezTo>
                    <a:cubicBezTo>
                      <a:pt x="47" y="24"/>
                      <a:pt x="51" y="27"/>
                      <a:pt x="55" y="32"/>
                    </a:cubicBezTo>
                    <a:cubicBezTo>
                      <a:pt x="64" y="43"/>
                      <a:pt x="70" y="59"/>
                      <a:pt x="75" y="73"/>
                    </a:cubicBezTo>
                    <a:cubicBezTo>
                      <a:pt x="81" y="88"/>
                      <a:pt x="85" y="103"/>
                      <a:pt x="86" y="119"/>
                    </a:cubicBezTo>
                    <a:cubicBezTo>
                      <a:pt x="86" y="122"/>
                      <a:pt x="87" y="129"/>
                      <a:pt x="85" y="131"/>
                    </a:cubicBezTo>
                    <a:cubicBezTo>
                      <a:pt x="83" y="134"/>
                      <a:pt x="74" y="134"/>
                      <a:pt x="71" y="133"/>
                    </a:cubicBezTo>
                    <a:cubicBezTo>
                      <a:pt x="70" y="132"/>
                      <a:pt x="69" y="131"/>
                      <a:pt x="68" y="130"/>
                    </a:cubicBezTo>
                    <a:cubicBezTo>
                      <a:pt x="62" y="125"/>
                      <a:pt x="56" y="118"/>
                      <a:pt x="50" y="112"/>
                    </a:cubicBezTo>
                    <a:cubicBezTo>
                      <a:pt x="29" y="88"/>
                      <a:pt x="3" y="44"/>
                      <a:pt x="28" y="15"/>
                    </a:cubicBezTo>
                    <a:cubicBezTo>
                      <a:pt x="29" y="14"/>
                      <a:pt x="27" y="13"/>
                      <a:pt x="26" y="1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54" name="Google Shape;1854;p14"/>
              <p:cNvSpPr/>
              <p:nvPr/>
            </p:nvSpPr>
            <p:spPr>
              <a:xfrm>
                <a:off x="5532438" y="4724401"/>
                <a:ext cx="192088" cy="342900"/>
              </a:xfrm>
              <a:custGeom>
                <a:avLst/>
                <a:gdLst/>
                <a:ahLst/>
                <a:cxnLst/>
                <a:rect l="l" t="t" r="r" b="b"/>
                <a:pathLst>
                  <a:path w="51" h="91" extrusionOk="0">
                    <a:moveTo>
                      <a:pt x="1" y="2"/>
                    </a:moveTo>
                    <a:cubicBezTo>
                      <a:pt x="37" y="13"/>
                      <a:pt x="43" y="57"/>
                      <a:pt x="48" y="89"/>
                    </a:cubicBezTo>
                    <a:cubicBezTo>
                      <a:pt x="48" y="91"/>
                      <a:pt x="51" y="91"/>
                      <a:pt x="51" y="89"/>
                    </a:cubicBezTo>
                    <a:cubicBezTo>
                      <a:pt x="47" y="58"/>
                      <a:pt x="39" y="6"/>
                      <a:pt x="1" y="0"/>
                    </a:cubicBezTo>
                    <a:cubicBezTo>
                      <a:pt x="0" y="0"/>
                      <a:pt x="0" y="2"/>
                      <a:pt x="1" y="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55" name="Google Shape;1855;p14"/>
              <p:cNvSpPr/>
              <p:nvPr/>
            </p:nvSpPr>
            <p:spPr>
              <a:xfrm>
                <a:off x="5724525" y="4818063"/>
                <a:ext cx="523875" cy="534987"/>
              </a:xfrm>
              <a:custGeom>
                <a:avLst/>
                <a:gdLst/>
                <a:ahLst/>
                <a:cxnLst/>
                <a:rect l="l" t="t" r="r" b="b"/>
                <a:pathLst>
                  <a:path w="139" h="142" extrusionOk="0">
                    <a:moveTo>
                      <a:pt x="40" y="36"/>
                    </a:moveTo>
                    <a:cubicBezTo>
                      <a:pt x="52" y="22"/>
                      <a:pt x="66" y="9"/>
                      <a:pt x="85" y="4"/>
                    </a:cubicBezTo>
                    <a:cubicBezTo>
                      <a:pt x="103" y="0"/>
                      <a:pt x="124" y="6"/>
                      <a:pt x="133" y="23"/>
                    </a:cubicBezTo>
                    <a:cubicBezTo>
                      <a:pt x="139" y="33"/>
                      <a:pt x="138" y="46"/>
                      <a:pt x="134" y="57"/>
                    </a:cubicBezTo>
                    <a:cubicBezTo>
                      <a:pt x="130" y="68"/>
                      <a:pt x="123" y="78"/>
                      <a:pt x="115" y="86"/>
                    </a:cubicBezTo>
                    <a:cubicBezTo>
                      <a:pt x="94" y="108"/>
                      <a:pt x="68" y="125"/>
                      <a:pt x="40" y="135"/>
                    </a:cubicBezTo>
                    <a:cubicBezTo>
                      <a:pt x="31" y="138"/>
                      <a:pt x="14" y="142"/>
                      <a:pt x="7" y="135"/>
                    </a:cubicBezTo>
                    <a:cubicBezTo>
                      <a:pt x="0" y="127"/>
                      <a:pt x="5" y="113"/>
                      <a:pt x="7" y="105"/>
                    </a:cubicBezTo>
                    <a:cubicBezTo>
                      <a:pt x="13" y="80"/>
                      <a:pt x="24" y="56"/>
                      <a:pt x="40" y="3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56" name="Google Shape;1856;p14"/>
              <p:cNvSpPr/>
              <p:nvPr/>
            </p:nvSpPr>
            <p:spPr>
              <a:xfrm>
                <a:off x="5800725" y="4829176"/>
                <a:ext cx="455612" cy="438150"/>
              </a:xfrm>
              <a:custGeom>
                <a:avLst/>
                <a:gdLst/>
                <a:ahLst/>
                <a:cxnLst/>
                <a:rect l="l" t="t" r="r" b="b"/>
                <a:pathLst>
                  <a:path w="121" h="116" extrusionOk="0">
                    <a:moveTo>
                      <a:pt x="96" y="11"/>
                    </a:moveTo>
                    <a:cubicBezTo>
                      <a:pt x="57" y="0"/>
                      <a:pt x="26" y="40"/>
                      <a:pt x="11" y="71"/>
                    </a:cubicBezTo>
                    <a:cubicBezTo>
                      <a:pt x="7" y="79"/>
                      <a:pt x="4" y="88"/>
                      <a:pt x="2" y="98"/>
                    </a:cubicBezTo>
                    <a:cubicBezTo>
                      <a:pt x="0" y="103"/>
                      <a:pt x="0" y="110"/>
                      <a:pt x="5" y="113"/>
                    </a:cubicBezTo>
                    <a:cubicBezTo>
                      <a:pt x="10" y="116"/>
                      <a:pt x="15" y="115"/>
                      <a:pt x="20" y="113"/>
                    </a:cubicBezTo>
                    <a:cubicBezTo>
                      <a:pt x="29" y="109"/>
                      <a:pt x="38" y="103"/>
                      <a:pt x="46" y="98"/>
                    </a:cubicBezTo>
                    <a:cubicBezTo>
                      <a:pt x="56" y="90"/>
                      <a:pt x="121" y="35"/>
                      <a:pt x="87" y="24"/>
                    </a:cubicBezTo>
                    <a:cubicBezTo>
                      <a:pt x="72" y="19"/>
                      <a:pt x="55" y="34"/>
                      <a:pt x="46" y="43"/>
                    </a:cubicBezTo>
                    <a:cubicBezTo>
                      <a:pt x="39" y="50"/>
                      <a:pt x="33" y="58"/>
                      <a:pt x="28" y="66"/>
                    </a:cubicBezTo>
                    <a:cubicBezTo>
                      <a:pt x="25" y="71"/>
                      <a:pt x="23" y="75"/>
                      <a:pt x="21" y="80"/>
                    </a:cubicBezTo>
                    <a:cubicBezTo>
                      <a:pt x="19" y="83"/>
                      <a:pt x="16" y="87"/>
                      <a:pt x="17" y="91"/>
                    </a:cubicBezTo>
                    <a:cubicBezTo>
                      <a:pt x="18" y="107"/>
                      <a:pt x="47" y="83"/>
                      <a:pt x="51" y="80"/>
                    </a:cubicBezTo>
                    <a:cubicBezTo>
                      <a:pt x="60" y="72"/>
                      <a:pt x="68" y="64"/>
                      <a:pt x="75" y="54"/>
                    </a:cubicBezTo>
                    <a:cubicBezTo>
                      <a:pt x="79" y="48"/>
                      <a:pt x="85" y="42"/>
                      <a:pt x="81" y="35"/>
                    </a:cubicBezTo>
                    <a:cubicBezTo>
                      <a:pt x="81" y="35"/>
                      <a:pt x="80" y="34"/>
                      <a:pt x="79" y="35"/>
                    </a:cubicBezTo>
                    <a:cubicBezTo>
                      <a:pt x="62" y="44"/>
                      <a:pt x="48" y="56"/>
                      <a:pt x="37" y="73"/>
                    </a:cubicBezTo>
                    <a:cubicBezTo>
                      <a:pt x="36" y="74"/>
                      <a:pt x="38" y="76"/>
                      <a:pt x="39" y="75"/>
                    </a:cubicBezTo>
                    <a:cubicBezTo>
                      <a:pt x="48" y="61"/>
                      <a:pt x="60" y="50"/>
                      <a:pt x="74" y="41"/>
                    </a:cubicBezTo>
                    <a:cubicBezTo>
                      <a:pt x="77" y="39"/>
                      <a:pt x="78" y="37"/>
                      <a:pt x="78" y="41"/>
                    </a:cubicBezTo>
                    <a:cubicBezTo>
                      <a:pt x="79" y="44"/>
                      <a:pt x="78" y="44"/>
                      <a:pt x="77" y="46"/>
                    </a:cubicBezTo>
                    <a:cubicBezTo>
                      <a:pt x="76" y="50"/>
                      <a:pt x="72" y="53"/>
                      <a:pt x="69" y="57"/>
                    </a:cubicBezTo>
                    <a:cubicBezTo>
                      <a:pt x="64" y="63"/>
                      <a:pt x="59" y="69"/>
                      <a:pt x="54" y="74"/>
                    </a:cubicBezTo>
                    <a:cubicBezTo>
                      <a:pt x="48" y="80"/>
                      <a:pt x="41" y="85"/>
                      <a:pt x="34" y="89"/>
                    </a:cubicBezTo>
                    <a:cubicBezTo>
                      <a:pt x="32" y="90"/>
                      <a:pt x="31" y="91"/>
                      <a:pt x="29" y="92"/>
                    </a:cubicBezTo>
                    <a:cubicBezTo>
                      <a:pt x="25" y="94"/>
                      <a:pt x="24" y="95"/>
                      <a:pt x="22" y="90"/>
                    </a:cubicBezTo>
                    <a:cubicBezTo>
                      <a:pt x="20" y="85"/>
                      <a:pt x="23" y="82"/>
                      <a:pt x="25" y="77"/>
                    </a:cubicBezTo>
                    <a:cubicBezTo>
                      <a:pt x="33" y="63"/>
                      <a:pt x="43" y="49"/>
                      <a:pt x="56" y="39"/>
                    </a:cubicBezTo>
                    <a:cubicBezTo>
                      <a:pt x="61" y="35"/>
                      <a:pt x="68" y="30"/>
                      <a:pt x="75" y="28"/>
                    </a:cubicBezTo>
                    <a:cubicBezTo>
                      <a:pt x="81" y="26"/>
                      <a:pt x="85" y="26"/>
                      <a:pt x="90" y="30"/>
                    </a:cubicBezTo>
                    <a:cubicBezTo>
                      <a:pt x="95" y="35"/>
                      <a:pt x="94" y="39"/>
                      <a:pt x="91" y="45"/>
                    </a:cubicBezTo>
                    <a:cubicBezTo>
                      <a:pt x="84" y="58"/>
                      <a:pt x="72" y="70"/>
                      <a:pt x="62" y="80"/>
                    </a:cubicBezTo>
                    <a:cubicBezTo>
                      <a:pt x="50" y="91"/>
                      <a:pt x="37" y="102"/>
                      <a:pt x="23" y="109"/>
                    </a:cubicBezTo>
                    <a:cubicBezTo>
                      <a:pt x="20" y="110"/>
                      <a:pt x="15" y="114"/>
                      <a:pt x="12" y="113"/>
                    </a:cubicBezTo>
                    <a:cubicBezTo>
                      <a:pt x="9" y="112"/>
                      <a:pt x="5" y="103"/>
                      <a:pt x="5" y="101"/>
                    </a:cubicBezTo>
                    <a:cubicBezTo>
                      <a:pt x="5" y="100"/>
                      <a:pt x="6" y="98"/>
                      <a:pt x="6" y="97"/>
                    </a:cubicBezTo>
                    <a:cubicBezTo>
                      <a:pt x="9" y="89"/>
                      <a:pt x="12" y="81"/>
                      <a:pt x="15" y="73"/>
                    </a:cubicBezTo>
                    <a:cubicBezTo>
                      <a:pt x="29" y="44"/>
                      <a:pt x="58" y="3"/>
                      <a:pt x="95" y="14"/>
                    </a:cubicBezTo>
                    <a:cubicBezTo>
                      <a:pt x="96" y="14"/>
                      <a:pt x="97" y="12"/>
                      <a:pt x="96" y="1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57" name="Google Shape;1857;p14"/>
              <p:cNvSpPr/>
              <p:nvPr/>
            </p:nvSpPr>
            <p:spPr>
              <a:xfrm>
                <a:off x="5962651" y="4927601"/>
                <a:ext cx="277812" cy="312738"/>
              </a:xfrm>
              <a:custGeom>
                <a:avLst/>
                <a:gdLst/>
                <a:ahLst/>
                <a:cxnLst/>
                <a:rect l="l" t="t" r="r" b="b"/>
                <a:pathLst>
                  <a:path w="74" h="83" extrusionOk="0">
                    <a:moveTo>
                      <a:pt x="63" y="1"/>
                    </a:moveTo>
                    <a:cubicBezTo>
                      <a:pt x="67" y="39"/>
                      <a:pt x="29" y="62"/>
                      <a:pt x="2" y="79"/>
                    </a:cubicBezTo>
                    <a:cubicBezTo>
                      <a:pt x="0" y="81"/>
                      <a:pt x="2" y="83"/>
                      <a:pt x="4" y="82"/>
                    </a:cubicBezTo>
                    <a:cubicBezTo>
                      <a:pt x="30" y="66"/>
                      <a:pt x="74" y="38"/>
                      <a:pt x="64" y="1"/>
                    </a:cubicBezTo>
                    <a:cubicBezTo>
                      <a:pt x="64" y="0"/>
                      <a:pt x="63" y="1"/>
                      <a:pt x="63" y="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58" name="Google Shape;1858;p14"/>
              <p:cNvSpPr/>
              <p:nvPr/>
            </p:nvSpPr>
            <p:spPr>
              <a:xfrm>
                <a:off x="5740401" y="5319713"/>
                <a:ext cx="584200" cy="463550"/>
              </a:xfrm>
              <a:custGeom>
                <a:avLst/>
                <a:gdLst/>
                <a:ahLst/>
                <a:cxnLst/>
                <a:rect l="l" t="t" r="r" b="b"/>
                <a:pathLst>
                  <a:path w="155" h="123" extrusionOk="0">
                    <a:moveTo>
                      <a:pt x="109" y="25"/>
                    </a:moveTo>
                    <a:cubicBezTo>
                      <a:pt x="125" y="34"/>
                      <a:pt x="141" y="46"/>
                      <a:pt x="148" y="64"/>
                    </a:cubicBezTo>
                    <a:cubicBezTo>
                      <a:pt x="155" y="81"/>
                      <a:pt x="152" y="103"/>
                      <a:pt x="137" y="114"/>
                    </a:cubicBezTo>
                    <a:cubicBezTo>
                      <a:pt x="128" y="122"/>
                      <a:pt x="115" y="123"/>
                      <a:pt x="104" y="121"/>
                    </a:cubicBezTo>
                    <a:cubicBezTo>
                      <a:pt x="92" y="119"/>
                      <a:pt x="81" y="113"/>
                      <a:pt x="71" y="106"/>
                    </a:cubicBezTo>
                    <a:cubicBezTo>
                      <a:pt x="47" y="90"/>
                      <a:pt x="26" y="67"/>
                      <a:pt x="12" y="40"/>
                    </a:cubicBezTo>
                    <a:cubicBezTo>
                      <a:pt x="7" y="32"/>
                      <a:pt x="0" y="16"/>
                      <a:pt x="7" y="8"/>
                    </a:cubicBezTo>
                    <a:cubicBezTo>
                      <a:pt x="13" y="0"/>
                      <a:pt x="27" y="2"/>
                      <a:pt x="36" y="3"/>
                    </a:cubicBezTo>
                    <a:cubicBezTo>
                      <a:pt x="62" y="5"/>
                      <a:pt x="87" y="12"/>
                      <a:pt x="109" y="2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59" name="Google Shape;1859;p14"/>
              <p:cNvSpPr/>
              <p:nvPr/>
            </p:nvSpPr>
            <p:spPr>
              <a:xfrm>
                <a:off x="5834063" y="5380038"/>
                <a:ext cx="463550" cy="407988"/>
              </a:xfrm>
              <a:custGeom>
                <a:avLst/>
                <a:gdLst/>
                <a:ahLst/>
                <a:cxnLst/>
                <a:rect l="l" t="t" r="r" b="b"/>
                <a:pathLst>
                  <a:path w="123" h="108" extrusionOk="0">
                    <a:moveTo>
                      <a:pt x="118" y="80"/>
                    </a:moveTo>
                    <a:cubicBezTo>
                      <a:pt x="123" y="40"/>
                      <a:pt x="78" y="15"/>
                      <a:pt x="46" y="6"/>
                    </a:cubicBezTo>
                    <a:cubicBezTo>
                      <a:pt x="37" y="3"/>
                      <a:pt x="27" y="1"/>
                      <a:pt x="18" y="1"/>
                    </a:cubicBezTo>
                    <a:cubicBezTo>
                      <a:pt x="12" y="0"/>
                      <a:pt x="5" y="1"/>
                      <a:pt x="3" y="7"/>
                    </a:cubicBezTo>
                    <a:cubicBezTo>
                      <a:pt x="0" y="12"/>
                      <a:pt x="3" y="17"/>
                      <a:pt x="5" y="21"/>
                    </a:cubicBezTo>
                    <a:cubicBezTo>
                      <a:pt x="10" y="30"/>
                      <a:pt x="18" y="37"/>
                      <a:pt x="25" y="44"/>
                    </a:cubicBezTo>
                    <a:cubicBezTo>
                      <a:pt x="34" y="53"/>
                      <a:pt x="99" y="108"/>
                      <a:pt x="104" y="74"/>
                    </a:cubicBezTo>
                    <a:cubicBezTo>
                      <a:pt x="106" y="58"/>
                      <a:pt x="89" y="44"/>
                      <a:pt x="78" y="36"/>
                    </a:cubicBezTo>
                    <a:cubicBezTo>
                      <a:pt x="70" y="30"/>
                      <a:pt x="62" y="25"/>
                      <a:pt x="53" y="22"/>
                    </a:cubicBezTo>
                    <a:cubicBezTo>
                      <a:pt x="48" y="20"/>
                      <a:pt x="43" y="18"/>
                      <a:pt x="38" y="17"/>
                    </a:cubicBezTo>
                    <a:cubicBezTo>
                      <a:pt x="35" y="16"/>
                      <a:pt x="30" y="14"/>
                      <a:pt x="27" y="15"/>
                    </a:cubicBezTo>
                    <a:cubicBezTo>
                      <a:pt x="11" y="19"/>
                      <a:pt x="39" y="43"/>
                      <a:pt x="43" y="46"/>
                    </a:cubicBezTo>
                    <a:cubicBezTo>
                      <a:pt x="52" y="54"/>
                      <a:pt x="62" y="61"/>
                      <a:pt x="73" y="67"/>
                    </a:cubicBezTo>
                    <a:cubicBezTo>
                      <a:pt x="79" y="70"/>
                      <a:pt x="86" y="74"/>
                      <a:pt x="92" y="69"/>
                    </a:cubicBezTo>
                    <a:cubicBezTo>
                      <a:pt x="93" y="69"/>
                      <a:pt x="92" y="68"/>
                      <a:pt x="92" y="67"/>
                    </a:cubicBezTo>
                    <a:cubicBezTo>
                      <a:pt x="80" y="52"/>
                      <a:pt x="66" y="40"/>
                      <a:pt x="48" y="31"/>
                    </a:cubicBezTo>
                    <a:cubicBezTo>
                      <a:pt x="46" y="31"/>
                      <a:pt x="45" y="33"/>
                      <a:pt x="46" y="34"/>
                    </a:cubicBezTo>
                    <a:cubicBezTo>
                      <a:pt x="61" y="41"/>
                      <a:pt x="74" y="51"/>
                      <a:pt x="85" y="63"/>
                    </a:cubicBezTo>
                    <a:cubicBezTo>
                      <a:pt x="87" y="66"/>
                      <a:pt x="90" y="66"/>
                      <a:pt x="86" y="67"/>
                    </a:cubicBezTo>
                    <a:cubicBezTo>
                      <a:pt x="83" y="68"/>
                      <a:pt x="83" y="67"/>
                      <a:pt x="81" y="67"/>
                    </a:cubicBezTo>
                    <a:cubicBezTo>
                      <a:pt x="77" y="66"/>
                      <a:pt x="73" y="63"/>
                      <a:pt x="69" y="61"/>
                    </a:cubicBezTo>
                    <a:cubicBezTo>
                      <a:pt x="62" y="57"/>
                      <a:pt x="55" y="53"/>
                      <a:pt x="49" y="48"/>
                    </a:cubicBezTo>
                    <a:cubicBezTo>
                      <a:pt x="43" y="43"/>
                      <a:pt x="37" y="38"/>
                      <a:pt x="31" y="31"/>
                    </a:cubicBezTo>
                    <a:cubicBezTo>
                      <a:pt x="30" y="30"/>
                      <a:pt x="29" y="28"/>
                      <a:pt x="27" y="27"/>
                    </a:cubicBezTo>
                    <a:cubicBezTo>
                      <a:pt x="25" y="23"/>
                      <a:pt x="24" y="22"/>
                      <a:pt x="28" y="20"/>
                    </a:cubicBezTo>
                    <a:cubicBezTo>
                      <a:pt x="33" y="17"/>
                      <a:pt x="37" y="19"/>
                      <a:pt x="42" y="21"/>
                    </a:cubicBezTo>
                    <a:cubicBezTo>
                      <a:pt x="57" y="26"/>
                      <a:pt x="72" y="34"/>
                      <a:pt x="84" y="45"/>
                    </a:cubicBezTo>
                    <a:cubicBezTo>
                      <a:pt x="89" y="50"/>
                      <a:pt x="95" y="56"/>
                      <a:pt x="98" y="62"/>
                    </a:cubicBezTo>
                    <a:cubicBezTo>
                      <a:pt x="101" y="68"/>
                      <a:pt x="102" y="72"/>
                      <a:pt x="98" y="77"/>
                    </a:cubicBezTo>
                    <a:cubicBezTo>
                      <a:pt x="95" y="83"/>
                      <a:pt x="90" y="82"/>
                      <a:pt x="84" y="80"/>
                    </a:cubicBezTo>
                    <a:cubicBezTo>
                      <a:pt x="70" y="76"/>
                      <a:pt x="56" y="66"/>
                      <a:pt x="45" y="57"/>
                    </a:cubicBezTo>
                    <a:cubicBezTo>
                      <a:pt x="32" y="48"/>
                      <a:pt x="20" y="37"/>
                      <a:pt x="10" y="24"/>
                    </a:cubicBezTo>
                    <a:cubicBezTo>
                      <a:pt x="8" y="21"/>
                      <a:pt x="4" y="17"/>
                      <a:pt x="4" y="13"/>
                    </a:cubicBezTo>
                    <a:cubicBezTo>
                      <a:pt x="5" y="10"/>
                      <a:pt x="13" y="5"/>
                      <a:pt x="15" y="5"/>
                    </a:cubicBezTo>
                    <a:cubicBezTo>
                      <a:pt x="16" y="5"/>
                      <a:pt x="18" y="5"/>
                      <a:pt x="19" y="5"/>
                    </a:cubicBezTo>
                    <a:cubicBezTo>
                      <a:pt x="28" y="6"/>
                      <a:pt x="36" y="8"/>
                      <a:pt x="44" y="11"/>
                    </a:cubicBezTo>
                    <a:cubicBezTo>
                      <a:pt x="75" y="19"/>
                      <a:pt x="120" y="42"/>
                      <a:pt x="116" y="80"/>
                    </a:cubicBezTo>
                    <a:cubicBezTo>
                      <a:pt x="115" y="81"/>
                      <a:pt x="118" y="81"/>
                      <a:pt x="118" y="8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60" name="Google Shape;1860;p14"/>
              <p:cNvSpPr/>
              <p:nvPr/>
            </p:nvSpPr>
            <p:spPr>
              <a:xfrm>
                <a:off x="5883275" y="5541963"/>
                <a:ext cx="346075" cy="252412"/>
              </a:xfrm>
              <a:custGeom>
                <a:avLst/>
                <a:gdLst/>
                <a:ahLst/>
                <a:cxnLst/>
                <a:rect l="l" t="t" r="r" b="b"/>
                <a:pathLst>
                  <a:path w="92" h="67" extrusionOk="0">
                    <a:moveTo>
                      <a:pt x="91" y="49"/>
                    </a:moveTo>
                    <a:cubicBezTo>
                      <a:pt x="55" y="60"/>
                      <a:pt x="25" y="26"/>
                      <a:pt x="4" y="2"/>
                    </a:cubicBezTo>
                    <a:cubicBezTo>
                      <a:pt x="3" y="0"/>
                      <a:pt x="0" y="2"/>
                      <a:pt x="2" y="4"/>
                    </a:cubicBezTo>
                    <a:cubicBezTo>
                      <a:pt x="22" y="28"/>
                      <a:pt x="56" y="67"/>
                      <a:pt x="91" y="51"/>
                    </a:cubicBezTo>
                    <a:cubicBezTo>
                      <a:pt x="92" y="50"/>
                      <a:pt x="91" y="49"/>
                      <a:pt x="91" y="4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61" name="Google Shape;1861;p14"/>
              <p:cNvSpPr/>
              <p:nvPr/>
            </p:nvSpPr>
            <p:spPr>
              <a:xfrm>
                <a:off x="5053013" y="5180013"/>
                <a:ext cx="660400" cy="342900"/>
              </a:xfrm>
              <a:custGeom>
                <a:avLst/>
                <a:gdLst/>
                <a:ahLst/>
                <a:cxnLst/>
                <a:rect l="l" t="t" r="r" b="b"/>
                <a:pathLst>
                  <a:path w="175" h="91" extrusionOk="0">
                    <a:moveTo>
                      <a:pt x="80" y="1"/>
                    </a:moveTo>
                    <a:cubicBezTo>
                      <a:pt x="61" y="0"/>
                      <a:pt x="41" y="2"/>
                      <a:pt x="26" y="13"/>
                    </a:cubicBezTo>
                    <a:cubicBezTo>
                      <a:pt x="10" y="23"/>
                      <a:pt x="0" y="44"/>
                      <a:pt x="7" y="61"/>
                    </a:cubicBezTo>
                    <a:cubicBezTo>
                      <a:pt x="11" y="72"/>
                      <a:pt x="21" y="81"/>
                      <a:pt x="31" y="85"/>
                    </a:cubicBezTo>
                    <a:cubicBezTo>
                      <a:pt x="42" y="90"/>
                      <a:pt x="54" y="91"/>
                      <a:pt x="66" y="90"/>
                    </a:cubicBezTo>
                    <a:cubicBezTo>
                      <a:pt x="96" y="90"/>
                      <a:pt x="126" y="82"/>
                      <a:pt x="152" y="68"/>
                    </a:cubicBezTo>
                    <a:cubicBezTo>
                      <a:pt x="160" y="63"/>
                      <a:pt x="175" y="54"/>
                      <a:pt x="174" y="43"/>
                    </a:cubicBezTo>
                    <a:cubicBezTo>
                      <a:pt x="174" y="33"/>
                      <a:pt x="160" y="27"/>
                      <a:pt x="153" y="23"/>
                    </a:cubicBezTo>
                    <a:cubicBezTo>
                      <a:pt x="130" y="11"/>
                      <a:pt x="105" y="3"/>
                      <a:pt x="80" y="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62" name="Google Shape;1862;p14"/>
              <p:cNvSpPr/>
              <p:nvPr/>
            </p:nvSpPr>
            <p:spPr>
              <a:xfrm>
                <a:off x="5099051" y="5202238"/>
                <a:ext cx="520700" cy="268288"/>
              </a:xfrm>
              <a:custGeom>
                <a:avLst/>
                <a:gdLst/>
                <a:ahLst/>
                <a:cxnLst/>
                <a:rect l="l" t="t" r="r" b="b"/>
                <a:pathLst>
                  <a:path w="138" h="71" extrusionOk="0">
                    <a:moveTo>
                      <a:pt x="0" y="36"/>
                    </a:moveTo>
                    <a:cubicBezTo>
                      <a:pt x="18" y="0"/>
                      <a:pt x="69" y="4"/>
                      <a:pt x="101" y="14"/>
                    </a:cubicBezTo>
                    <a:cubicBezTo>
                      <a:pt x="110" y="17"/>
                      <a:pt x="119" y="20"/>
                      <a:pt x="128" y="25"/>
                    </a:cubicBezTo>
                    <a:cubicBezTo>
                      <a:pt x="132" y="28"/>
                      <a:pt x="138" y="32"/>
                      <a:pt x="137" y="38"/>
                    </a:cubicBezTo>
                    <a:cubicBezTo>
                      <a:pt x="136" y="44"/>
                      <a:pt x="131" y="47"/>
                      <a:pt x="127" y="49"/>
                    </a:cubicBezTo>
                    <a:cubicBezTo>
                      <a:pt x="118" y="53"/>
                      <a:pt x="107" y="56"/>
                      <a:pt x="98" y="58"/>
                    </a:cubicBezTo>
                    <a:cubicBezTo>
                      <a:pt x="86" y="60"/>
                      <a:pt x="1" y="71"/>
                      <a:pt x="15" y="39"/>
                    </a:cubicBezTo>
                    <a:cubicBezTo>
                      <a:pt x="22" y="25"/>
                      <a:pt x="44" y="22"/>
                      <a:pt x="58" y="21"/>
                    </a:cubicBezTo>
                    <a:cubicBezTo>
                      <a:pt x="68" y="21"/>
                      <a:pt x="77" y="22"/>
                      <a:pt x="87" y="24"/>
                    </a:cubicBezTo>
                    <a:cubicBezTo>
                      <a:pt x="92" y="24"/>
                      <a:pt x="97" y="26"/>
                      <a:pt x="102" y="27"/>
                    </a:cubicBezTo>
                    <a:cubicBezTo>
                      <a:pt x="105" y="28"/>
                      <a:pt x="110" y="29"/>
                      <a:pt x="112" y="32"/>
                    </a:cubicBezTo>
                    <a:cubicBezTo>
                      <a:pt x="123" y="44"/>
                      <a:pt x="86" y="49"/>
                      <a:pt x="81" y="49"/>
                    </a:cubicBezTo>
                    <a:cubicBezTo>
                      <a:pt x="69" y="51"/>
                      <a:pt x="57" y="52"/>
                      <a:pt x="46" y="50"/>
                    </a:cubicBezTo>
                    <a:cubicBezTo>
                      <a:pt x="39" y="49"/>
                      <a:pt x="31" y="49"/>
                      <a:pt x="28" y="42"/>
                    </a:cubicBezTo>
                    <a:cubicBezTo>
                      <a:pt x="27" y="41"/>
                      <a:pt x="28" y="40"/>
                      <a:pt x="29" y="40"/>
                    </a:cubicBezTo>
                    <a:cubicBezTo>
                      <a:pt x="47" y="34"/>
                      <a:pt x="66" y="32"/>
                      <a:pt x="86" y="34"/>
                    </a:cubicBezTo>
                    <a:cubicBezTo>
                      <a:pt x="87" y="35"/>
                      <a:pt x="87" y="37"/>
                      <a:pt x="85" y="37"/>
                    </a:cubicBezTo>
                    <a:cubicBezTo>
                      <a:pt x="69" y="35"/>
                      <a:pt x="53" y="36"/>
                      <a:pt x="37" y="41"/>
                    </a:cubicBezTo>
                    <a:cubicBezTo>
                      <a:pt x="34" y="41"/>
                      <a:pt x="32" y="40"/>
                      <a:pt x="34" y="44"/>
                    </a:cubicBezTo>
                    <a:cubicBezTo>
                      <a:pt x="36" y="46"/>
                      <a:pt x="36" y="45"/>
                      <a:pt x="38" y="46"/>
                    </a:cubicBezTo>
                    <a:cubicBezTo>
                      <a:pt x="42" y="48"/>
                      <a:pt x="47" y="47"/>
                      <a:pt x="52" y="48"/>
                    </a:cubicBezTo>
                    <a:cubicBezTo>
                      <a:pt x="60" y="48"/>
                      <a:pt x="67" y="48"/>
                      <a:pt x="75" y="48"/>
                    </a:cubicBezTo>
                    <a:cubicBezTo>
                      <a:pt x="83" y="47"/>
                      <a:pt x="91" y="45"/>
                      <a:pt x="99" y="43"/>
                    </a:cubicBezTo>
                    <a:cubicBezTo>
                      <a:pt x="101" y="43"/>
                      <a:pt x="103" y="42"/>
                      <a:pt x="105" y="41"/>
                    </a:cubicBezTo>
                    <a:cubicBezTo>
                      <a:pt x="109" y="40"/>
                      <a:pt x="110" y="40"/>
                      <a:pt x="108" y="35"/>
                    </a:cubicBezTo>
                    <a:cubicBezTo>
                      <a:pt x="106" y="30"/>
                      <a:pt x="101" y="30"/>
                      <a:pt x="96" y="29"/>
                    </a:cubicBezTo>
                    <a:cubicBezTo>
                      <a:pt x="81" y="25"/>
                      <a:pt x="64" y="23"/>
                      <a:pt x="48" y="26"/>
                    </a:cubicBezTo>
                    <a:cubicBezTo>
                      <a:pt x="41" y="27"/>
                      <a:pt x="33" y="29"/>
                      <a:pt x="27" y="33"/>
                    </a:cubicBezTo>
                    <a:cubicBezTo>
                      <a:pt x="21" y="36"/>
                      <a:pt x="18" y="39"/>
                      <a:pt x="18" y="45"/>
                    </a:cubicBezTo>
                    <a:cubicBezTo>
                      <a:pt x="18" y="51"/>
                      <a:pt x="22" y="54"/>
                      <a:pt x="28" y="56"/>
                    </a:cubicBezTo>
                    <a:cubicBezTo>
                      <a:pt x="43" y="59"/>
                      <a:pt x="59" y="59"/>
                      <a:pt x="74" y="58"/>
                    </a:cubicBezTo>
                    <a:cubicBezTo>
                      <a:pt x="90" y="57"/>
                      <a:pt x="106" y="54"/>
                      <a:pt x="121" y="49"/>
                    </a:cubicBezTo>
                    <a:cubicBezTo>
                      <a:pt x="124" y="48"/>
                      <a:pt x="130" y="46"/>
                      <a:pt x="132" y="43"/>
                    </a:cubicBezTo>
                    <a:cubicBezTo>
                      <a:pt x="133" y="40"/>
                      <a:pt x="129" y="31"/>
                      <a:pt x="127" y="30"/>
                    </a:cubicBezTo>
                    <a:cubicBezTo>
                      <a:pt x="126" y="29"/>
                      <a:pt x="125" y="29"/>
                      <a:pt x="124" y="28"/>
                    </a:cubicBezTo>
                    <a:cubicBezTo>
                      <a:pt x="116" y="24"/>
                      <a:pt x="108" y="21"/>
                      <a:pt x="100" y="19"/>
                    </a:cubicBezTo>
                    <a:cubicBezTo>
                      <a:pt x="70" y="10"/>
                      <a:pt x="19" y="3"/>
                      <a:pt x="2" y="38"/>
                    </a:cubicBezTo>
                    <a:cubicBezTo>
                      <a:pt x="2" y="39"/>
                      <a:pt x="0" y="38"/>
                      <a:pt x="0" y="3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63" name="Google Shape;1863;p14"/>
              <p:cNvSpPr/>
              <p:nvPr/>
            </p:nvSpPr>
            <p:spPr>
              <a:xfrm>
                <a:off x="5113338" y="5407026"/>
                <a:ext cx="388938" cy="127000"/>
              </a:xfrm>
              <a:custGeom>
                <a:avLst/>
                <a:gdLst/>
                <a:ahLst/>
                <a:cxnLst/>
                <a:rect l="l" t="t" r="r" b="b"/>
                <a:pathLst>
                  <a:path w="103" h="34" extrusionOk="0">
                    <a:moveTo>
                      <a:pt x="1" y="1"/>
                    </a:moveTo>
                    <a:cubicBezTo>
                      <a:pt x="26" y="29"/>
                      <a:pt x="69" y="17"/>
                      <a:pt x="100" y="9"/>
                    </a:cubicBezTo>
                    <a:cubicBezTo>
                      <a:pt x="102" y="8"/>
                      <a:pt x="103" y="11"/>
                      <a:pt x="101" y="12"/>
                    </a:cubicBezTo>
                    <a:cubicBezTo>
                      <a:pt x="71" y="20"/>
                      <a:pt x="21" y="34"/>
                      <a:pt x="0" y="2"/>
                    </a:cubicBezTo>
                    <a:cubicBezTo>
                      <a:pt x="0" y="1"/>
                      <a:pt x="1" y="0"/>
                      <a:pt x="1" y="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64" name="Google Shape;1864;p14"/>
              <p:cNvSpPr/>
              <p:nvPr/>
            </p:nvSpPr>
            <p:spPr>
              <a:xfrm>
                <a:off x="5486401" y="5365751"/>
                <a:ext cx="358775" cy="650875"/>
              </a:xfrm>
              <a:custGeom>
                <a:avLst/>
                <a:gdLst/>
                <a:ahLst/>
                <a:cxnLst/>
                <a:rect l="l" t="t" r="r" b="b"/>
                <a:pathLst>
                  <a:path w="95" h="173" extrusionOk="0">
                    <a:moveTo>
                      <a:pt x="5" y="88"/>
                    </a:moveTo>
                    <a:cubicBezTo>
                      <a:pt x="1" y="106"/>
                      <a:pt x="0" y="126"/>
                      <a:pt x="8" y="143"/>
                    </a:cubicBezTo>
                    <a:cubicBezTo>
                      <a:pt x="15" y="160"/>
                      <a:pt x="34" y="173"/>
                      <a:pt x="52" y="170"/>
                    </a:cubicBezTo>
                    <a:cubicBezTo>
                      <a:pt x="64" y="167"/>
                      <a:pt x="74" y="159"/>
                      <a:pt x="80" y="149"/>
                    </a:cubicBezTo>
                    <a:cubicBezTo>
                      <a:pt x="86" y="139"/>
                      <a:pt x="89" y="127"/>
                      <a:pt x="91" y="115"/>
                    </a:cubicBezTo>
                    <a:cubicBezTo>
                      <a:pt x="95" y="86"/>
                      <a:pt x="92" y="55"/>
                      <a:pt x="82" y="27"/>
                    </a:cubicBezTo>
                    <a:cubicBezTo>
                      <a:pt x="79" y="18"/>
                      <a:pt x="72" y="2"/>
                      <a:pt x="61" y="1"/>
                    </a:cubicBezTo>
                    <a:cubicBezTo>
                      <a:pt x="52" y="0"/>
                      <a:pt x="44" y="13"/>
                      <a:pt x="38" y="20"/>
                    </a:cubicBezTo>
                    <a:cubicBezTo>
                      <a:pt x="22" y="40"/>
                      <a:pt x="11" y="63"/>
                      <a:pt x="5" y="8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65" name="Google Shape;1865;p14"/>
              <p:cNvSpPr/>
              <p:nvPr/>
            </p:nvSpPr>
            <p:spPr>
              <a:xfrm>
                <a:off x="5494338" y="5459413"/>
                <a:ext cx="263525" cy="531813"/>
              </a:xfrm>
              <a:custGeom>
                <a:avLst/>
                <a:gdLst/>
                <a:ahLst/>
                <a:cxnLst/>
                <a:rect l="l" t="t" r="r" b="b"/>
                <a:pathLst>
                  <a:path w="70" h="141" extrusionOk="0">
                    <a:moveTo>
                      <a:pt x="33" y="136"/>
                    </a:moveTo>
                    <a:cubicBezTo>
                      <a:pt x="0" y="113"/>
                      <a:pt x="12" y="63"/>
                      <a:pt x="27" y="33"/>
                    </a:cubicBezTo>
                    <a:cubicBezTo>
                      <a:pt x="31" y="25"/>
                      <a:pt x="36" y="16"/>
                      <a:pt x="42" y="9"/>
                    </a:cubicBezTo>
                    <a:cubicBezTo>
                      <a:pt x="45" y="4"/>
                      <a:pt x="50" y="0"/>
                      <a:pt x="57" y="2"/>
                    </a:cubicBezTo>
                    <a:cubicBezTo>
                      <a:pt x="62" y="3"/>
                      <a:pt x="64" y="9"/>
                      <a:pt x="65" y="13"/>
                    </a:cubicBezTo>
                    <a:cubicBezTo>
                      <a:pt x="68" y="23"/>
                      <a:pt x="69" y="34"/>
                      <a:pt x="69" y="43"/>
                    </a:cubicBezTo>
                    <a:cubicBezTo>
                      <a:pt x="70" y="56"/>
                      <a:pt x="67" y="141"/>
                      <a:pt x="38" y="122"/>
                    </a:cubicBezTo>
                    <a:cubicBezTo>
                      <a:pt x="25" y="113"/>
                      <a:pt x="25" y="91"/>
                      <a:pt x="27" y="77"/>
                    </a:cubicBezTo>
                    <a:cubicBezTo>
                      <a:pt x="28" y="67"/>
                      <a:pt x="30" y="58"/>
                      <a:pt x="34" y="49"/>
                    </a:cubicBezTo>
                    <a:cubicBezTo>
                      <a:pt x="36" y="44"/>
                      <a:pt x="38" y="39"/>
                      <a:pt x="40" y="35"/>
                    </a:cubicBezTo>
                    <a:cubicBezTo>
                      <a:pt x="41" y="32"/>
                      <a:pt x="43" y="27"/>
                      <a:pt x="46" y="25"/>
                    </a:cubicBezTo>
                    <a:cubicBezTo>
                      <a:pt x="60" y="16"/>
                      <a:pt x="59" y="53"/>
                      <a:pt x="59" y="58"/>
                    </a:cubicBezTo>
                    <a:cubicBezTo>
                      <a:pt x="58" y="70"/>
                      <a:pt x="57" y="82"/>
                      <a:pt x="54" y="94"/>
                    </a:cubicBezTo>
                    <a:cubicBezTo>
                      <a:pt x="52" y="100"/>
                      <a:pt x="50" y="108"/>
                      <a:pt x="43" y="110"/>
                    </a:cubicBezTo>
                    <a:cubicBezTo>
                      <a:pt x="42" y="110"/>
                      <a:pt x="41" y="109"/>
                      <a:pt x="41" y="109"/>
                    </a:cubicBezTo>
                    <a:cubicBezTo>
                      <a:pt x="38" y="89"/>
                      <a:pt x="38" y="70"/>
                      <a:pt x="44" y="52"/>
                    </a:cubicBezTo>
                    <a:cubicBezTo>
                      <a:pt x="45" y="50"/>
                      <a:pt x="47" y="51"/>
                      <a:pt x="47" y="52"/>
                    </a:cubicBezTo>
                    <a:cubicBezTo>
                      <a:pt x="42" y="68"/>
                      <a:pt x="41" y="84"/>
                      <a:pt x="43" y="100"/>
                    </a:cubicBezTo>
                    <a:cubicBezTo>
                      <a:pt x="43" y="104"/>
                      <a:pt x="42" y="106"/>
                      <a:pt x="45" y="104"/>
                    </a:cubicBezTo>
                    <a:cubicBezTo>
                      <a:pt x="48" y="102"/>
                      <a:pt x="47" y="102"/>
                      <a:pt x="48" y="100"/>
                    </a:cubicBezTo>
                    <a:cubicBezTo>
                      <a:pt x="50" y="96"/>
                      <a:pt x="51" y="91"/>
                      <a:pt x="52" y="87"/>
                    </a:cubicBezTo>
                    <a:cubicBezTo>
                      <a:pt x="54" y="80"/>
                      <a:pt x="55" y="72"/>
                      <a:pt x="56" y="64"/>
                    </a:cubicBezTo>
                    <a:cubicBezTo>
                      <a:pt x="56" y="56"/>
                      <a:pt x="56" y="48"/>
                      <a:pt x="55" y="40"/>
                    </a:cubicBezTo>
                    <a:cubicBezTo>
                      <a:pt x="55" y="38"/>
                      <a:pt x="55" y="35"/>
                      <a:pt x="54" y="34"/>
                    </a:cubicBezTo>
                    <a:cubicBezTo>
                      <a:pt x="53" y="29"/>
                      <a:pt x="53" y="28"/>
                      <a:pt x="49" y="29"/>
                    </a:cubicBezTo>
                    <a:cubicBezTo>
                      <a:pt x="44" y="31"/>
                      <a:pt x="43" y="35"/>
                      <a:pt x="41" y="40"/>
                    </a:cubicBezTo>
                    <a:cubicBezTo>
                      <a:pt x="34" y="55"/>
                      <a:pt x="29" y="71"/>
                      <a:pt x="30" y="87"/>
                    </a:cubicBezTo>
                    <a:cubicBezTo>
                      <a:pt x="30" y="95"/>
                      <a:pt x="31" y="103"/>
                      <a:pt x="33" y="110"/>
                    </a:cubicBezTo>
                    <a:cubicBezTo>
                      <a:pt x="36" y="115"/>
                      <a:pt x="38" y="119"/>
                      <a:pt x="44" y="120"/>
                    </a:cubicBezTo>
                    <a:cubicBezTo>
                      <a:pt x="50" y="121"/>
                      <a:pt x="54" y="117"/>
                      <a:pt x="56" y="112"/>
                    </a:cubicBezTo>
                    <a:cubicBezTo>
                      <a:pt x="62" y="98"/>
                      <a:pt x="64" y="82"/>
                      <a:pt x="65" y="67"/>
                    </a:cubicBezTo>
                    <a:cubicBezTo>
                      <a:pt x="67" y="51"/>
                      <a:pt x="67" y="34"/>
                      <a:pt x="64" y="19"/>
                    </a:cubicBezTo>
                    <a:cubicBezTo>
                      <a:pt x="64" y="16"/>
                      <a:pt x="63" y="9"/>
                      <a:pt x="60" y="7"/>
                    </a:cubicBezTo>
                    <a:cubicBezTo>
                      <a:pt x="57" y="6"/>
                      <a:pt x="49" y="8"/>
                      <a:pt x="47" y="10"/>
                    </a:cubicBezTo>
                    <a:cubicBezTo>
                      <a:pt x="46" y="11"/>
                      <a:pt x="45" y="12"/>
                      <a:pt x="44" y="13"/>
                    </a:cubicBezTo>
                    <a:cubicBezTo>
                      <a:pt x="39" y="20"/>
                      <a:pt x="35" y="27"/>
                      <a:pt x="31" y="35"/>
                    </a:cubicBezTo>
                    <a:cubicBezTo>
                      <a:pt x="17" y="63"/>
                      <a:pt x="3" y="112"/>
                      <a:pt x="34" y="134"/>
                    </a:cubicBezTo>
                    <a:cubicBezTo>
                      <a:pt x="35" y="135"/>
                      <a:pt x="34" y="137"/>
                      <a:pt x="33" y="13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66" name="Google Shape;1866;p14"/>
              <p:cNvSpPr/>
              <p:nvPr/>
            </p:nvSpPr>
            <p:spPr>
              <a:xfrm>
                <a:off x="5686426" y="5594351"/>
                <a:ext cx="139700" cy="377825"/>
              </a:xfrm>
              <a:custGeom>
                <a:avLst/>
                <a:gdLst/>
                <a:ahLst/>
                <a:cxnLst/>
                <a:rect l="l" t="t" r="r" b="b"/>
                <a:pathLst>
                  <a:path w="37" h="100" extrusionOk="0">
                    <a:moveTo>
                      <a:pt x="1" y="98"/>
                    </a:moveTo>
                    <a:cubicBezTo>
                      <a:pt x="33" y="79"/>
                      <a:pt x="27" y="34"/>
                      <a:pt x="24" y="2"/>
                    </a:cubicBezTo>
                    <a:cubicBezTo>
                      <a:pt x="24" y="0"/>
                      <a:pt x="27" y="0"/>
                      <a:pt x="27" y="2"/>
                    </a:cubicBezTo>
                    <a:cubicBezTo>
                      <a:pt x="31" y="32"/>
                      <a:pt x="37" y="84"/>
                      <a:pt x="1" y="99"/>
                    </a:cubicBezTo>
                    <a:cubicBezTo>
                      <a:pt x="1" y="100"/>
                      <a:pt x="0" y="98"/>
                      <a:pt x="1" y="9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67" name="Google Shape;1867;p14"/>
              <p:cNvSpPr/>
              <p:nvPr/>
            </p:nvSpPr>
            <p:spPr>
              <a:xfrm>
                <a:off x="5630863" y="5199063"/>
                <a:ext cx="211138" cy="222250"/>
              </a:xfrm>
              <a:custGeom>
                <a:avLst/>
                <a:gdLst/>
                <a:ahLst/>
                <a:cxnLst/>
                <a:rect l="l" t="t" r="r" b="b"/>
                <a:pathLst>
                  <a:path w="56" h="59" extrusionOk="0">
                    <a:moveTo>
                      <a:pt x="2" y="35"/>
                    </a:moveTo>
                    <a:cubicBezTo>
                      <a:pt x="3" y="44"/>
                      <a:pt x="10" y="53"/>
                      <a:pt x="19" y="57"/>
                    </a:cubicBezTo>
                    <a:cubicBezTo>
                      <a:pt x="22" y="58"/>
                      <a:pt x="26" y="59"/>
                      <a:pt x="30" y="59"/>
                    </a:cubicBezTo>
                    <a:cubicBezTo>
                      <a:pt x="40" y="59"/>
                      <a:pt x="49" y="52"/>
                      <a:pt x="52" y="43"/>
                    </a:cubicBezTo>
                    <a:cubicBezTo>
                      <a:pt x="56" y="33"/>
                      <a:pt x="53" y="22"/>
                      <a:pt x="45" y="15"/>
                    </a:cubicBezTo>
                    <a:cubicBezTo>
                      <a:pt x="28" y="0"/>
                      <a:pt x="0" y="11"/>
                      <a:pt x="2" y="3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68" name="Google Shape;1868;p14"/>
              <p:cNvSpPr/>
              <p:nvPr/>
            </p:nvSpPr>
            <p:spPr>
              <a:xfrm>
                <a:off x="5576888" y="5172076"/>
                <a:ext cx="306388" cy="306388"/>
              </a:xfrm>
              <a:custGeom>
                <a:avLst/>
                <a:gdLst/>
                <a:ahLst/>
                <a:cxnLst/>
                <a:rect l="l" t="t" r="r" b="b"/>
                <a:pathLst>
                  <a:path w="81" h="81" extrusionOk="0">
                    <a:moveTo>
                      <a:pt x="26" y="11"/>
                    </a:moveTo>
                    <a:cubicBezTo>
                      <a:pt x="6" y="19"/>
                      <a:pt x="0" y="41"/>
                      <a:pt x="11" y="59"/>
                    </a:cubicBezTo>
                    <a:cubicBezTo>
                      <a:pt x="16" y="67"/>
                      <a:pt x="23" y="76"/>
                      <a:pt x="33" y="78"/>
                    </a:cubicBezTo>
                    <a:cubicBezTo>
                      <a:pt x="43" y="81"/>
                      <a:pt x="53" y="77"/>
                      <a:pt x="61" y="72"/>
                    </a:cubicBezTo>
                    <a:cubicBezTo>
                      <a:pt x="78" y="61"/>
                      <a:pt x="81" y="37"/>
                      <a:pt x="70" y="20"/>
                    </a:cubicBezTo>
                    <a:cubicBezTo>
                      <a:pt x="60" y="5"/>
                      <a:pt x="37" y="0"/>
                      <a:pt x="22" y="12"/>
                    </a:cubicBezTo>
                    <a:cubicBezTo>
                      <a:pt x="21" y="14"/>
                      <a:pt x="23" y="16"/>
                      <a:pt x="24" y="15"/>
                    </a:cubicBezTo>
                    <a:cubicBezTo>
                      <a:pt x="38" y="5"/>
                      <a:pt x="57" y="7"/>
                      <a:pt x="67" y="21"/>
                    </a:cubicBezTo>
                    <a:cubicBezTo>
                      <a:pt x="78" y="36"/>
                      <a:pt x="76" y="59"/>
                      <a:pt x="59" y="70"/>
                    </a:cubicBezTo>
                    <a:cubicBezTo>
                      <a:pt x="53" y="74"/>
                      <a:pt x="44" y="77"/>
                      <a:pt x="36" y="76"/>
                    </a:cubicBezTo>
                    <a:cubicBezTo>
                      <a:pt x="27" y="75"/>
                      <a:pt x="20" y="67"/>
                      <a:pt x="15" y="60"/>
                    </a:cubicBezTo>
                    <a:cubicBezTo>
                      <a:pt x="3" y="43"/>
                      <a:pt x="7" y="21"/>
                      <a:pt x="27" y="13"/>
                    </a:cubicBezTo>
                    <a:cubicBezTo>
                      <a:pt x="28" y="12"/>
                      <a:pt x="27" y="10"/>
                      <a:pt x="26" y="1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1869" name="Google Shape;1869;p14"/>
            <p:cNvSpPr/>
            <p:nvPr/>
          </p:nvSpPr>
          <p:spPr>
            <a:xfrm rot="7642644">
              <a:off x="-569040" y="546324"/>
              <a:ext cx="1583025" cy="1247950"/>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70" name="Google Shape;1870;p14"/>
            <p:cNvSpPr/>
            <p:nvPr/>
          </p:nvSpPr>
          <p:spPr>
            <a:xfrm rot="7758948">
              <a:off x="-440562" y="2554463"/>
              <a:ext cx="884400" cy="7117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871" name="Google Shape;1871;p14"/>
            <p:cNvGrpSpPr/>
            <p:nvPr/>
          </p:nvGrpSpPr>
          <p:grpSpPr>
            <a:xfrm>
              <a:off x="-301173" y="1825406"/>
              <a:ext cx="816534" cy="813241"/>
              <a:chOff x="3168651" y="847725"/>
              <a:chExt cx="787400" cy="784225"/>
            </a:xfrm>
          </p:grpSpPr>
          <p:sp>
            <p:nvSpPr>
              <p:cNvPr id="1872" name="Google Shape;1872;p14"/>
              <p:cNvSpPr/>
              <p:nvPr/>
            </p:nvSpPr>
            <p:spPr>
              <a:xfrm>
                <a:off x="3168650" y="847725"/>
                <a:ext cx="787400" cy="784225"/>
              </a:xfrm>
              <a:custGeom>
                <a:avLst/>
                <a:gdLst/>
                <a:ahLst/>
                <a:cxnLst/>
                <a:rect l="l" t="t" r="r" b="b"/>
                <a:pathLst>
                  <a:path w="209" h="208" extrusionOk="0">
                    <a:moveTo>
                      <a:pt x="35" y="165"/>
                    </a:moveTo>
                    <a:cubicBezTo>
                      <a:pt x="53" y="183"/>
                      <a:pt x="79" y="193"/>
                      <a:pt x="104" y="199"/>
                    </a:cubicBezTo>
                    <a:cubicBezTo>
                      <a:pt x="125" y="205"/>
                      <a:pt x="149" y="208"/>
                      <a:pt x="169" y="199"/>
                    </a:cubicBezTo>
                    <a:cubicBezTo>
                      <a:pt x="192" y="189"/>
                      <a:pt x="205" y="164"/>
                      <a:pt x="207" y="139"/>
                    </a:cubicBezTo>
                    <a:cubicBezTo>
                      <a:pt x="209" y="114"/>
                      <a:pt x="200" y="89"/>
                      <a:pt x="188" y="67"/>
                    </a:cubicBezTo>
                    <a:cubicBezTo>
                      <a:pt x="178" y="50"/>
                      <a:pt x="166" y="33"/>
                      <a:pt x="150" y="21"/>
                    </a:cubicBezTo>
                    <a:cubicBezTo>
                      <a:pt x="135" y="8"/>
                      <a:pt x="115" y="0"/>
                      <a:pt x="95" y="2"/>
                    </a:cubicBezTo>
                    <a:cubicBezTo>
                      <a:pt x="73" y="4"/>
                      <a:pt x="53" y="16"/>
                      <a:pt x="40" y="32"/>
                    </a:cubicBezTo>
                    <a:cubicBezTo>
                      <a:pt x="10" y="68"/>
                      <a:pt x="0" y="129"/>
                      <a:pt x="35" y="16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73" name="Google Shape;1873;p14"/>
              <p:cNvSpPr/>
              <p:nvPr/>
            </p:nvSpPr>
            <p:spPr>
              <a:xfrm>
                <a:off x="3259138" y="908051"/>
                <a:ext cx="666750" cy="674688"/>
              </a:xfrm>
              <a:custGeom>
                <a:avLst/>
                <a:gdLst/>
                <a:ahLst/>
                <a:cxnLst/>
                <a:rect l="l" t="t" r="r" b="b"/>
                <a:pathLst>
                  <a:path w="177" h="179" extrusionOk="0">
                    <a:moveTo>
                      <a:pt x="5" y="94"/>
                    </a:moveTo>
                    <a:cubicBezTo>
                      <a:pt x="4" y="124"/>
                      <a:pt x="25" y="150"/>
                      <a:pt x="53" y="162"/>
                    </a:cubicBezTo>
                    <a:cubicBezTo>
                      <a:pt x="80" y="174"/>
                      <a:pt x="120" y="179"/>
                      <a:pt x="147" y="162"/>
                    </a:cubicBezTo>
                    <a:cubicBezTo>
                      <a:pt x="158" y="156"/>
                      <a:pt x="167" y="145"/>
                      <a:pt x="171" y="132"/>
                    </a:cubicBezTo>
                    <a:cubicBezTo>
                      <a:pt x="175" y="116"/>
                      <a:pt x="169" y="100"/>
                      <a:pt x="161" y="86"/>
                    </a:cubicBezTo>
                    <a:cubicBezTo>
                      <a:pt x="152" y="71"/>
                      <a:pt x="142" y="57"/>
                      <a:pt x="130" y="44"/>
                    </a:cubicBezTo>
                    <a:cubicBezTo>
                      <a:pt x="119" y="32"/>
                      <a:pt x="107" y="21"/>
                      <a:pt x="92" y="14"/>
                    </a:cubicBezTo>
                    <a:cubicBezTo>
                      <a:pt x="64" y="0"/>
                      <a:pt x="32" y="8"/>
                      <a:pt x="16" y="36"/>
                    </a:cubicBezTo>
                    <a:cubicBezTo>
                      <a:pt x="9" y="48"/>
                      <a:pt x="4" y="64"/>
                      <a:pt x="3" y="79"/>
                    </a:cubicBezTo>
                    <a:cubicBezTo>
                      <a:pt x="3" y="95"/>
                      <a:pt x="11" y="108"/>
                      <a:pt x="23" y="120"/>
                    </a:cubicBezTo>
                    <a:cubicBezTo>
                      <a:pt x="45" y="142"/>
                      <a:pt x="73" y="157"/>
                      <a:pt x="104" y="163"/>
                    </a:cubicBezTo>
                    <a:cubicBezTo>
                      <a:pt x="117" y="166"/>
                      <a:pt x="134" y="170"/>
                      <a:pt x="145" y="160"/>
                    </a:cubicBezTo>
                    <a:cubicBezTo>
                      <a:pt x="155" y="151"/>
                      <a:pt x="155" y="135"/>
                      <a:pt x="154" y="122"/>
                    </a:cubicBezTo>
                    <a:cubicBezTo>
                      <a:pt x="153" y="105"/>
                      <a:pt x="149" y="89"/>
                      <a:pt x="142" y="74"/>
                    </a:cubicBezTo>
                    <a:cubicBezTo>
                      <a:pt x="137" y="60"/>
                      <a:pt x="128" y="40"/>
                      <a:pt x="114" y="32"/>
                    </a:cubicBezTo>
                    <a:cubicBezTo>
                      <a:pt x="101" y="25"/>
                      <a:pt x="82" y="26"/>
                      <a:pt x="67" y="27"/>
                    </a:cubicBezTo>
                    <a:cubicBezTo>
                      <a:pt x="51" y="29"/>
                      <a:pt x="33" y="33"/>
                      <a:pt x="19" y="42"/>
                    </a:cubicBezTo>
                    <a:cubicBezTo>
                      <a:pt x="6" y="50"/>
                      <a:pt x="11" y="62"/>
                      <a:pt x="16" y="73"/>
                    </a:cubicBezTo>
                    <a:cubicBezTo>
                      <a:pt x="23" y="89"/>
                      <a:pt x="31" y="104"/>
                      <a:pt x="41" y="118"/>
                    </a:cubicBezTo>
                    <a:cubicBezTo>
                      <a:pt x="50" y="130"/>
                      <a:pt x="60" y="146"/>
                      <a:pt x="74" y="152"/>
                    </a:cubicBezTo>
                    <a:cubicBezTo>
                      <a:pt x="88" y="158"/>
                      <a:pt x="102" y="150"/>
                      <a:pt x="114" y="143"/>
                    </a:cubicBezTo>
                    <a:cubicBezTo>
                      <a:pt x="126" y="135"/>
                      <a:pt x="141" y="123"/>
                      <a:pt x="147" y="109"/>
                    </a:cubicBezTo>
                    <a:cubicBezTo>
                      <a:pt x="153" y="96"/>
                      <a:pt x="144" y="85"/>
                      <a:pt x="135" y="76"/>
                    </a:cubicBezTo>
                    <a:cubicBezTo>
                      <a:pt x="122" y="65"/>
                      <a:pt x="108" y="55"/>
                      <a:pt x="94" y="47"/>
                    </a:cubicBezTo>
                    <a:cubicBezTo>
                      <a:pt x="86" y="43"/>
                      <a:pt x="78" y="39"/>
                      <a:pt x="70" y="35"/>
                    </a:cubicBezTo>
                    <a:cubicBezTo>
                      <a:pt x="64" y="33"/>
                      <a:pt x="57" y="30"/>
                      <a:pt x="50" y="31"/>
                    </a:cubicBezTo>
                    <a:cubicBezTo>
                      <a:pt x="38" y="35"/>
                      <a:pt x="36" y="52"/>
                      <a:pt x="33" y="62"/>
                    </a:cubicBezTo>
                    <a:cubicBezTo>
                      <a:pt x="30" y="78"/>
                      <a:pt x="29" y="95"/>
                      <a:pt x="38" y="110"/>
                    </a:cubicBezTo>
                    <a:cubicBezTo>
                      <a:pt x="46" y="122"/>
                      <a:pt x="60" y="128"/>
                      <a:pt x="73" y="133"/>
                    </a:cubicBezTo>
                    <a:cubicBezTo>
                      <a:pt x="86" y="137"/>
                      <a:pt x="107" y="144"/>
                      <a:pt x="120" y="137"/>
                    </a:cubicBezTo>
                    <a:cubicBezTo>
                      <a:pt x="132" y="130"/>
                      <a:pt x="131" y="111"/>
                      <a:pt x="130" y="100"/>
                    </a:cubicBezTo>
                    <a:cubicBezTo>
                      <a:pt x="127" y="85"/>
                      <a:pt x="121" y="71"/>
                      <a:pt x="110" y="61"/>
                    </a:cubicBezTo>
                    <a:cubicBezTo>
                      <a:pt x="100" y="51"/>
                      <a:pt x="87" y="46"/>
                      <a:pt x="73" y="47"/>
                    </a:cubicBezTo>
                    <a:cubicBezTo>
                      <a:pt x="62" y="48"/>
                      <a:pt x="49" y="54"/>
                      <a:pt x="48" y="66"/>
                    </a:cubicBezTo>
                    <a:cubicBezTo>
                      <a:pt x="47" y="80"/>
                      <a:pt x="59" y="94"/>
                      <a:pt x="68" y="102"/>
                    </a:cubicBezTo>
                    <a:cubicBezTo>
                      <a:pt x="75" y="107"/>
                      <a:pt x="91" y="119"/>
                      <a:pt x="98" y="107"/>
                    </a:cubicBezTo>
                    <a:cubicBezTo>
                      <a:pt x="103" y="96"/>
                      <a:pt x="93" y="84"/>
                      <a:pt x="84" y="79"/>
                    </a:cubicBezTo>
                    <a:cubicBezTo>
                      <a:pt x="77" y="75"/>
                      <a:pt x="63" y="73"/>
                      <a:pt x="64" y="86"/>
                    </a:cubicBezTo>
                    <a:cubicBezTo>
                      <a:pt x="65" y="97"/>
                      <a:pt x="75" y="108"/>
                      <a:pt x="85" y="112"/>
                    </a:cubicBezTo>
                    <a:cubicBezTo>
                      <a:pt x="87" y="113"/>
                      <a:pt x="89" y="110"/>
                      <a:pt x="87" y="109"/>
                    </a:cubicBezTo>
                    <a:cubicBezTo>
                      <a:pt x="81" y="106"/>
                      <a:pt x="76" y="103"/>
                      <a:pt x="72" y="97"/>
                    </a:cubicBezTo>
                    <a:cubicBezTo>
                      <a:pt x="71" y="94"/>
                      <a:pt x="69" y="90"/>
                      <a:pt x="69" y="87"/>
                    </a:cubicBezTo>
                    <a:cubicBezTo>
                      <a:pt x="68" y="82"/>
                      <a:pt x="73" y="79"/>
                      <a:pt x="78" y="81"/>
                    </a:cubicBezTo>
                    <a:cubicBezTo>
                      <a:pt x="85" y="83"/>
                      <a:pt x="91" y="88"/>
                      <a:pt x="93" y="95"/>
                    </a:cubicBezTo>
                    <a:cubicBezTo>
                      <a:pt x="96" y="100"/>
                      <a:pt x="94" y="109"/>
                      <a:pt x="85" y="107"/>
                    </a:cubicBezTo>
                    <a:cubicBezTo>
                      <a:pt x="81" y="106"/>
                      <a:pt x="78" y="104"/>
                      <a:pt x="74" y="102"/>
                    </a:cubicBezTo>
                    <a:cubicBezTo>
                      <a:pt x="64" y="95"/>
                      <a:pt x="53" y="83"/>
                      <a:pt x="52" y="70"/>
                    </a:cubicBezTo>
                    <a:cubicBezTo>
                      <a:pt x="50" y="53"/>
                      <a:pt x="73" y="49"/>
                      <a:pt x="85" y="52"/>
                    </a:cubicBezTo>
                    <a:cubicBezTo>
                      <a:pt x="112" y="57"/>
                      <a:pt x="128" y="87"/>
                      <a:pt x="126" y="112"/>
                    </a:cubicBezTo>
                    <a:cubicBezTo>
                      <a:pt x="126" y="121"/>
                      <a:pt x="124" y="132"/>
                      <a:pt x="114" y="135"/>
                    </a:cubicBezTo>
                    <a:cubicBezTo>
                      <a:pt x="107" y="137"/>
                      <a:pt x="99" y="135"/>
                      <a:pt x="92" y="134"/>
                    </a:cubicBezTo>
                    <a:cubicBezTo>
                      <a:pt x="80" y="132"/>
                      <a:pt x="67" y="127"/>
                      <a:pt x="56" y="121"/>
                    </a:cubicBezTo>
                    <a:cubicBezTo>
                      <a:pt x="44" y="113"/>
                      <a:pt x="36" y="102"/>
                      <a:pt x="35" y="88"/>
                    </a:cubicBezTo>
                    <a:cubicBezTo>
                      <a:pt x="34" y="74"/>
                      <a:pt x="37" y="59"/>
                      <a:pt x="41" y="47"/>
                    </a:cubicBezTo>
                    <a:cubicBezTo>
                      <a:pt x="44" y="39"/>
                      <a:pt x="49" y="34"/>
                      <a:pt x="58" y="35"/>
                    </a:cubicBezTo>
                    <a:cubicBezTo>
                      <a:pt x="65" y="36"/>
                      <a:pt x="72" y="39"/>
                      <a:pt x="78" y="42"/>
                    </a:cubicBezTo>
                    <a:cubicBezTo>
                      <a:pt x="90" y="47"/>
                      <a:pt x="101" y="54"/>
                      <a:pt x="112" y="61"/>
                    </a:cubicBezTo>
                    <a:cubicBezTo>
                      <a:pt x="122" y="68"/>
                      <a:pt x="134" y="77"/>
                      <a:pt x="141" y="87"/>
                    </a:cubicBezTo>
                    <a:cubicBezTo>
                      <a:pt x="153" y="102"/>
                      <a:pt x="142" y="116"/>
                      <a:pt x="130" y="127"/>
                    </a:cubicBezTo>
                    <a:cubicBezTo>
                      <a:pt x="121" y="135"/>
                      <a:pt x="110" y="143"/>
                      <a:pt x="98" y="148"/>
                    </a:cubicBezTo>
                    <a:cubicBezTo>
                      <a:pt x="81" y="155"/>
                      <a:pt x="69" y="147"/>
                      <a:pt x="58" y="135"/>
                    </a:cubicBezTo>
                    <a:cubicBezTo>
                      <a:pt x="41" y="116"/>
                      <a:pt x="27" y="94"/>
                      <a:pt x="18" y="70"/>
                    </a:cubicBezTo>
                    <a:cubicBezTo>
                      <a:pt x="15" y="64"/>
                      <a:pt x="12" y="56"/>
                      <a:pt x="14" y="50"/>
                    </a:cubicBezTo>
                    <a:cubicBezTo>
                      <a:pt x="17" y="44"/>
                      <a:pt x="29" y="40"/>
                      <a:pt x="36" y="38"/>
                    </a:cubicBezTo>
                    <a:cubicBezTo>
                      <a:pt x="49" y="33"/>
                      <a:pt x="64" y="30"/>
                      <a:pt x="78" y="30"/>
                    </a:cubicBezTo>
                    <a:cubicBezTo>
                      <a:pt x="93" y="29"/>
                      <a:pt x="111" y="30"/>
                      <a:pt x="121" y="42"/>
                    </a:cubicBezTo>
                    <a:cubicBezTo>
                      <a:pt x="130" y="53"/>
                      <a:pt x="136" y="65"/>
                      <a:pt x="141" y="77"/>
                    </a:cubicBezTo>
                    <a:cubicBezTo>
                      <a:pt x="145" y="90"/>
                      <a:pt x="149" y="103"/>
                      <a:pt x="150" y="116"/>
                    </a:cubicBezTo>
                    <a:cubicBezTo>
                      <a:pt x="151" y="128"/>
                      <a:pt x="153" y="144"/>
                      <a:pt x="146" y="155"/>
                    </a:cubicBezTo>
                    <a:cubicBezTo>
                      <a:pt x="137" y="167"/>
                      <a:pt x="119" y="163"/>
                      <a:pt x="107" y="161"/>
                    </a:cubicBezTo>
                    <a:cubicBezTo>
                      <a:pt x="95" y="158"/>
                      <a:pt x="83" y="155"/>
                      <a:pt x="72" y="150"/>
                    </a:cubicBezTo>
                    <a:cubicBezTo>
                      <a:pt x="51" y="140"/>
                      <a:pt x="28" y="125"/>
                      <a:pt x="15" y="106"/>
                    </a:cubicBezTo>
                    <a:cubicBezTo>
                      <a:pt x="0" y="83"/>
                      <a:pt x="8" y="50"/>
                      <a:pt x="24" y="30"/>
                    </a:cubicBezTo>
                    <a:cubicBezTo>
                      <a:pt x="42" y="7"/>
                      <a:pt x="71" y="6"/>
                      <a:pt x="96" y="19"/>
                    </a:cubicBezTo>
                    <a:cubicBezTo>
                      <a:pt x="119" y="32"/>
                      <a:pt x="137" y="55"/>
                      <a:pt x="151" y="77"/>
                    </a:cubicBezTo>
                    <a:cubicBezTo>
                      <a:pt x="166" y="100"/>
                      <a:pt x="177" y="128"/>
                      <a:pt x="154" y="151"/>
                    </a:cubicBezTo>
                    <a:cubicBezTo>
                      <a:pt x="136" y="169"/>
                      <a:pt x="106" y="171"/>
                      <a:pt x="81" y="167"/>
                    </a:cubicBezTo>
                    <a:cubicBezTo>
                      <a:pt x="56" y="163"/>
                      <a:pt x="32" y="151"/>
                      <a:pt x="18" y="129"/>
                    </a:cubicBezTo>
                    <a:cubicBezTo>
                      <a:pt x="11" y="118"/>
                      <a:pt x="7" y="106"/>
                      <a:pt x="7" y="94"/>
                    </a:cubicBezTo>
                    <a:cubicBezTo>
                      <a:pt x="7" y="92"/>
                      <a:pt x="5" y="92"/>
                      <a:pt x="5" y="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1874" name="Google Shape;1874;p14"/>
            <p:cNvGrpSpPr/>
            <p:nvPr/>
          </p:nvGrpSpPr>
          <p:grpSpPr>
            <a:xfrm>
              <a:off x="-1029053" y="-787842"/>
              <a:ext cx="2061365" cy="2045211"/>
              <a:chOff x="6437313" y="3054351"/>
              <a:chExt cx="603250" cy="598487"/>
            </a:xfrm>
          </p:grpSpPr>
          <p:sp>
            <p:nvSpPr>
              <p:cNvPr id="1875" name="Google Shape;1875;p14"/>
              <p:cNvSpPr/>
              <p:nvPr/>
            </p:nvSpPr>
            <p:spPr>
              <a:xfrm>
                <a:off x="6727826" y="3054350"/>
                <a:ext cx="123825" cy="274637"/>
              </a:xfrm>
              <a:custGeom>
                <a:avLst/>
                <a:gdLst/>
                <a:ahLst/>
                <a:cxnLst/>
                <a:rect l="l" t="t" r="r" b="b"/>
                <a:pathLst>
                  <a:path w="33" h="73" extrusionOk="0">
                    <a:moveTo>
                      <a:pt x="1" y="38"/>
                    </a:moveTo>
                    <a:cubicBezTo>
                      <a:pt x="0" y="50"/>
                      <a:pt x="1" y="62"/>
                      <a:pt x="3" y="73"/>
                    </a:cubicBezTo>
                    <a:cubicBezTo>
                      <a:pt x="10" y="68"/>
                      <a:pt x="17" y="60"/>
                      <a:pt x="24" y="43"/>
                    </a:cubicBezTo>
                    <a:cubicBezTo>
                      <a:pt x="29" y="31"/>
                      <a:pt x="33" y="0"/>
                      <a:pt x="20" y="2"/>
                    </a:cubicBezTo>
                    <a:cubicBezTo>
                      <a:pt x="8" y="4"/>
                      <a:pt x="2" y="27"/>
                      <a:pt x="1" y="3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76" name="Google Shape;1876;p14"/>
              <p:cNvSpPr/>
              <p:nvPr/>
            </p:nvSpPr>
            <p:spPr>
              <a:xfrm>
                <a:off x="6738938" y="3076576"/>
                <a:ext cx="63500" cy="177800"/>
              </a:xfrm>
              <a:custGeom>
                <a:avLst/>
                <a:gdLst/>
                <a:ahLst/>
                <a:cxnLst/>
                <a:rect l="l" t="t" r="r" b="b"/>
                <a:pathLst>
                  <a:path w="17" h="47" extrusionOk="0">
                    <a:moveTo>
                      <a:pt x="16" y="0"/>
                    </a:moveTo>
                    <a:cubicBezTo>
                      <a:pt x="3" y="11"/>
                      <a:pt x="0" y="30"/>
                      <a:pt x="2" y="46"/>
                    </a:cubicBezTo>
                    <a:cubicBezTo>
                      <a:pt x="2" y="47"/>
                      <a:pt x="3" y="47"/>
                      <a:pt x="3" y="46"/>
                    </a:cubicBezTo>
                    <a:cubicBezTo>
                      <a:pt x="3" y="37"/>
                      <a:pt x="3" y="29"/>
                      <a:pt x="5" y="20"/>
                    </a:cubicBezTo>
                    <a:cubicBezTo>
                      <a:pt x="7" y="13"/>
                      <a:pt x="11" y="6"/>
                      <a:pt x="17" y="0"/>
                    </a:cubicBezTo>
                    <a:cubicBezTo>
                      <a:pt x="17" y="0"/>
                      <a:pt x="16" y="0"/>
                      <a:pt x="16"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77" name="Google Shape;1877;p14"/>
              <p:cNvSpPr/>
              <p:nvPr/>
            </p:nvSpPr>
            <p:spPr>
              <a:xfrm>
                <a:off x="6742113" y="3265488"/>
                <a:ext cx="4763" cy="11113"/>
              </a:xfrm>
              <a:custGeom>
                <a:avLst/>
                <a:gdLst/>
                <a:ahLst/>
                <a:cxnLst/>
                <a:rect l="l" t="t" r="r" b="b"/>
                <a:pathLst>
                  <a:path w="1" h="3" extrusionOk="0">
                    <a:moveTo>
                      <a:pt x="1" y="1"/>
                    </a:moveTo>
                    <a:cubicBezTo>
                      <a:pt x="1" y="1"/>
                      <a:pt x="1" y="2"/>
                      <a:pt x="1" y="3"/>
                    </a:cubicBezTo>
                    <a:cubicBezTo>
                      <a:pt x="1" y="3"/>
                      <a:pt x="1" y="3"/>
                      <a:pt x="1" y="3"/>
                    </a:cubicBezTo>
                    <a:cubicBezTo>
                      <a:pt x="1" y="2"/>
                      <a:pt x="1" y="1"/>
                      <a:pt x="1" y="1"/>
                    </a:cubicBezTo>
                    <a:cubicBezTo>
                      <a:pt x="1" y="0"/>
                      <a:pt x="0" y="0"/>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78" name="Google Shape;1878;p14"/>
              <p:cNvSpPr/>
              <p:nvPr/>
            </p:nvSpPr>
            <p:spPr>
              <a:xfrm>
                <a:off x="6742113" y="3287713"/>
                <a:ext cx="7938" cy="3175"/>
              </a:xfrm>
              <a:custGeom>
                <a:avLst/>
                <a:gdLst/>
                <a:ahLst/>
                <a:cxnLst/>
                <a:rect l="l" t="t" r="r" b="b"/>
                <a:pathLst>
                  <a:path w="2" h="1" extrusionOk="0">
                    <a:moveTo>
                      <a:pt x="1" y="1"/>
                    </a:moveTo>
                    <a:cubicBezTo>
                      <a:pt x="1" y="1"/>
                      <a:pt x="2" y="0"/>
                      <a:pt x="1" y="0"/>
                    </a:cubicBezTo>
                    <a:cubicBezTo>
                      <a:pt x="0"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79" name="Google Shape;1879;p14"/>
              <p:cNvSpPr/>
              <p:nvPr/>
            </p:nvSpPr>
            <p:spPr>
              <a:xfrm>
                <a:off x="6799263" y="3076575"/>
                <a:ext cx="25400" cy="117475"/>
              </a:xfrm>
              <a:custGeom>
                <a:avLst/>
                <a:gdLst/>
                <a:ahLst/>
                <a:cxnLst/>
                <a:rect l="l" t="t" r="r" b="b"/>
                <a:pathLst>
                  <a:path w="7" h="31" extrusionOk="0">
                    <a:moveTo>
                      <a:pt x="4" y="1"/>
                    </a:moveTo>
                    <a:cubicBezTo>
                      <a:pt x="7" y="10"/>
                      <a:pt x="3" y="21"/>
                      <a:pt x="0" y="29"/>
                    </a:cubicBezTo>
                    <a:cubicBezTo>
                      <a:pt x="0" y="30"/>
                      <a:pt x="1" y="31"/>
                      <a:pt x="1" y="30"/>
                    </a:cubicBezTo>
                    <a:cubicBezTo>
                      <a:pt x="3" y="25"/>
                      <a:pt x="5" y="19"/>
                      <a:pt x="5" y="14"/>
                    </a:cubicBezTo>
                    <a:cubicBezTo>
                      <a:pt x="6" y="9"/>
                      <a:pt x="6" y="5"/>
                      <a:pt x="4" y="1"/>
                    </a:cubicBezTo>
                    <a:cubicBezTo>
                      <a:pt x="4" y="0"/>
                      <a:pt x="3" y="0"/>
                      <a:pt x="4"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80" name="Google Shape;1880;p14"/>
              <p:cNvSpPr/>
              <p:nvPr/>
            </p:nvSpPr>
            <p:spPr>
              <a:xfrm>
                <a:off x="6791326" y="3205163"/>
                <a:ext cx="7938" cy="14288"/>
              </a:xfrm>
              <a:custGeom>
                <a:avLst/>
                <a:gdLst/>
                <a:ahLst/>
                <a:cxnLst/>
                <a:rect l="l" t="t" r="r" b="b"/>
                <a:pathLst>
                  <a:path w="2" h="4" extrusionOk="0">
                    <a:moveTo>
                      <a:pt x="1" y="1"/>
                    </a:moveTo>
                    <a:cubicBezTo>
                      <a:pt x="1" y="1"/>
                      <a:pt x="1" y="2"/>
                      <a:pt x="0" y="3"/>
                    </a:cubicBezTo>
                    <a:cubicBezTo>
                      <a:pt x="0" y="3"/>
                      <a:pt x="1" y="4"/>
                      <a:pt x="1" y="3"/>
                    </a:cubicBezTo>
                    <a:cubicBezTo>
                      <a:pt x="1" y="2"/>
                      <a:pt x="2" y="2"/>
                      <a:pt x="2" y="1"/>
                    </a:cubicBezTo>
                    <a:cubicBezTo>
                      <a:pt x="2" y="1"/>
                      <a:pt x="1" y="0"/>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81" name="Google Shape;1881;p14"/>
              <p:cNvSpPr/>
              <p:nvPr/>
            </p:nvSpPr>
            <p:spPr>
              <a:xfrm>
                <a:off x="6788151" y="3230563"/>
                <a:ext cx="3175" cy="4763"/>
              </a:xfrm>
              <a:custGeom>
                <a:avLst/>
                <a:gdLst/>
                <a:ahLst/>
                <a:cxnLst/>
                <a:rect l="l" t="t" r="r" b="b"/>
                <a:pathLst>
                  <a:path w="1" h="1" extrusionOk="0">
                    <a:moveTo>
                      <a:pt x="0" y="1"/>
                    </a:moveTo>
                    <a:cubicBezTo>
                      <a:pt x="1" y="1"/>
                      <a:pt x="1" y="0"/>
                      <a:pt x="1"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82" name="Google Shape;1882;p14"/>
              <p:cNvSpPr/>
              <p:nvPr/>
            </p:nvSpPr>
            <p:spPr>
              <a:xfrm>
                <a:off x="6632576" y="3375025"/>
                <a:ext cx="117475" cy="277812"/>
              </a:xfrm>
              <a:custGeom>
                <a:avLst/>
                <a:gdLst/>
                <a:ahLst/>
                <a:cxnLst/>
                <a:rect l="l" t="t" r="r" b="b"/>
                <a:pathLst>
                  <a:path w="31" h="74" extrusionOk="0">
                    <a:moveTo>
                      <a:pt x="30" y="35"/>
                    </a:moveTo>
                    <a:cubicBezTo>
                      <a:pt x="31" y="23"/>
                      <a:pt x="29" y="11"/>
                      <a:pt x="27" y="0"/>
                    </a:cubicBezTo>
                    <a:cubicBezTo>
                      <a:pt x="21" y="5"/>
                      <a:pt x="14" y="14"/>
                      <a:pt x="8" y="31"/>
                    </a:cubicBezTo>
                    <a:cubicBezTo>
                      <a:pt x="3" y="43"/>
                      <a:pt x="0" y="74"/>
                      <a:pt x="12" y="72"/>
                    </a:cubicBezTo>
                    <a:cubicBezTo>
                      <a:pt x="25" y="69"/>
                      <a:pt x="30" y="46"/>
                      <a:pt x="30" y="3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83" name="Google Shape;1883;p14"/>
              <p:cNvSpPr/>
              <p:nvPr/>
            </p:nvSpPr>
            <p:spPr>
              <a:xfrm>
                <a:off x="6681788" y="3452813"/>
                <a:ext cx="60325" cy="177800"/>
              </a:xfrm>
              <a:custGeom>
                <a:avLst/>
                <a:gdLst/>
                <a:ahLst/>
                <a:cxnLst/>
                <a:rect l="l" t="t" r="r" b="b"/>
                <a:pathLst>
                  <a:path w="16" h="47" extrusionOk="0">
                    <a:moveTo>
                      <a:pt x="0" y="47"/>
                    </a:moveTo>
                    <a:cubicBezTo>
                      <a:pt x="13" y="36"/>
                      <a:pt x="16" y="16"/>
                      <a:pt x="13" y="0"/>
                    </a:cubicBezTo>
                    <a:cubicBezTo>
                      <a:pt x="13" y="0"/>
                      <a:pt x="12" y="0"/>
                      <a:pt x="12" y="0"/>
                    </a:cubicBezTo>
                    <a:cubicBezTo>
                      <a:pt x="12" y="9"/>
                      <a:pt x="13" y="17"/>
                      <a:pt x="11" y="26"/>
                    </a:cubicBezTo>
                    <a:cubicBezTo>
                      <a:pt x="9" y="34"/>
                      <a:pt x="6" y="41"/>
                      <a:pt x="0" y="47"/>
                    </a:cubicBezTo>
                    <a:cubicBezTo>
                      <a:pt x="0" y="47"/>
                      <a:pt x="0" y="47"/>
                      <a:pt x="0" y="4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84" name="Google Shape;1884;p14"/>
              <p:cNvSpPr/>
              <p:nvPr/>
            </p:nvSpPr>
            <p:spPr>
              <a:xfrm>
                <a:off x="6727826" y="3427413"/>
                <a:ext cx="3175" cy="11113"/>
              </a:xfrm>
              <a:custGeom>
                <a:avLst/>
                <a:gdLst/>
                <a:ahLst/>
                <a:cxnLst/>
                <a:rect l="l" t="t" r="r" b="b"/>
                <a:pathLst>
                  <a:path w="1" h="3" extrusionOk="0">
                    <a:moveTo>
                      <a:pt x="1" y="2"/>
                    </a:moveTo>
                    <a:cubicBezTo>
                      <a:pt x="1" y="2"/>
                      <a:pt x="1" y="1"/>
                      <a:pt x="1" y="1"/>
                    </a:cubicBezTo>
                    <a:cubicBezTo>
                      <a:pt x="1" y="0"/>
                      <a:pt x="0" y="0"/>
                      <a:pt x="0" y="1"/>
                    </a:cubicBezTo>
                    <a:cubicBezTo>
                      <a:pt x="0" y="1"/>
                      <a:pt x="0" y="2"/>
                      <a:pt x="0" y="2"/>
                    </a:cubicBezTo>
                    <a:cubicBezTo>
                      <a:pt x="0" y="3"/>
                      <a:pt x="1" y="3"/>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85" name="Google Shape;1885;p14"/>
              <p:cNvSpPr/>
              <p:nvPr/>
            </p:nvSpPr>
            <p:spPr>
              <a:xfrm>
                <a:off x="6727826" y="3411538"/>
                <a:ext cx="3175" cy="7938"/>
              </a:xfrm>
              <a:custGeom>
                <a:avLst/>
                <a:gdLst/>
                <a:ahLst/>
                <a:cxnLst/>
                <a:rect l="l" t="t" r="r" b="b"/>
                <a:pathLst>
                  <a:path w="1" h="2" extrusionOk="0">
                    <a:moveTo>
                      <a:pt x="1" y="0"/>
                    </a:moveTo>
                    <a:cubicBezTo>
                      <a:pt x="0" y="0"/>
                      <a:pt x="0" y="1"/>
                      <a:pt x="1" y="1"/>
                    </a:cubicBezTo>
                    <a:cubicBezTo>
                      <a:pt x="1" y="2"/>
                      <a:pt x="1" y="1"/>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86" name="Google Shape;1886;p14"/>
              <p:cNvSpPr/>
              <p:nvPr/>
            </p:nvSpPr>
            <p:spPr>
              <a:xfrm>
                <a:off x="6656388" y="3513138"/>
                <a:ext cx="25400" cy="117475"/>
              </a:xfrm>
              <a:custGeom>
                <a:avLst/>
                <a:gdLst/>
                <a:ahLst/>
                <a:cxnLst/>
                <a:rect l="l" t="t" r="r" b="b"/>
                <a:pathLst>
                  <a:path w="7" h="31" extrusionOk="0">
                    <a:moveTo>
                      <a:pt x="4" y="30"/>
                    </a:moveTo>
                    <a:cubicBezTo>
                      <a:pt x="0" y="21"/>
                      <a:pt x="4" y="10"/>
                      <a:pt x="7" y="1"/>
                    </a:cubicBezTo>
                    <a:cubicBezTo>
                      <a:pt x="7" y="1"/>
                      <a:pt x="6" y="0"/>
                      <a:pt x="5" y="1"/>
                    </a:cubicBezTo>
                    <a:cubicBezTo>
                      <a:pt x="3" y="6"/>
                      <a:pt x="2" y="12"/>
                      <a:pt x="2" y="17"/>
                    </a:cubicBezTo>
                    <a:cubicBezTo>
                      <a:pt x="1" y="22"/>
                      <a:pt x="1" y="26"/>
                      <a:pt x="3" y="30"/>
                    </a:cubicBezTo>
                    <a:cubicBezTo>
                      <a:pt x="3" y="31"/>
                      <a:pt x="4" y="30"/>
                      <a:pt x="4" y="3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87" name="Google Shape;1887;p14"/>
              <p:cNvSpPr/>
              <p:nvPr/>
            </p:nvSpPr>
            <p:spPr>
              <a:xfrm>
                <a:off x="6678613" y="3487738"/>
                <a:ext cx="7938" cy="11113"/>
              </a:xfrm>
              <a:custGeom>
                <a:avLst/>
                <a:gdLst/>
                <a:ahLst/>
                <a:cxnLst/>
                <a:rect l="l" t="t" r="r" b="b"/>
                <a:pathLst>
                  <a:path w="2" h="3" extrusionOk="0">
                    <a:moveTo>
                      <a:pt x="1" y="3"/>
                    </a:moveTo>
                    <a:cubicBezTo>
                      <a:pt x="1" y="2"/>
                      <a:pt x="2" y="2"/>
                      <a:pt x="2" y="1"/>
                    </a:cubicBezTo>
                    <a:cubicBezTo>
                      <a:pt x="2" y="0"/>
                      <a:pt x="1" y="0"/>
                      <a:pt x="1" y="1"/>
                    </a:cubicBezTo>
                    <a:cubicBezTo>
                      <a:pt x="1" y="1"/>
                      <a:pt x="1" y="2"/>
                      <a:pt x="0" y="3"/>
                    </a:cubicBezTo>
                    <a:cubicBezTo>
                      <a:pt x="0" y="3"/>
                      <a:pt x="1" y="3"/>
                      <a:pt x="1" y="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88" name="Google Shape;1888;p14"/>
              <p:cNvSpPr/>
              <p:nvPr/>
            </p:nvSpPr>
            <p:spPr>
              <a:xfrm>
                <a:off x="6686551" y="3471863"/>
                <a:ext cx="3175" cy="4763"/>
              </a:xfrm>
              <a:custGeom>
                <a:avLst/>
                <a:gdLst/>
                <a:ahLst/>
                <a:cxnLst/>
                <a:rect l="l" t="t" r="r" b="b"/>
                <a:pathLst>
                  <a:path w="1" h="1" extrusionOk="0">
                    <a:moveTo>
                      <a:pt x="1" y="0"/>
                    </a:moveTo>
                    <a:cubicBezTo>
                      <a:pt x="0" y="0"/>
                      <a:pt x="0" y="0"/>
                      <a:pt x="1" y="1"/>
                    </a:cubicBezTo>
                    <a:cubicBezTo>
                      <a:pt x="1" y="1"/>
                      <a:pt x="1" y="0"/>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89" name="Google Shape;1889;p14"/>
              <p:cNvSpPr/>
              <p:nvPr/>
            </p:nvSpPr>
            <p:spPr>
              <a:xfrm>
                <a:off x="6761163" y="3340101"/>
                <a:ext cx="279400" cy="125413"/>
              </a:xfrm>
              <a:custGeom>
                <a:avLst/>
                <a:gdLst/>
                <a:ahLst/>
                <a:cxnLst/>
                <a:rect l="l" t="t" r="r" b="b"/>
                <a:pathLst>
                  <a:path w="74" h="33" extrusionOk="0">
                    <a:moveTo>
                      <a:pt x="35" y="1"/>
                    </a:moveTo>
                    <a:cubicBezTo>
                      <a:pt x="24" y="0"/>
                      <a:pt x="12" y="1"/>
                      <a:pt x="0" y="3"/>
                    </a:cubicBezTo>
                    <a:cubicBezTo>
                      <a:pt x="6" y="10"/>
                      <a:pt x="14" y="17"/>
                      <a:pt x="30" y="24"/>
                    </a:cubicBezTo>
                    <a:cubicBezTo>
                      <a:pt x="42" y="29"/>
                      <a:pt x="74" y="33"/>
                      <a:pt x="71" y="20"/>
                    </a:cubicBezTo>
                    <a:cubicBezTo>
                      <a:pt x="69" y="8"/>
                      <a:pt x="46" y="2"/>
                      <a:pt x="35"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90" name="Google Shape;1890;p14"/>
              <p:cNvSpPr/>
              <p:nvPr/>
            </p:nvSpPr>
            <p:spPr>
              <a:xfrm>
                <a:off x="6840538" y="3351213"/>
                <a:ext cx="177800" cy="65088"/>
              </a:xfrm>
              <a:custGeom>
                <a:avLst/>
                <a:gdLst/>
                <a:ahLst/>
                <a:cxnLst/>
                <a:rect l="l" t="t" r="r" b="b"/>
                <a:pathLst>
                  <a:path w="47" h="17" extrusionOk="0">
                    <a:moveTo>
                      <a:pt x="47" y="16"/>
                    </a:moveTo>
                    <a:cubicBezTo>
                      <a:pt x="36" y="3"/>
                      <a:pt x="17" y="0"/>
                      <a:pt x="1" y="2"/>
                    </a:cubicBezTo>
                    <a:cubicBezTo>
                      <a:pt x="0" y="2"/>
                      <a:pt x="0" y="3"/>
                      <a:pt x="1" y="3"/>
                    </a:cubicBezTo>
                    <a:cubicBezTo>
                      <a:pt x="9" y="3"/>
                      <a:pt x="18" y="3"/>
                      <a:pt x="26" y="5"/>
                    </a:cubicBezTo>
                    <a:cubicBezTo>
                      <a:pt x="34" y="7"/>
                      <a:pt x="41" y="11"/>
                      <a:pt x="46" y="17"/>
                    </a:cubicBezTo>
                    <a:cubicBezTo>
                      <a:pt x="47" y="17"/>
                      <a:pt x="47" y="16"/>
                      <a:pt x="47" y="1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91" name="Google Shape;1891;p14"/>
              <p:cNvSpPr/>
              <p:nvPr/>
            </p:nvSpPr>
            <p:spPr>
              <a:xfrm>
                <a:off x="6818313" y="3355975"/>
                <a:ext cx="6350" cy="3175"/>
              </a:xfrm>
              <a:custGeom>
                <a:avLst/>
                <a:gdLst/>
                <a:ahLst/>
                <a:cxnLst/>
                <a:rect l="l" t="t" r="r" b="b"/>
                <a:pathLst>
                  <a:path w="2" h="1" extrusionOk="0">
                    <a:moveTo>
                      <a:pt x="2" y="1"/>
                    </a:moveTo>
                    <a:cubicBezTo>
                      <a:pt x="1" y="1"/>
                      <a:pt x="1" y="1"/>
                      <a:pt x="0" y="1"/>
                    </a:cubicBezTo>
                    <a:cubicBezTo>
                      <a:pt x="0" y="1"/>
                      <a:pt x="0" y="1"/>
                      <a:pt x="0" y="1"/>
                    </a:cubicBezTo>
                    <a:cubicBezTo>
                      <a:pt x="1" y="1"/>
                      <a:pt x="1" y="1"/>
                      <a:pt x="2" y="1"/>
                    </a:cubicBezTo>
                    <a:cubicBezTo>
                      <a:pt x="2" y="1"/>
                      <a:pt x="2" y="0"/>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92" name="Google Shape;1892;p14"/>
              <p:cNvSpPr/>
              <p:nvPr/>
            </p:nvSpPr>
            <p:spPr>
              <a:xfrm>
                <a:off x="6802438" y="3355975"/>
                <a:ext cx="4763" cy="6350"/>
              </a:xfrm>
              <a:custGeom>
                <a:avLst/>
                <a:gdLst/>
                <a:ahLst/>
                <a:cxnLst/>
                <a:rect l="l" t="t" r="r" b="b"/>
                <a:pathLst>
                  <a:path w="1" h="2" extrusionOk="0">
                    <a:moveTo>
                      <a:pt x="0" y="1"/>
                    </a:moveTo>
                    <a:cubicBezTo>
                      <a:pt x="0" y="1"/>
                      <a:pt x="1" y="2"/>
                      <a:pt x="1" y="1"/>
                    </a:cubicBezTo>
                    <a:cubicBezTo>
                      <a:pt x="1" y="0"/>
                      <a:pt x="0" y="0"/>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93" name="Google Shape;1893;p14"/>
              <p:cNvSpPr/>
              <p:nvPr/>
            </p:nvSpPr>
            <p:spPr>
              <a:xfrm>
                <a:off x="6900863" y="3411538"/>
                <a:ext cx="112712" cy="26988"/>
              </a:xfrm>
              <a:custGeom>
                <a:avLst/>
                <a:gdLst/>
                <a:ahLst/>
                <a:cxnLst/>
                <a:rect l="l" t="t" r="r" b="b"/>
                <a:pathLst>
                  <a:path w="30" h="7" extrusionOk="0">
                    <a:moveTo>
                      <a:pt x="30" y="4"/>
                    </a:moveTo>
                    <a:cubicBezTo>
                      <a:pt x="21" y="7"/>
                      <a:pt x="10" y="3"/>
                      <a:pt x="1" y="0"/>
                    </a:cubicBezTo>
                    <a:cubicBezTo>
                      <a:pt x="1" y="0"/>
                      <a:pt x="0" y="1"/>
                      <a:pt x="1" y="1"/>
                    </a:cubicBezTo>
                    <a:cubicBezTo>
                      <a:pt x="6" y="3"/>
                      <a:pt x="11" y="5"/>
                      <a:pt x="17" y="5"/>
                    </a:cubicBezTo>
                    <a:cubicBezTo>
                      <a:pt x="21" y="6"/>
                      <a:pt x="26" y="6"/>
                      <a:pt x="30" y="4"/>
                    </a:cubicBezTo>
                    <a:cubicBezTo>
                      <a:pt x="30" y="4"/>
                      <a:pt x="30" y="3"/>
                      <a:pt x="30"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94" name="Google Shape;1894;p14"/>
              <p:cNvSpPr/>
              <p:nvPr/>
            </p:nvSpPr>
            <p:spPr>
              <a:xfrm>
                <a:off x="6873876" y="3405188"/>
                <a:ext cx="11113" cy="6350"/>
              </a:xfrm>
              <a:custGeom>
                <a:avLst/>
                <a:gdLst/>
                <a:ahLst/>
                <a:cxnLst/>
                <a:rect l="l" t="t" r="r" b="b"/>
                <a:pathLst>
                  <a:path w="3" h="2" extrusionOk="0">
                    <a:moveTo>
                      <a:pt x="3" y="1"/>
                    </a:moveTo>
                    <a:cubicBezTo>
                      <a:pt x="2" y="1"/>
                      <a:pt x="2" y="1"/>
                      <a:pt x="1" y="0"/>
                    </a:cubicBezTo>
                    <a:cubicBezTo>
                      <a:pt x="0" y="0"/>
                      <a:pt x="0" y="1"/>
                      <a:pt x="0" y="1"/>
                    </a:cubicBezTo>
                    <a:cubicBezTo>
                      <a:pt x="1" y="1"/>
                      <a:pt x="2" y="2"/>
                      <a:pt x="2" y="2"/>
                    </a:cubicBezTo>
                    <a:cubicBezTo>
                      <a:pt x="3" y="2"/>
                      <a:pt x="3" y="1"/>
                      <a:pt x="3"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95" name="Google Shape;1895;p14"/>
              <p:cNvSpPr/>
              <p:nvPr/>
            </p:nvSpPr>
            <p:spPr>
              <a:xfrm>
                <a:off x="6859588" y="3400425"/>
                <a:ext cx="3175" cy="4763"/>
              </a:xfrm>
              <a:custGeom>
                <a:avLst/>
                <a:gdLst/>
                <a:ahLst/>
                <a:cxnLst/>
                <a:rect l="l" t="t" r="r" b="b"/>
                <a:pathLst>
                  <a:path w="1" h="1" extrusionOk="0">
                    <a:moveTo>
                      <a:pt x="0" y="0"/>
                    </a:moveTo>
                    <a:cubicBezTo>
                      <a:pt x="0" y="1"/>
                      <a:pt x="0" y="1"/>
                      <a:pt x="0" y="1"/>
                    </a:cubicBezTo>
                    <a:cubicBezTo>
                      <a:pt x="1" y="0"/>
                      <a:pt x="0"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96" name="Google Shape;1896;p14"/>
              <p:cNvSpPr/>
              <p:nvPr/>
            </p:nvSpPr>
            <p:spPr>
              <a:xfrm>
                <a:off x="6437313" y="3246438"/>
                <a:ext cx="282575" cy="115888"/>
              </a:xfrm>
              <a:custGeom>
                <a:avLst/>
                <a:gdLst/>
                <a:ahLst/>
                <a:cxnLst/>
                <a:rect l="l" t="t" r="r" b="b"/>
                <a:pathLst>
                  <a:path w="75" h="31" extrusionOk="0">
                    <a:moveTo>
                      <a:pt x="40" y="30"/>
                    </a:moveTo>
                    <a:cubicBezTo>
                      <a:pt x="52" y="31"/>
                      <a:pt x="63" y="29"/>
                      <a:pt x="75" y="27"/>
                    </a:cubicBezTo>
                    <a:cubicBezTo>
                      <a:pt x="69" y="21"/>
                      <a:pt x="61" y="14"/>
                      <a:pt x="44" y="8"/>
                    </a:cubicBezTo>
                    <a:cubicBezTo>
                      <a:pt x="32" y="3"/>
                      <a:pt x="0" y="0"/>
                      <a:pt x="3" y="12"/>
                    </a:cubicBezTo>
                    <a:cubicBezTo>
                      <a:pt x="6" y="25"/>
                      <a:pt x="29" y="30"/>
                      <a:pt x="40" y="3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97" name="Google Shape;1897;p14"/>
              <p:cNvSpPr/>
              <p:nvPr/>
            </p:nvSpPr>
            <p:spPr>
              <a:xfrm>
                <a:off x="6459538" y="3295650"/>
                <a:ext cx="180975" cy="60325"/>
              </a:xfrm>
              <a:custGeom>
                <a:avLst/>
                <a:gdLst/>
                <a:ahLst/>
                <a:cxnLst/>
                <a:rect l="l" t="t" r="r" b="b"/>
                <a:pathLst>
                  <a:path w="48" h="16" extrusionOk="0">
                    <a:moveTo>
                      <a:pt x="1" y="0"/>
                    </a:moveTo>
                    <a:cubicBezTo>
                      <a:pt x="12" y="13"/>
                      <a:pt x="31" y="16"/>
                      <a:pt x="47" y="13"/>
                    </a:cubicBezTo>
                    <a:cubicBezTo>
                      <a:pt x="48" y="13"/>
                      <a:pt x="48" y="12"/>
                      <a:pt x="47" y="12"/>
                    </a:cubicBezTo>
                    <a:cubicBezTo>
                      <a:pt x="39" y="12"/>
                      <a:pt x="30" y="13"/>
                      <a:pt x="22" y="11"/>
                    </a:cubicBezTo>
                    <a:cubicBezTo>
                      <a:pt x="14" y="9"/>
                      <a:pt x="7" y="6"/>
                      <a:pt x="1" y="0"/>
                    </a:cubicBezTo>
                    <a:cubicBezTo>
                      <a:pt x="1" y="0"/>
                      <a:pt x="0" y="0"/>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98" name="Google Shape;1898;p14"/>
              <p:cNvSpPr/>
              <p:nvPr/>
            </p:nvSpPr>
            <p:spPr>
              <a:xfrm>
                <a:off x="6656388" y="3340100"/>
                <a:ext cx="6350" cy="4763"/>
              </a:xfrm>
              <a:custGeom>
                <a:avLst/>
                <a:gdLst/>
                <a:ahLst/>
                <a:cxnLst/>
                <a:rect l="l" t="t" r="r" b="b"/>
                <a:pathLst>
                  <a:path w="2" h="1" extrusionOk="0">
                    <a:moveTo>
                      <a:pt x="0" y="1"/>
                    </a:moveTo>
                    <a:cubicBezTo>
                      <a:pt x="1" y="1"/>
                      <a:pt x="1" y="1"/>
                      <a:pt x="2" y="1"/>
                    </a:cubicBezTo>
                    <a:cubicBezTo>
                      <a:pt x="2" y="1"/>
                      <a:pt x="2" y="0"/>
                      <a:pt x="2" y="0"/>
                    </a:cubicBezTo>
                    <a:cubicBezTo>
                      <a:pt x="1" y="0"/>
                      <a:pt x="1" y="0"/>
                      <a:pt x="0"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99" name="Google Shape;1899;p14"/>
              <p:cNvSpPr/>
              <p:nvPr/>
            </p:nvSpPr>
            <p:spPr>
              <a:xfrm>
                <a:off x="6673851" y="3340100"/>
                <a:ext cx="4763" cy="4763"/>
              </a:xfrm>
              <a:custGeom>
                <a:avLst/>
                <a:gdLst/>
                <a:ahLst/>
                <a:cxnLst/>
                <a:rect l="l" t="t" r="r" b="b"/>
                <a:pathLst>
                  <a:path w="1" h="1" extrusionOk="0">
                    <a:moveTo>
                      <a:pt x="1" y="1"/>
                    </a:moveTo>
                    <a:cubicBezTo>
                      <a:pt x="1" y="0"/>
                      <a:pt x="0" y="0"/>
                      <a:pt x="0" y="1"/>
                    </a:cubicBezTo>
                    <a:cubicBezTo>
                      <a:pt x="0" y="1"/>
                      <a:pt x="1"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00" name="Google Shape;1900;p14"/>
              <p:cNvSpPr/>
              <p:nvPr/>
            </p:nvSpPr>
            <p:spPr>
              <a:xfrm>
                <a:off x="6464301" y="3268663"/>
                <a:ext cx="112712" cy="26988"/>
              </a:xfrm>
              <a:custGeom>
                <a:avLst/>
                <a:gdLst/>
                <a:ahLst/>
                <a:cxnLst/>
                <a:rect l="l" t="t" r="r" b="b"/>
                <a:pathLst>
                  <a:path w="30" h="7" extrusionOk="0">
                    <a:moveTo>
                      <a:pt x="1" y="4"/>
                    </a:moveTo>
                    <a:cubicBezTo>
                      <a:pt x="9" y="0"/>
                      <a:pt x="20" y="4"/>
                      <a:pt x="29" y="7"/>
                    </a:cubicBezTo>
                    <a:cubicBezTo>
                      <a:pt x="30" y="7"/>
                      <a:pt x="30" y="6"/>
                      <a:pt x="30" y="5"/>
                    </a:cubicBezTo>
                    <a:cubicBezTo>
                      <a:pt x="25" y="3"/>
                      <a:pt x="19" y="2"/>
                      <a:pt x="14" y="2"/>
                    </a:cubicBezTo>
                    <a:cubicBezTo>
                      <a:pt x="9" y="1"/>
                      <a:pt x="4" y="1"/>
                      <a:pt x="0" y="3"/>
                    </a:cubicBezTo>
                    <a:cubicBezTo>
                      <a:pt x="0" y="3"/>
                      <a:pt x="0" y="4"/>
                      <a:pt x="1"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01" name="Google Shape;1901;p14"/>
              <p:cNvSpPr/>
              <p:nvPr/>
            </p:nvSpPr>
            <p:spPr>
              <a:xfrm>
                <a:off x="6591301" y="3290888"/>
                <a:ext cx="15875" cy="7938"/>
              </a:xfrm>
              <a:custGeom>
                <a:avLst/>
                <a:gdLst/>
                <a:ahLst/>
                <a:cxnLst/>
                <a:rect l="l" t="t" r="r" b="b"/>
                <a:pathLst>
                  <a:path w="4" h="2" extrusionOk="0">
                    <a:moveTo>
                      <a:pt x="1" y="1"/>
                    </a:moveTo>
                    <a:cubicBezTo>
                      <a:pt x="1" y="1"/>
                      <a:pt x="2" y="2"/>
                      <a:pt x="3" y="2"/>
                    </a:cubicBezTo>
                    <a:cubicBezTo>
                      <a:pt x="3" y="2"/>
                      <a:pt x="4" y="1"/>
                      <a:pt x="3" y="1"/>
                    </a:cubicBezTo>
                    <a:cubicBezTo>
                      <a:pt x="2" y="1"/>
                      <a:pt x="2" y="1"/>
                      <a:pt x="1" y="0"/>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02" name="Google Shape;1902;p14"/>
              <p:cNvSpPr/>
              <p:nvPr/>
            </p:nvSpPr>
            <p:spPr>
              <a:xfrm>
                <a:off x="6618288" y="3298825"/>
                <a:ext cx="3175" cy="3175"/>
              </a:xfrm>
              <a:custGeom>
                <a:avLst/>
                <a:gdLst/>
                <a:ahLst/>
                <a:cxnLst/>
                <a:rect l="l" t="t" r="r" b="b"/>
                <a:pathLst>
                  <a:path w="1" h="1" extrusionOk="0">
                    <a:moveTo>
                      <a:pt x="1" y="1"/>
                    </a:moveTo>
                    <a:cubicBezTo>
                      <a:pt x="1" y="0"/>
                      <a:pt x="0" y="0"/>
                      <a:pt x="0" y="1"/>
                    </a:cubicBezTo>
                    <a:cubicBezTo>
                      <a:pt x="0" y="1"/>
                      <a:pt x="1"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03" name="Google Shape;1903;p14"/>
              <p:cNvSpPr/>
              <p:nvPr/>
            </p:nvSpPr>
            <p:spPr>
              <a:xfrm>
                <a:off x="6757988" y="3167063"/>
                <a:ext cx="271463" cy="173038"/>
              </a:xfrm>
              <a:custGeom>
                <a:avLst/>
                <a:gdLst/>
                <a:ahLst/>
                <a:cxnLst/>
                <a:rect l="l" t="t" r="r" b="b"/>
                <a:pathLst>
                  <a:path w="72" h="46" extrusionOk="0">
                    <a:moveTo>
                      <a:pt x="22" y="19"/>
                    </a:moveTo>
                    <a:cubicBezTo>
                      <a:pt x="13" y="26"/>
                      <a:pt x="6" y="36"/>
                      <a:pt x="0" y="45"/>
                    </a:cubicBezTo>
                    <a:cubicBezTo>
                      <a:pt x="8" y="46"/>
                      <a:pt x="18" y="45"/>
                      <a:pt x="35" y="38"/>
                    </a:cubicBezTo>
                    <a:cubicBezTo>
                      <a:pt x="47" y="33"/>
                      <a:pt x="72" y="14"/>
                      <a:pt x="62" y="7"/>
                    </a:cubicBezTo>
                    <a:cubicBezTo>
                      <a:pt x="52" y="0"/>
                      <a:pt x="31" y="12"/>
                      <a:pt x="22" y="1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04" name="Google Shape;1904;p14"/>
              <p:cNvSpPr/>
              <p:nvPr/>
            </p:nvSpPr>
            <p:spPr>
              <a:xfrm>
                <a:off x="6813551" y="3194050"/>
                <a:ext cx="166688" cy="93663"/>
              </a:xfrm>
              <a:custGeom>
                <a:avLst/>
                <a:gdLst/>
                <a:ahLst/>
                <a:cxnLst/>
                <a:rect l="l" t="t" r="r" b="b"/>
                <a:pathLst>
                  <a:path w="44" h="25" extrusionOk="0">
                    <a:moveTo>
                      <a:pt x="44" y="2"/>
                    </a:moveTo>
                    <a:cubicBezTo>
                      <a:pt x="27" y="0"/>
                      <a:pt x="10" y="11"/>
                      <a:pt x="1" y="24"/>
                    </a:cubicBezTo>
                    <a:cubicBezTo>
                      <a:pt x="0" y="24"/>
                      <a:pt x="1" y="25"/>
                      <a:pt x="1" y="25"/>
                    </a:cubicBezTo>
                    <a:cubicBezTo>
                      <a:pt x="8" y="19"/>
                      <a:pt x="13" y="12"/>
                      <a:pt x="21" y="8"/>
                    </a:cubicBezTo>
                    <a:cubicBezTo>
                      <a:pt x="28" y="4"/>
                      <a:pt x="36" y="2"/>
                      <a:pt x="44" y="2"/>
                    </a:cubicBezTo>
                    <a:cubicBezTo>
                      <a:pt x="44" y="2"/>
                      <a:pt x="44" y="2"/>
                      <a:pt x="44"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05" name="Google Shape;1905;p14"/>
              <p:cNvSpPr/>
              <p:nvPr/>
            </p:nvSpPr>
            <p:spPr>
              <a:xfrm>
                <a:off x="6799263" y="3295650"/>
                <a:ext cx="7938" cy="6350"/>
              </a:xfrm>
              <a:custGeom>
                <a:avLst/>
                <a:gdLst/>
                <a:ahLst/>
                <a:cxnLst/>
                <a:rect l="l" t="t" r="r" b="b"/>
                <a:pathLst>
                  <a:path w="2" h="2" extrusionOk="0">
                    <a:moveTo>
                      <a:pt x="1" y="0"/>
                    </a:moveTo>
                    <a:cubicBezTo>
                      <a:pt x="1" y="1"/>
                      <a:pt x="0" y="1"/>
                      <a:pt x="0" y="2"/>
                    </a:cubicBezTo>
                    <a:cubicBezTo>
                      <a:pt x="0" y="2"/>
                      <a:pt x="0" y="2"/>
                      <a:pt x="0" y="2"/>
                    </a:cubicBezTo>
                    <a:cubicBezTo>
                      <a:pt x="1" y="2"/>
                      <a:pt x="1" y="1"/>
                      <a:pt x="2" y="1"/>
                    </a:cubicBezTo>
                    <a:cubicBezTo>
                      <a:pt x="2" y="0"/>
                      <a:pt x="1" y="0"/>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06" name="Google Shape;1906;p14"/>
              <p:cNvSpPr/>
              <p:nvPr/>
            </p:nvSpPr>
            <p:spPr>
              <a:xfrm>
                <a:off x="6788151" y="3309938"/>
                <a:ext cx="3175" cy="4763"/>
              </a:xfrm>
              <a:custGeom>
                <a:avLst/>
                <a:gdLst/>
                <a:ahLst/>
                <a:cxnLst/>
                <a:rect l="l" t="t" r="r" b="b"/>
                <a:pathLst>
                  <a:path w="1" h="1" extrusionOk="0">
                    <a:moveTo>
                      <a:pt x="0" y="1"/>
                    </a:moveTo>
                    <a:cubicBezTo>
                      <a:pt x="0" y="1"/>
                      <a:pt x="1" y="1"/>
                      <a:pt x="1" y="0"/>
                    </a:cubicBezTo>
                    <a:cubicBezTo>
                      <a:pt x="1" y="0"/>
                      <a:pt x="0" y="0"/>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07" name="Google Shape;1907;p14"/>
              <p:cNvSpPr/>
              <p:nvPr/>
            </p:nvSpPr>
            <p:spPr>
              <a:xfrm>
                <a:off x="6897688" y="3208338"/>
                <a:ext cx="90488" cy="76200"/>
              </a:xfrm>
              <a:custGeom>
                <a:avLst/>
                <a:gdLst/>
                <a:ahLst/>
                <a:cxnLst/>
                <a:rect l="l" t="t" r="r" b="b"/>
                <a:pathLst>
                  <a:path w="24" h="20" extrusionOk="0">
                    <a:moveTo>
                      <a:pt x="23" y="1"/>
                    </a:moveTo>
                    <a:cubicBezTo>
                      <a:pt x="19" y="9"/>
                      <a:pt x="9" y="14"/>
                      <a:pt x="0" y="18"/>
                    </a:cubicBezTo>
                    <a:cubicBezTo>
                      <a:pt x="0" y="19"/>
                      <a:pt x="0" y="20"/>
                      <a:pt x="1" y="20"/>
                    </a:cubicBezTo>
                    <a:cubicBezTo>
                      <a:pt x="6" y="18"/>
                      <a:pt x="11" y="15"/>
                      <a:pt x="15" y="11"/>
                    </a:cubicBezTo>
                    <a:cubicBezTo>
                      <a:pt x="19" y="8"/>
                      <a:pt x="22" y="5"/>
                      <a:pt x="24" y="1"/>
                    </a:cubicBezTo>
                    <a:cubicBezTo>
                      <a:pt x="24" y="1"/>
                      <a:pt x="23" y="0"/>
                      <a:pt x="23"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08" name="Google Shape;1908;p14"/>
              <p:cNvSpPr/>
              <p:nvPr/>
            </p:nvSpPr>
            <p:spPr>
              <a:xfrm>
                <a:off x="6873876" y="3287713"/>
                <a:ext cx="11113" cy="7938"/>
              </a:xfrm>
              <a:custGeom>
                <a:avLst/>
                <a:gdLst/>
                <a:ahLst/>
                <a:cxnLst/>
                <a:rect l="l" t="t" r="r" b="b"/>
                <a:pathLst>
                  <a:path w="3" h="2" extrusionOk="0">
                    <a:moveTo>
                      <a:pt x="2" y="1"/>
                    </a:moveTo>
                    <a:cubicBezTo>
                      <a:pt x="1" y="1"/>
                      <a:pt x="1" y="1"/>
                      <a:pt x="0" y="1"/>
                    </a:cubicBezTo>
                    <a:cubicBezTo>
                      <a:pt x="0" y="2"/>
                      <a:pt x="0" y="2"/>
                      <a:pt x="0" y="2"/>
                    </a:cubicBezTo>
                    <a:cubicBezTo>
                      <a:pt x="1" y="2"/>
                      <a:pt x="2" y="2"/>
                      <a:pt x="2" y="1"/>
                    </a:cubicBezTo>
                    <a:cubicBezTo>
                      <a:pt x="3" y="1"/>
                      <a:pt x="3" y="0"/>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09" name="Google Shape;1909;p14"/>
              <p:cNvSpPr/>
              <p:nvPr/>
            </p:nvSpPr>
            <p:spPr>
              <a:xfrm>
                <a:off x="6859588" y="3302000"/>
                <a:ext cx="3175" cy="4763"/>
              </a:xfrm>
              <a:custGeom>
                <a:avLst/>
                <a:gdLst/>
                <a:ahLst/>
                <a:cxnLst/>
                <a:rect l="l" t="t" r="r" b="b"/>
                <a:pathLst>
                  <a:path w="1" h="1" extrusionOk="0">
                    <a:moveTo>
                      <a:pt x="0" y="0"/>
                    </a:moveTo>
                    <a:cubicBezTo>
                      <a:pt x="0" y="1"/>
                      <a:pt x="1" y="0"/>
                      <a:pt x="0" y="0"/>
                    </a:cubicBezTo>
                    <a:cubicBezTo>
                      <a:pt x="0" y="0"/>
                      <a:pt x="0"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10" name="Google Shape;1910;p14"/>
              <p:cNvSpPr/>
              <p:nvPr/>
            </p:nvSpPr>
            <p:spPr>
              <a:xfrm>
                <a:off x="6451601" y="3362325"/>
                <a:ext cx="268288" cy="177800"/>
              </a:xfrm>
              <a:custGeom>
                <a:avLst/>
                <a:gdLst/>
                <a:ahLst/>
                <a:cxnLst/>
                <a:rect l="l" t="t" r="r" b="b"/>
                <a:pathLst>
                  <a:path w="71" h="47" extrusionOk="0">
                    <a:moveTo>
                      <a:pt x="49" y="27"/>
                    </a:moveTo>
                    <a:cubicBezTo>
                      <a:pt x="58" y="20"/>
                      <a:pt x="65" y="10"/>
                      <a:pt x="71" y="0"/>
                    </a:cubicBezTo>
                    <a:cubicBezTo>
                      <a:pt x="63" y="0"/>
                      <a:pt x="53" y="1"/>
                      <a:pt x="36" y="8"/>
                    </a:cubicBezTo>
                    <a:cubicBezTo>
                      <a:pt x="24" y="14"/>
                      <a:pt x="0" y="34"/>
                      <a:pt x="10" y="41"/>
                    </a:cubicBezTo>
                    <a:cubicBezTo>
                      <a:pt x="21" y="47"/>
                      <a:pt x="41" y="35"/>
                      <a:pt x="49"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11" name="Google Shape;1911;p14"/>
              <p:cNvSpPr/>
              <p:nvPr/>
            </p:nvSpPr>
            <p:spPr>
              <a:xfrm>
                <a:off x="6500813" y="3416300"/>
                <a:ext cx="161925" cy="96838"/>
              </a:xfrm>
              <a:custGeom>
                <a:avLst/>
                <a:gdLst/>
                <a:ahLst/>
                <a:cxnLst/>
                <a:rect l="l" t="t" r="r" b="b"/>
                <a:pathLst>
                  <a:path w="43" h="26" extrusionOk="0">
                    <a:moveTo>
                      <a:pt x="1" y="25"/>
                    </a:moveTo>
                    <a:cubicBezTo>
                      <a:pt x="18" y="26"/>
                      <a:pt x="33" y="14"/>
                      <a:pt x="43" y="1"/>
                    </a:cubicBezTo>
                    <a:cubicBezTo>
                      <a:pt x="43" y="0"/>
                      <a:pt x="43" y="0"/>
                      <a:pt x="42" y="0"/>
                    </a:cubicBezTo>
                    <a:cubicBezTo>
                      <a:pt x="36" y="6"/>
                      <a:pt x="30" y="13"/>
                      <a:pt x="23" y="18"/>
                    </a:cubicBezTo>
                    <a:cubicBezTo>
                      <a:pt x="16" y="22"/>
                      <a:pt x="9" y="24"/>
                      <a:pt x="1" y="24"/>
                    </a:cubicBezTo>
                    <a:cubicBezTo>
                      <a:pt x="0" y="24"/>
                      <a:pt x="0" y="25"/>
                      <a:pt x="1" y="2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12" name="Google Shape;1912;p14"/>
              <p:cNvSpPr/>
              <p:nvPr/>
            </p:nvSpPr>
            <p:spPr>
              <a:xfrm>
                <a:off x="6670676" y="3397250"/>
                <a:ext cx="11113" cy="11113"/>
              </a:xfrm>
              <a:custGeom>
                <a:avLst/>
                <a:gdLst/>
                <a:ahLst/>
                <a:cxnLst/>
                <a:rect l="l" t="t" r="r" b="b"/>
                <a:pathLst>
                  <a:path w="3" h="3" extrusionOk="0">
                    <a:moveTo>
                      <a:pt x="1" y="2"/>
                    </a:moveTo>
                    <a:cubicBezTo>
                      <a:pt x="2" y="2"/>
                      <a:pt x="2" y="2"/>
                      <a:pt x="2" y="1"/>
                    </a:cubicBezTo>
                    <a:cubicBezTo>
                      <a:pt x="3" y="1"/>
                      <a:pt x="2" y="0"/>
                      <a:pt x="2" y="1"/>
                    </a:cubicBezTo>
                    <a:cubicBezTo>
                      <a:pt x="1" y="1"/>
                      <a:pt x="1" y="1"/>
                      <a:pt x="1" y="2"/>
                    </a:cubicBezTo>
                    <a:cubicBezTo>
                      <a:pt x="0" y="2"/>
                      <a:pt x="1" y="3"/>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13" name="Google Shape;1913;p14"/>
              <p:cNvSpPr/>
              <p:nvPr/>
            </p:nvSpPr>
            <p:spPr>
              <a:xfrm>
                <a:off x="6686551" y="3386138"/>
                <a:ext cx="3175" cy="6350"/>
              </a:xfrm>
              <a:custGeom>
                <a:avLst/>
                <a:gdLst/>
                <a:ahLst/>
                <a:cxnLst/>
                <a:rect l="l" t="t" r="r" b="b"/>
                <a:pathLst>
                  <a:path w="1" h="2" extrusionOk="0">
                    <a:moveTo>
                      <a:pt x="1" y="1"/>
                    </a:moveTo>
                    <a:cubicBezTo>
                      <a:pt x="1" y="0"/>
                      <a:pt x="0" y="1"/>
                      <a:pt x="0" y="1"/>
                    </a:cubicBezTo>
                    <a:cubicBezTo>
                      <a:pt x="1" y="2"/>
                      <a:pt x="1"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14" name="Google Shape;1914;p14"/>
              <p:cNvSpPr/>
              <p:nvPr/>
            </p:nvSpPr>
            <p:spPr>
              <a:xfrm>
                <a:off x="6492875" y="3422650"/>
                <a:ext cx="90488" cy="76200"/>
              </a:xfrm>
              <a:custGeom>
                <a:avLst/>
                <a:gdLst/>
                <a:ahLst/>
                <a:cxnLst/>
                <a:rect l="l" t="t" r="r" b="b"/>
                <a:pathLst>
                  <a:path w="24" h="20" extrusionOk="0">
                    <a:moveTo>
                      <a:pt x="1" y="20"/>
                    </a:moveTo>
                    <a:cubicBezTo>
                      <a:pt x="5" y="11"/>
                      <a:pt x="15" y="6"/>
                      <a:pt x="23" y="1"/>
                    </a:cubicBezTo>
                    <a:cubicBezTo>
                      <a:pt x="24" y="1"/>
                      <a:pt x="23" y="0"/>
                      <a:pt x="22" y="0"/>
                    </a:cubicBezTo>
                    <a:cubicBezTo>
                      <a:pt x="17" y="2"/>
                      <a:pt x="13" y="5"/>
                      <a:pt x="9" y="9"/>
                    </a:cubicBezTo>
                    <a:cubicBezTo>
                      <a:pt x="5" y="12"/>
                      <a:pt x="2" y="15"/>
                      <a:pt x="0" y="19"/>
                    </a:cubicBezTo>
                    <a:cubicBezTo>
                      <a:pt x="0" y="20"/>
                      <a:pt x="1" y="20"/>
                      <a:pt x="1" y="2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15" name="Google Shape;1915;p14"/>
              <p:cNvSpPr/>
              <p:nvPr/>
            </p:nvSpPr>
            <p:spPr>
              <a:xfrm>
                <a:off x="6591301" y="3408363"/>
                <a:ext cx="15875" cy="7938"/>
              </a:xfrm>
              <a:custGeom>
                <a:avLst/>
                <a:gdLst/>
                <a:ahLst/>
                <a:cxnLst/>
                <a:rect l="l" t="t" r="r" b="b"/>
                <a:pathLst>
                  <a:path w="4" h="2" extrusionOk="0">
                    <a:moveTo>
                      <a:pt x="1" y="2"/>
                    </a:moveTo>
                    <a:cubicBezTo>
                      <a:pt x="2" y="2"/>
                      <a:pt x="3" y="1"/>
                      <a:pt x="3" y="1"/>
                    </a:cubicBezTo>
                    <a:cubicBezTo>
                      <a:pt x="4" y="1"/>
                      <a:pt x="3" y="0"/>
                      <a:pt x="3" y="0"/>
                    </a:cubicBezTo>
                    <a:cubicBezTo>
                      <a:pt x="2" y="0"/>
                      <a:pt x="2" y="1"/>
                      <a:pt x="1" y="1"/>
                    </a:cubicBezTo>
                    <a:cubicBezTo>
                      <a:pt x="0" y="1"/>
                      <a:pt x="1"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16" name="Google Shape;1916;p14"/>
              <p:cNvSpPr/>
              <p:nvPr/>
            </p:nvSpPr>
            <p:spPr>
              <a:xfrm>
                <a:off x="6618288" y="3400425"/>
                <a:ext cx="3175" cy="4763"/>
              </a:xfrm>
              <a:custGeom>
                <a:avLst/>
                <a:gdLst/>
                <a:ahLst/>
                <a:cxnLst/>
                <a:rect l="l" t="t" r="r" b="b"/>
                <a:pathLst>
                  <a:path w="1" h="1" extrusionOk="0">
                    <a:moveTo>
                      <a:pt x="0" y="0"/>
                    </a:moveTo>
                    <a:cubicBezTo>
                      <a:pt x="0" y="0"/>
                      <a:pt x="0" y="0"/>
                      <a:pt x="0" y="0"/>
                    </a:cubicBezTo>
                    <a:cubicBezTo>
                      <a:pt x="0" y="1"/>
                      <a:pt x="1"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17" name="Google Shape;1917;p14"/>
              <p:cNvSpPr/>
              <p:nvPr/>
            </p:nvSpPr>
            <p:spPr>
              <a:xfrm>
                <a:off x="6753226" y="3370263"/>
                <a:ext cx="174625" cy="271463"/>
              </a:xfrm>
              <a:custGeom>
                <a:avLst/>
                <a:gdLst/>
                <a:ahLst/>
                <a:cxnLst/>
                <a:rect l="l" t="t" r="r" b="b"/>
                <a:pathLst>
                  <a:path w="46" h="72" extrusionOk="0">
                    <a:moveTo>
                      <a:pt x="27" y="22"/>
                    </a:moveTo>
                    <a:cubicBezTo>
                      <a:pt x="20" y="13"/>
                      <a:pt x="10" y="6"/>
                      <a:pt x="1" y="0"/>
                    </a:cubicBezTo>
                    <a:cubicBezTo>
                      <a:pt x="0" y="8"/>
                      <a:pt x="1" y="18"/>
                      <a:pt x="7" y="35"/>
                    </a:cubicBezTo>
                    <a:cubicBezTo>
                      <a:pt x="12" y="47"/>
                      <a:pt x="31" y="72"/>
                      <a:pt x="39" y="62"/>
                    </a:cubicBezTo>
                    <a:cubicBezTo>
                      <a:pt x="46" y="52"/>
                      <a:pt x="34" y="31"/>
                      <a:pt x="27" y="2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18" name="Google Shape;1918;p14"/>
              <p:cNvSpPr/>
              <p:nvPr/>
            </p:nvSpPr>
            <p:spPr>
              <a:xfrm>
                <a:off x="6802438" y="3427413"/>
                <a:ext cx="98425" cy="165100"/>
              </a:xfrm>
              <a:custGeom>
                <a:avLst/>
                <a:gdLst/>
                <a:ahLst/>
                <a:cxnLst/>
                <a:rect l="l" t="t" r="r" b="b"/>
                <a:pathLst>
                  <a:path w="26" h="44" extrusionOk="0">
                    <a:moveTo>
                      <a:pt x="24" y="44"/>
                    </a:moveTo>
                    <a:cubicBezTo>
                      <a:pt x="26" y="27"/>
                      <a:pt x="14" y="10"/>
                      <a:pt x="2" y="1"/>
                    </a:cubicBezTo>
                    <a:cubicBezTo>
                      <a:pt x="1" y="0"/>
                      <a:pt x="0" y="1"/>
                      <a:pt x="1" y="1"/>
                    </a:cubicBezTo>
                    <a:cubicBezTo>
                      <a:pt x="7" y="8"/>
                      <a:pt x="13" y="13"/>
                      <a:pt x="18" y="21"/>
                    </a:cubicBezTo>
                    <a:cubicBezTo>
                      <a:pt x="22" y="28"/>
                      <a:pt x="24" y="36"/>
                      <a:pt x="23" y="44"/>
                    </a:cubicBezTo>
                    <a:cubicBezTo>
                      <a:pt x="23" y="44"/>
                      <a:pt x="24" y="44"/>
                      <a:pt x="24" y="4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19" name="Google Shape;1919;p14"/>
              <p:cNvSpPr/>
              <p:nvPr/>
            </p:nvSpPr>
            <p:spPr>
              <a:xfrm>
                <a:off x="6788151" y="3411538"/>
                <a:ext cx="11113" cy="7938"/>
              </a:xfrm>
              <a:custGeom>
                <a:avLst/>
                <a:gdLst/>
                <a:ahLst/>
                <a:cxnLst/>
                <a:rect l="l" t="t" r="r" b="b"/>
                <a:pathLst>
                  <a:path w="3" h="2" extrusionOk="0">
                    <a:moveTo>
                      <a:pt x="2" y="1"/>
                    </a:moveTo>
                    <a:cubicBezTo>
                      <a:pt x="2" y="1"/>
                      <a:pt x="1" y="0"/>
                      <a:pt x="1" y="0"/>
                    </a:cubicBezTo>
                    <a:cubicBezTo>
                      <a:pt x="1" y="0"/>
                      <a:pt x="0" y="0"/>
                      <a:pt x="0" y="0"/>
                    </a:cubicBezTo>
                    <a:cubicBezTo>
                      <a:pt x="1" y="1"/>
                      <a:pt x="1" y="1"/>
                      <a:pt x="2" y="2"/>
                    </a:cubicBezTo>
                    <a:cubicBezTo>
                      <a:pt x="2" y="2"/>
                      <a:pt x="3" y="1"/>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20" name="Google Shape;1920;p14"/>
              <p:cNvSpPr/>
              <p:nvPr/>
            </p:nvSpPr>
            <p:spPr>
              <a:xfrm>
                <a:off x="6777038" y="3400425"/>
                <a:ext cx="6350" cy="4763"/>
              </a:xfrm>
              <a:custGeom>
                <a:avLst/>
                <a:gdLst/>
                <a:ahLst/>
                <a:cxnLst/>
                <a:rect l="l" t="t" r="r" b="b"/>
                <a:pathLst>
                  <a:path w="2" h="1" extrusionOk="0">
                    <a:moveTo>
                      <a:pt x="1" y="0"/>
                    </a:moveTo>
                    <a:cubicBezTo>
                      <a:pt x="0" y="0"/>
                      <a:pt x="1" y="1"/>
                      <a:pt x="1" y="1"/>
                    </a:cubicBezTo>
                    <a:cubicBezTo>
                      <a:pt x="2" y="1"/>
                      <a:pt x="2" y="0"/>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21" name="Google Shape;1921;p14"/>
              <p:cNvSpPr/>
              <p:nvPr/>
            </p:nvSpPr>
            <p:spPr>
              <a:xfrm>
                <a:off x="6810376" y="3509963"/>
                <a:ext cx="71437" cy="90488"/>
              </a:xfrm>
              <a:custGeom>
                <a:avLst/>
                <a:gdLst/>
                <a:ahLst/>
                <a:cxnLst/>
                <a:rect l="l" t="t" r="r" b="b"/>
                <a:pathLst>
                  <a:path w="19" h="24" extrusionOk="0">
                    <a:moveTo>
                      <a:pt x="19" y="23"/>
                    </a:moveTo>
                    <a:cubicBezTo>
                      <a:pt x="10" y="19"/>
                      <a:pt x="5" y="9"/>
                      <a:pt x="1" y="0"/>
                    </a:cubicBezTo>
                    <a:cubicBezTo>
                      <a:pt x="1" y="0"/>
                      <a:pt x="0" y="0"/>
                      <a:pt x="0" y="1"/>
                    </a:cubicBezTo>
                    <a:cubicBezTo>
                      <a:pt x="2" y="6"/>
                      <a:pt x="5" y="11"/>
                      <a:pt x="8" y="15"/>
                    </a:cubicBezTo>
                    <a:cubicBezTo>
                      <a:pt x="11" y="19"/>
                      <a:pt x="14" y="22"/>
                      <a:pt x="19" y="24"/>
                    </a:cubicBezTo>
                    <a:cubicBezTo>
                      <a:pt x="19" y="24"/>
                      <a:pt x="19" y="23"/>
                      <a:pt x="19" y="2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22" name="Google Shape;1922;p14"/>
              <p:cNvSpPr/>
              <p:nvPr/>
            </p:nvSpPr>
            <p:spPr>
              <a:xfrm>
                <a:off x="6794501" y="3487738"/>
                <a:ext cx="7938" cy="11113"/>
              </a:xfrm>
              <a:custGeom>
                <a:avLst/>
                <a:gdLst/>
                <a:ahLst/>
                <a:cxnLst/>
                <a:rect l="l" t="t" r="r" b="b"/>
                <a:pathLst>
                  <a:path w="2" h="3" extrusionOk="0">
                    <a:moveTo>
                      <a:pt x="2" y="2"/>
                    </a:moveTo>
                    <a:cubicBezTo>
                      <a:pt x="2" y="1"/>
                      <a:pt x="2" y="1"/>
                      <a:pt x="1" y="0"/>
                    </a:cubicBezTo>
                    <a:cubicBezTo>
                      <a:pt x="1" y="0"/>
                      <a:pt x="0" y="0"/>
                      <a:pt x="0" y="0"/>
                    </a:cubicBezTo>
                    <a:cubicBezTo>
                      <a:pt x="1" y="1"/>
                      <a:pt x="1" y="2"/>
                      <a:pt x="1" y="2"/>
                    </a:cubicBezTo>
                    <a:cubicBezTo>
                      <a:pt x="1" y="3"/>
                      <a:pt x="2" y="3"/>
                      <a:pt x="2"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23" name="Google Shape;1923;p14"/>
              <p:cNvSpPr/>
              <p:nvPr/>
            </p:nvSpPr>
            <p:spPr>
              <a:xfrm>
                <a:off x="6788151" y="3471863"/>
                <a:ext cx="3175" cy="4763"/>
              </a:xfrm>
              <a:custGeom>
                <a:avLst/>
                <a:gdLst/>
                <a:ahLst/>
                <a:cxnLst/>
                <a:rect l="l" t="t" r="r" b="b"/>
                <a:pathLst>
                  <a:path w="1" h="1" extrusionOk="0">
                    <a:moveTo>
                      <a:pt x="0" y="0"/>
                    </a:moveTo>
                    <a:cubicBezTo>
                      <a:pt x="0" y="0"/>
                      <a:pt x="0" y="1"/>
                      <a:pt x="1" y="0"/>
                    </a:cubicBezTo>
                    <a:cubicBezTo>
                      <a:pt x="1" y="0"/>
                      <a:pt x="1"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24" name="Google Shape;1924;p14"/>
              <p:cNvSpPr/>
              <p:nvPr/>
            </p:nvSpPr>
            <p:spPr>
              <a:xfrm>
                <a:off x="6550026" y="3065463"/>
                <a:ext cx="180975" cy="266700"/>
              </a:xfrm>
              <a:custGeom>
                <a:avLst/>
                <a:gdLst/>
                <a:ahLst/>
                <a:cxnLst/>
                <a:rect l="l" t="t" r="r" b="b"/>
                <a:pathLst>
                  <a:path w="48" h="71" extrusionOk="0">
                    <a:moveTo>
                      <a:pt x="20" y="49"/>
                    </a:moveTo>
                    <a:cubicBezTo>
                      <a:pt x="28" y="58"/>
                      <a:pt x="38" y="65"/>
                      <a:pt x="47" y="71"/>
                    </a:cubicBezTo>
                    <a:cubicBezTo>
                      <a:pt x="48" y="63"/>
                      <a:pt x="47" y="53"/>
                      <a:pt x="39" y="36"/>
                    </a:cubicBezTo>
                    <a:cubicBezTo>
                      <a:pt x="34" y="24"/>
                      <a:pt x="14" y="0"/>
                      <a:pt x="7" y="10"/>
                    </a:cubicBezTo>
                    <a:cubicBezTo>
                      <a:pt x="0" y="21"/>
                      <a:pt x="13" y="41"/>
                      <a:pt x="20" y="4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25" name="Google Shape;1925;p14"/>
              <p:cNvSpPr/>
              <p:nvPr/>
            </p:nvSpPr>
            <p:spPr>
              <a:xfrm>
                <a:off x="6580188" y="3114676"/>
                <a:ext cx="98425" cy="161925"/>
              </a:xfrm>
              <a:custGeom>
                <a:avLst/>
                <a:gdLst/>
                <a:ahLst/>
                <a:cxnLst/>
                <a:rect l="l" t="t" r="r" b="b"/>
                <a:pathLst>
                  <a:path w="26" h="43" extrusionOk="0">
                    <a:moveTo>
                      <a:pt x="1" y="1"/>
                    </a:moveTo>
                    <a:cubicBezTo>
                      <a:pt x="0" y="18"/>
                      <a:pt x="12" y="33"/>
                      <a:pt x="25" y="43"/>
                    </a:cubicBezTo>
                    <a:cubicBezTo>
                      <a:pt x="25" y="43"/>
                      <a:pt x="26" y="43"/>
                      <a:pt x="25" y="42"/>
                    </a:cubicBezTo>
                    <a:cubicBezTo>
                      <a:pt x="19" y="36"/>
                      <a:pt x="13" y="30"/>
                      <a:pt x="8" y="23"/>
                    </a:cubicBezTo>
                    <a:cubicBezTo>
                      <a:pt x="4" y="16"/>
                      <a:pt x="1" y="9"/>
                      <a:pt x="1" y="1"/>
                    </a:cubicBezTo>
                    <a:cubicBezTo>
                      <a:pt x="1" y="0"/>
                      <a:pt x="1" y="0"/>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26" name="Google Shape;1926;p14"/>
              <p:cNvSpPr/>
              <p:nvPr/>
            </p:nvSpPr>
            <p:spPr>
              <a:xfrm>
                <a:off x="6686551" y="3284538"/>
                <a:ext cx="6350" cy="11113"/>
              </a:xfrm>
              <a:custGeom>
                <a:avLst/>
                <a:gdLst/>
                <a:ahLst/>
                <a:cxnLst/>
                <a:rect l="l" t="t" r="r" b="b"/>
                <a:pathLst>
                  <a:path w="2" h="3" extrusionOk="0">
                    <a:moveTo>
                      <a:pt x="0" y="1"/>
                    </a:moveTo>
                    <a:cubicBezTo>
                      <a:pt x="1" y="2"/>
                      <a:pt x="1" y="2"/>
                      <a:pt x="1" y="2"/>
                    </a:cubicBezTo>
                    <a:cubicBezTo>
                      <a:pt x="2" y="3"/>
                      <a:pt x="2" y="2"/>
                      <a:pt x="2" y="2"/>
                    </a:cubicBezTo>
                    <a:cubicBezTo>
                      <a:pt x="2" y="1"/>
                      <a:pt x="1" y="1"/>
                      <a:pt x="1" y="1"/>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27" name="Google Shape;1927;p14"/>
              <p:cNvSpPr/>
              <p:nvPr/>
            </p:nvSpPr>
            <p:spPr>
              <a:xfrm>
                <a:off x="6700838" y="3298825"/>
                <a:ext cx="3175" cy="3175"/>
              </a:xfrm>
              <a:custGeom>
                <a:avLst/>
                <a:gdLst/>
                <a:ahLst/>
                <a:cxnLst/>
                <a:rect l="l" t="t" r="r" b="b"/>
                <a:pathLst>
                  <a:path w="1" h="1" extrusionOk="0">
                    <a:moveTo>
                      <a:pt x="1" y="1"/>
                    </a:moveTo>
                    <a:cubicBezTo>
                      <a:pt x="1" y="1"/>
                      <a:pt x="1" y="0"/>
                      <a:pt x="0" y="0"/>
                    </a:cubicBezTo>
                    <a:cubicBezTo>
                      <a:pt x="0" y="1"/>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28" name="Google Shape;1928;p14"/>
              <p:cNvSpPr/>
              <p:nvPr/>
            </p:nvSpPr>
            <p:spPr>
              <a:xfrm>
                <a:off x="6591301" y="3106738"/>
                <a:ext cx="79375" cy="90488"/>
              </a:xfrm>
              <a:custGeom>
                <a:avLst/>
                <a:gdLst/>
                <a:ahLst/>
                <a:cxnLst/>
                <a:rect l="l" t="t" r="r" b="b"/>
                <a:pathLst>
                  <a:path w="21" h="24" extrusionOk="0">
                    <a:moveTo>
                      <a:pt x="1" y="1"/>
                    </a:moveTo>
                    <a:cubicBezTo>
                      <a:pt x="10" y="5"/>
                      <a:pt x="15" y="15"/>
                      <a:pt x="19" y="23"/>
                    </a:cubicBezTo>
                    <a:cubicBezTo>
                      <a:pt x="20" y="24"/>
                      <a:pt x="21" y="23"/>
                      <a:pt x="21" y="22"/>
                    </a:cubicBezTo>
                    <a:cubicBezTo>
                      <a:pt x="18" y="17"/>
                      <a:pt x="15" y="13"/>
                      <a:pt x="12" y="9"/>
                    </a:cubicBezTo>
                    <a:cubicBezTo>
                      <a:pt x="9" y="5"/>
                      <a:pt x="6" y="2"/>
                      <a:pt x="1" y="0"/>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29" name="Google Shape;1929;p14"/>
              <p:cNvSpPr/>
              <p:nvPr/>
            </p:nvSpPr>
            <p:spPr>
              <a:xfrm>
                <a:off x="6673851" y="3205163"/>
                <a:ext cx="12700" cy="14288"/>
              </a:xfrm>
              <a:custGeom>
                <a:avLst/>
                <a:gdLst/>
                <a:ahLst/>
                <a:cxnLst/>
                <a:rect l="l" t="t" r="r" b="b"/>
                <a:pathLst>
                  <a:path w="3" h="4" extrusionOk="0">
                    <a:moveTo>
                      <a:pt x="1" y="1"/>
                    </a:moveTo>
                    <a:cubicBezTo>
                      <a:pt x="1" y="2"/>
                      <a:pt x="1" y="3"/>
                      <a:pt x="2" y="3"/>
                    </a:cubicBezTo>
                    <a:cubicBezTo>
                      <a:pt x="2" y="4"/>
                      <a:pt x="3" y="3"/>
                      <a:pt x="2" y="3"/>
                    </a:cubicBezTo>
                    <a:cubicBezTo>
                      <a:pt x="2" y="2"/>
                      <a:pt x="2" y="2"/>
                      <a:pt x="2" y="1"/>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30" name="Google Shape;1930;p14"/>
              <p:cNvSpPr/>
              <p:nvPr/>
            </p:nvSpPr>
            <p:spPr>
              <a:xfrm>
                <a:off x="6689726" y="3230563"/>
                <a:ext cx="3175" cy="4763"/>
              </a:xfrm>
              <a:custGeom>
                <a:avLst/>
                <a:gdLst/>
                <a:ahLst/>
                <a:cxnLst/>
                <a:rect l="l" t="t" r="r" b="b"/>
                <a:pathLst>
                  <a:path w="1" h="1" extrusionOk="0">
                    <a:moveTo>
                      <a:pt x="1" y="0"/>
                    </a:moveTo>
                    <a:cubicBezTo>
                      <a:pt x="1" y="0"/>
                      <a:pt x="1" y="0"/>
                      <a:pt x="0" y="0"/>
                    </a:cubicBezTo>
                    <a:cubicBezTo>
                      <a:pt x="0" y="0"/>
                      <a:pt x="0" y="1"/>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31" name="Google Shape;1931;p14"/>
              <p:cNvSpPr/>
              <p:nvPr/>
            </p:nvSpPr>
            <p:spPr>
              <a:xfrm>
                <a:off x="6692901" y="3298826"/>
                <a:ext cx="101600" cy="106362"/>
              </a:xfrm>
              <a:custGeom>
                <a:avLst/>
                <a:gdLst/>
                <a:ahLst/>
                <a:cxnLst/>
                <a:rect l="l" t="t" r="r" b="b"/>
                <a:pathLst>
                  <a:path w="27" h="28" extrusionOk="0">
                    <a:moveTo>
                      <a:pt x="5" y="6"/>
                    </a:moveTo>
                    <a:cubicBezTo>
                      <a:pt x="2" y="8"/>
                      <a:pt x="0" y="11"/>
                      <a:pt x="0" y="14"/>
                    </a:cubicBezTo>
                    <a:cubicBezTo>
                      <a:pt x="0" y="18"/>
                      <a:pt x="1" y="21"/>
                      <a:pt x="4" y="24"/>
                    </a:cubicBezTo>
                    <a:cubicBezTo>
                      <a:pt x="7" y="27"/>
                      <a:pt x="11" y="28"/>
                      <a:pt x="15" y="27"/>
                    </a:cubicBezTo>
                    <a:cubicBezTo>
                      <a:pt x="23" y="24"/>
                      <a:pt x="27" y="14"/>
                      <a:pt x="23" y="7"/>
                    </a:cubicBezTo>
                    <a:cubicBezTo>
                      <a:pt x="20" y="0"/>
                      <a:pt x="9" y="2"/>
                      <a:pt x="5" y="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32" name="Google Shape;1932;p14"/>
              <p:cNvSpPr/>
              <p:nvPr/>
            </p:nvSpPr>
            <p:spPr>
              <a:xfrm>
                <a:off x="6686551" y="3306763"/>
                <a:ext cx="112712" cy="101600"/>
              </a:xfrm>
              <a:custGeom>
                <a:avLst/>
                <a:gdLst/>
                <a:ahLst/>
                <a:cxnLst/>
                <a:rect l="l" t="t" r="r" b="b"/>
                <a:pathLst>
                  <a:path w="30" h="27" extrusionOk="0">
                    <a:moveTo>
                      <a:pt x="18" y="2"/>
                    </a:moveTo>
                    <a:cubicBezTo>
                      <a:pt x="13" y="0"/>
                      <a:pt x="7" y="5"/>
                      <a:pt x="5" y="9"/>
                    </a:cubicBezTo>
                    <a:cubicBezTo>
                      <a:pt x="3" y="15"/>
                      <a:pt x="6" y="21"/>
                      <a:pt x="11" y="23"/>
                    </a:cubicBezTo>
                    <a:cubicBezTo>
                      <a:pt x="24" y="27"/>
                      <a:pt x="30" y="4"/>
                      <a:pt x="17" y="2"/>
                    </a:cubicBezTo>
                    <a:cubicBezTo>
                      <a:pt x="16" y="2"/>
                      <a:pt x="16" y="3"/>
                      <a:pt x="16" y="3"/>
                    </a:cubicBezTo>
                    <a:cubicBezTo>
                      <a:pt x="28" y="5"/>
                      <a:pt x="23" y="25"/>
                      <a:pt x="12" y="22"/>
                    </a:cubicBezTo>
                    <a:cubicBezTo>
                      <a:pt x="0" y="19"/>
                      <a:pt x="6" y="0"/>
                      <a:pt x="18" y="3"/>
                    </a:cubicBezTo>
                    <a:cubicBezTo>
                      <a:pt x="18" y="3"/>
                      <a:pt x="18" y="2"/>
                      <a:pt x="18"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33" name="Google Shape;1933;p14"/>
              <p:cNvSpPr/>
              <p:nvPr/>
            </p:nvSpPr>
            <p:spPr>
              <a:xfrm>
                <a:off x="6734176" y="3325813"/>
                <a:ext cx="7938" cy="6350"/>
              </a:xfrm>
              <a:custGeom>
                <a:avLst/>
                <a:gdLst/>
                <a:ahLst/>
                <a:cxnLst/>
                <a:rect l="l" t="t" r="r" b="b"/>
                <a:pathLst>
                  <a:path w="2" h="2" extrusionOk="0">
                    <a:moveTo>
                      <a:pt x="1" y="1"/>
                    </a:moveTo>
                    <a:cubicBezTo>
                      <a:pt x="1" y="2"/>
                      <a:pt x="2" y="0"/>
                      <a:pt x="1" y="0"/>
                    </a:cubicBezTo>
                    <a:cubicBezTo>
                      <a:pt x="0"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34" name="Google Shape;1934;p14"/>
              <p:cNvSpPr/>
              <p:nvPr/>
            </p:nvSpPr>
            <p:spPr>
              <a:xfrm>
                <a:off x="6727826" y="3340100"/>
                <a:ext cx="6350" cy="4763"/>
              </a:xfrm>
              <a:custGeom>
                <a:avLst/>
                <a:gdLst/>
                <a:ahLst/>
                <a:cxnLst/>
                <a:rect l="l" t="t" r="r" b="b"/>
                <a:pathLst>
                  <a:path w="2" h="1" extrusionOk="0">
                    <a:moveTo>
                      <a:pt x="1" y="1"/>
                    </a:moveTo>
                    <a:cubicBezTo>
                      <a:pt x="2" y="1"/>
                      <a:pt x="2" y="0"/>
                      <a:pt x="1" y="0"/>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35" name="Google Shape;1935;p14"/>
              <p:cNvSpPr/>
              <p:nvPr/>
            </p:nvSpPr>
            <p:spPr>
              <a:xfrm>
                <a:off x="6719888" y="3351213"/>
                <a:ext cx="3175" cy="4763"/>
              </a:xfrm>
              <a:custGeom>
                <a:avLst/>
                <a:gdLst/>
                <a:ahLst/>
                <a:cxnLst/>
                <a:rect l="l" t="t" r="r" b="b"/>
                <a:pathLst>
                  <a:path w="1" h="1" extrusionOk="0">
                    <a:moveTo>
                      <a:pt x="0" y="1"/>
                    </a:moveTo>
                    <a:cubicBezTo>
                      <a:pt x="1" y="1"/>
                      <a:pt x="1" y="0"/>
                      <a:pt x="1"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36" name="Google Shape;1936;p14"/>
              <p:cNvSpPr/>
              <p:nvPr/>
            </p:nvSpPr>
            <p:spPr>
              <a:xfrm>
                <a:off x="6746876" y="3340100"/>
                <a:ext cx="6350" cy="7938"/>
              </a:xfrm>
              <a:custGeom>
                <a:avLst/>
                <a:gdLst/>
                <a:ahLst/>
                <a:cxnLst/>
                <a:rect l="l" t="t" r="r" b="b"/>
                <a:pathLst>
                  <a:path w="2" h="2" extrusionOk="0">
                    <a:moveTo>
                      <a:pt x="1" y="2"/>
                    </a:moveTo>
                    <a:cubicBezTo>
                      <a:pt x="2" y="2"/>
                      <a:pt x="2" y="1"/>
                      <a:pt x="1" y="1"/>
                    </a:cubicBezTo>
                    <a:cubicBezTo>
                      <a:pt x="0"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37" name="Google Shape;1937;p14"/>
              <p:cNvSpPr/>
              <p:nvPr/>
            </p:nvSpPr>
            <p:spPr>
              <a:xfrm>
                <a:off x="6738938" y="3367088"/>
                <a:ext cx="3175" cy="7938"/>
              </a:xfrm>
              <a:custGeom>
                <a:avLst/>
                <a:gdLst/>
                <a:ahLst/>
                <a:cxnLst/>
                <a:rect l="l" t="t" r="r" b="b"/>
                <a:pathLst>
                  <a:path w="1" h="2" extrusionOk="0">
                    <a:moveTo>
                      <a:pt x="0" y="1"/>
                    </a:moveTo>
                    <a:cubicBezTo>
                      <a:pt x="1" y="2"/>
                      <a:pt x="1" y="1"/>
                      <a:pt x="1" y="1"/>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38" name="Google Shape;1938;p14"/>
              <p:cNvSpPr/>
              <p:nvPr/>
            </p:nvSpPr>
            <p:spPr>
              <a:xfrm>
                <a:off x="6731001" y="3348038"/>
                <a:ext cx="7938" cy="7938"/>
              </a:xfrm>
              <a:custGeom>
                <a:avLst/>
                <a:gdLst/>
                <a:ahLst/>
                <a:cxnLst/>
                <a:rect l="l" t="t" r="r" b="b"/>
                <a:pathLst>
                  <a:path w="2" h="2" extrusionOk="0">
                    <a:moveTo>
                      <a:pt x="1" y="2"/>
                    </a:moveTo>
                    <a:cubicBezTo>
                      <a:pt x="2" y="2"/>
                      <a:pt x="2" y="0"/>
                      <a:pt x="1" y="0"/>
                    </a:cubicBezTo>
                    <a:cubicBezTo>
                      <a:pt x="1" y="0"/>
                      <a:pt x="0" y="1"/>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39" name="Google Shape;1939;p14"/>
              <p:cNvSpPr/>
              <p:nvPr/>
            </p:nvSpPr>
            <p:spPr>
              <a:xfrm>
                <a:off x="6723063" y="3367088"/>
                <a:ext cx="7938" cy="7938"/>
              </a:xfrm>
              <a:custGeom>
                <a:avLst/>
                <a:gdLst/>
                <a:ahLst/>
                <a:cxnLst/>
                <a:rect l="l" t="t" r="r" b="b"/>
                <a:pathLst>
                  <a:path w="2" h="2" extrusionOk="0">
                    <a:moveTo>
                      <a:pt x="2" y="1"/>
                    </a:moveTo>
                    <a:cubicBezTo>
                      <a:pt x="2" y="1"/>
                      <a:pt x="2" y="1"/>
                      <a:pt x="2" y="1"/>
                    </a:cubicBezTo>
                    <a:cubicBezTo>
                      <a:pt x="2" y="0"/>
                      <a:pt x="1" y="0"/>
                      <a:pt x="0" y="1"/>
                    </a:cubicBezTo>
                    <a:cubicBezTo>
                      <a:pt x="0" y="1"/>
                      <a:pt x="0" y="1"/>
                      <a:pt x="0" y="1"/>
                    </a:cubicBezTo>
                    <a:cubicBezTo>
                      <a:pt x="0" y="2"/>
                      <a:pt x="2" y="2"/>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40" name="Google Shape;1940;p14"/>
              <p:cNvSpPr/>
              <p:nvPr/>
            </p:nvSpPr>
            <p:spPr>
              <a:xfrm>
                <a:off x="6746876" y="3359150"/>
                <a:ext cx="11113" cy="7938"/>
              </a:xfrm>
              <a:custGeom>
                <a:avLst/>
                <a:gdLst/>
                <a:ahLst/>
                <a:cxnLst/>
                <a:rect l="l" t="t" r="r" b="b"/>
                <a:pathLst>
                  <a:path w="3" h="2" extrusionOk="0">
                    <a:moveTo>
                      <a:pt x="1" y="2"/>
                    </a:moveTo>
                    <a:cubicBezTo>
                      <a:pt x="2" y="2"/>
                      <a:pt x="3" y="0"/>
                      <a:pt x="2" y="0"/>
                    </a:cubicBezTo>
                    <a:cubicBezTo>
                      <a:pt x="1" y="0"/>
                      <a:pt x="0" y="1"/>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41" name="Google Shape;1941;p14"/>
              <p:cNvSpPr/>
              <p:nvPr/>
            </p:nvSpPr>
            <p:spPr>
              <a:xfrm>
                <a:off x="6742113" y="3375025"/>
                <a:ext cx="11113" cy="6350"/>
              </a:xfrm>
              <a:custGeom>
                <a:avLst/>
                <a:gdLst/>
                <a:ahLst/>
                <a:cxnLst/>
                <a:rect l="l" t="t" r="r" b="b"/>
                <a:pathLst>
                  <a:path w="3" h="2" extrusionOk="0">
                    <a:moveTo>
                      <a:pt x="2" y="2"/>
                    </a:moveTo>
                    <a:cubicBezTo>
                      <a:pt x="2" y="2"/>
                      <a:pt x="2" y="2"/>
                      <a:pt x="2" y="2"/>
                    </a:cubicBezTo>
                    <a:cubicBezTo>
                      <a:pt x="3" y="1"/>
                      <a:pt x="2" y="0"/>
                      <a:pt x="1" y="1"/>
                    </a:cubicBezTo>
                    <a:cubicBezTo>
                      <a:pt x="1" y="1"/>
                      <a:pt x="1" y="1"/>
                      <a:pt x="1" y="1"/>
                    </a:cubicBezTo>
                    <a:cubicBezTo>
                      <a:pt x="0" y="1"/>
                      <a:pt x="1" y="2"/>
                      <a:pt x="2"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42" name="Google Shape;1942;p14"/>
              <p:cNvSpPr/>
              <p:nvPr/>
            </p:nvSpPr>
            <p:spPr>
              <a:xfrm>
                <a:off x="6757988" y="3351213"/>
                <a:ext cx="6350" cy="7938"/>
              </a:xfrm>
              <a:custGeom>
                <a:avLst/>
                <a:gdLst/>
                <a:ahLst/>
                <a:cxnLst/>
                <a:rect l="l" t="t" r="r" b="b"/>
                <a:pathLst>
                  <a:path w="2" h="2" extrusionOk="0">
                    <a:moveTo>
                      <a:pt x="1" y="2"/>
                    </a:moveTo>
                    <a:cubicBezTo>
                      <a:pt x="2" y="2"/>
                      <a:pt x="2" y="0"/>
                      <a:pt x="1" y="0"/>
                    </a:cubicBezTo>
                    <a:cubicBezTo>
                      <a:pt x="0" y="0"/>
                      <a:pt x="0" y="1"/>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43" name="Google Shape;1943;p14"/>
              <p:cNvSpPr/>
              <p:nvPr/>
            </p:nvSpPr>
            <p:spPr>
              <a:xfrm>
                <a:off x="6753226" y="3328988"/>
                <a:ext cx="7938" cy="3175"/>
              </a:xfrm>
              <a:custGeom>
                <a:avLst/>
                <a:gdLst/>
                <a:ahLst/>
                <a:cxnLst/>
                <a:rect l="l" t="t" r="r" b="b"/>
                <a:pathLst>
                  <a:path w="2" h="1" extrusionOk="0">
                    <a:moveTo>
                      <a:pt x="0" y="1"/>
                    </a:moveTo>
                    <a:cubicBezTo>
                      <a:pt x="1" y="1"/>
                      <a:pt x="2" y="0"/>
                      <a:pt x="1"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44" name="Google Shape;1944;p14"/>
              <p:cNvSpPr/>
              <p:nvPr/>
            </p:nvSpPr>
            <p:spPr>
              <a:xfrm>
                <a:off x="6738938" y="3325813"/>
                <a:ext cx="7938" cy="3175"/>
              </a:xfrm>
              <a:custGeom>
                <a:avLst/>
                <a:gdLst/>
                <a:ahLst/>
                <a:cxnLst/>
                <a:rect l="l" t="t" r="r" b="b"/>
                <a:pathLst>
                  <a:path w="2" h="1" extrusionOk="0">
                    <a:moveTo>
                      <a:pt x="1" y="1"/>
                    </a:moveTo>
                    <a:cubicBezTo>
                      <a:pt x="2" y="1"/>
                      <a:pt x="2" y="0"/>
                      <a:pt x="1" y="0"/>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45" name="Google Shape;1945;p14"/>
              <p:cNvSpPr/>
              <p:nvPr/>
            </p:nvSpPr>
            <p:spPr>
              <a:xfrm>
                <a:off x="6716713" y="3332163"/>
                <a:ext cx="11113" cy="7938"/>
              </a:xfrm>
              <a:custGeom>
                <a:avLst/>
                <a:gdLst/>
                <a:ahLst/>
                <a:cxnLst/>
                <a:rect l="l" t="t" r="r" b="b"/>
                <a:pathLst>
                  <a:path w="3" h="2" extrusionOk="0">
                    <a:moveTo>
                      <a:pt x="1" y="2"/>
                    </a:moveTo>
                    <a:cubicBezTo>
                      <a:pt x="2" y="2"/>
                      <a:pt x="3" y="1"/>
                      <a:pt x="2" y="0"/>
                    </a:cubicBezTo>
                    <a:cubicBezTo>
                      <a:pt x="0"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46" name="Google Shape;1946;p14"/>
              <p:cNvSpPr/>
              <p:nvPr/>
            </p:nvSpPr>
            <p:spPr>
              <a:xfrm>
                <a:off x="6708776" y="3362325"/>
                <a:ext cx="11113" cy="7938"/>
              </a:xfrm>
              <a:custGeom>
                <a:avLst/>
                <a:gdLst/>
                <a:ahLst/>
                <a:cxnLst/>
                <a:rect l="l" t="t" r="r" b="b"/>
                <a:pathLst>
                  <a:path w="3" h="2" extrusionOk="0">
                    <a:moveTo>
                      <a:pt x="1" y="2"/>
                    </a:moveTo>
                    <a:cubicBezTo>
                      <a:pt x="1" y="2"/>
                      <a:pt x="2" y="2"/>
                      <a:pt x="2" y="2"/>
                    </a:cubicBezTo>
                    <a:cubicBezTo>
                      <a:pt x="3" y="2"/>
                      <a:pt x="3" y="0"/>
                      <a:pt x="2" y="0"/>
                    </a:cubicBezTo>
                    <a:cubicBezTo>
                      <a:pt x="2" y="0"/>
                      <a:pt x="2" y="0"/>
                      <a:pt x="2" y="0"/>
                    </a:cubicBezTo>
                    <a:cubicBezTo>
                      <a:pt x="1"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47" name="Google Shape;1947;p14"/>
              <p:cNvSpPr/>
              <p:nvPr/>
            </p:nvSpPr>
            <p:spPr>
              <a:xfrm>
                <a:off x="6734176" y="3355975"/>
                <a:ext cx="7938" cy="6350"/>
              </a:xfrm>
              <a:custGeom>
                <a:avLst/>
                <a:gdLst/>
                <a:ahLst/>
                <a:cxnLst/>
                <a:rect l="l" t="t" r="r" b="b"/>
                <a:pathLst>
                  <a:path w="2" h="2" extrusionOk="0">
                    <a:moveTo>
                      <a:pt x="2" y="1"/>
                    </a:moveTo>
                    <a:cubicBezTo>
                      <a:pt x="2" y="0"/>
                      <a:pt x="1" y="0"/>
                      <a:pt x="1" y="0"/>
                    </a:cubicBezTo>
                    <a:cubicBezTo>
                      <a:pt x="1" y="0"/>
                      <a:pt x="0" y="2"/>
                      <a:pt x="1" y="2"/>
                    </a:cubicBezTo>
                    <a:cubicBezTo>
                      <a:pt x="1" y="2"/>
                      <a:pt x="1" y="2"/>
                      <a:pt x="1" y="2"/>
                    </a:cubicBezTo>
                    <a:cubicBezTo>
                      <a:pt x="2" y="2"/>
                      <a:pt x="2" y="1"/>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48" name="Google Shape;1948;p14"/>
              <p:cNvSpPr/>
              <p:nvPr/>
            </p:nvSpPr>
            <p:spPr>
              <a:xfrm>
                <a:off x="6731001" y="3378200"/>
                <a:ext cx="3175" cy="7938"/>
              </a:xfrm>
              <a:custGeom>
                <a:avLst/>
                <a:gdLst/>
                <a:ahLst/>
                <a:cxnLst/>
                <a:rect l="l" t="t" r="r" b="b"/>
                <a:pathLst>
                  <a:path w="1" h="2" extrusionOk="0">
                    <a:moveTo>
                      <a:pt x="0" y="1"/>
                    </a:moveTo>
                    <a:cubicBezTo>
                      <a:pt x="1" y="2"/>
                      <a:pt x="1" y="0"/>
                      <a:pt x="1"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49" name="Google Shape;1949;p14"/>
              <p:cNvSpPr/>
              <p:nvPr/>
            </p:nvSpPr>
            <p:spPr>
              <a:xfrm>
                <a:off x="6734176" y="3332163"/>
                <a:ext cx="12700" cy="12700"/>
              </a:xfrm>
              <a:custGeom>
                <a:avLst/>
                <a:gdLst/>
                <a:ahLst/>
                <a:cxnLst/>
                <a:rect l="l" t="t" r="r" b="b"/>
                <a:pathLst>
                  <a:path w="3" h="3" extrusionOk="0">
                    <a:moveTo>
                      <a:pt x="1" y="2"/>
                    </a:moveTo>
                    <a:cubicBezTo>
                      <a:pt x="2" y="3"/>
                      <a:pt x="3" y="1"/>
                      <a:pt x="2" y="0"/>
                    </a:cubicBezTo>
                    <a:cubicBezTo>
                      <a:pt x="0"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50" name="Google Shape;1950;p14"/>
              <p:cNvSpPr/>
              <p:nvPr/>
            </p:nvSpPr>
            <p:spPr>
              <a:xfrm>
                <a:off x="6757988" y="3336925"/>
                <a:ext cx="11113" cy="7938"/>
              </a:xfrm>
              <a:custGeom>
                <a:avLst/>
                <a:gdLst/>
                <a:ahLst/>
                <a:cxnLst/>
                <a:rect l="l" t="t" r="r" b="b"/>
                <a:pathLst>
                  <a:path w="3" h="2" extrusionOk="0">
                    <a:moveTo>
                      <a:pt x="1" y="2"/>
                    </a:moveTo>
                    <a:cubicBezTo>
                      <a:pt x="2" y="2"/>
                      <a:pt x="3" y="0"/>
                      <a:pt x="1" y="0"/>
                    </a:cubicBezTo>
                    <a:cubicBezTo>
                      <a:pt x="0"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1951" name="Google Shape;1951;p14"/>
            <p:cNvSpPr/>
            <p:nvPr/>
          </p:nvSpPr>
          <p:spPr>
            <a:xfrm rot="10800000">
              <a:off x="1835545" y="-167280"/>
              <a:ext cx="506025" cy="4072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52" name="Google Shape;1952;p14"/>
            <p:cNvSpPr/>
            <p:nvPr/>
          </p:nvSpPr>
          <p:spPr>
            <a:xfrm rot="-5096931">
              <a:off x="203270" y="2624432"/>
              <a:ext cx="506025" cy="4072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570563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userDrawn="1">
  <p:cSld name="Title only 2">
    <p:spTree>
      <p:nvGrpSpPr>
        <p:cNvPr id="1" name="Shape 1954"/>
        <p:cNvGrpSpPr/>
        <p:nvPr/>
      </p:nvGrpSpPr>
      <p:grpSpPr>
        <a:xfrm>
          <a:off x="0" y="0"/>
          <a:ext cx="0" cy="0"/>
          <a:chOff x="0" y="0"/>
          <a:chExt cx="0" cy="0"/>
        </a:xfrm>
      </p:grpSpPr>
      <p:grpSp>
        <p:nvGrpSpPr>
          <p:cNvPr id="1955" name="Google Shape;1955;p15"/>
          <p:cNvGrpSpPr/>
          <p:nvPr/>
        </p:nvGrpSpPr>
        <p:grpSpPr>
          <a:xfrm>
            <a:off x="-1445639" y="-882553"/>
            <a:ext cx="15082105" cy="8427796"/>
            <a:chOff x="-1086918" y="-661915"/>
            <a:chExt cx="11339632" cy="6320847"/>
          </a:xfrm>
        </p:grpSpPr>
        <p:sp>
          <p:nvSpPr>
            <p:cNvPr id="1956" name="Google Shape;1956;p15"/>
            <p:cNvSpPr/>
            <p:nvPr/>
          </p:nvSpPr>
          <p:spPr>
            <a:xfrm rot="10071667" flipH="1">
              <a:off x="7334994" y="-509426"/>
              <a:ext cx="1583025" cy="1247950"/>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57" name="Google Shape;1957;p15"/>
            <p:cNvSpPr/>
            <p:nvPr/>
          </p:nvSpPr>
          <p:spPr>
            <a:xfrm rot="1246101" flipH="1">
              <a:off x="-917093" y="3475949"/>
              <a:ext cx="1583025" cy="1247950"/>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58" name="Google Shape;1958;p15"/>
            <p:cNvSpPr/>
            <p:nvPr/>
          </p:nvSpPr>
          <p:spPr>
            <a:xfrm rot="-9629243">
              <a:off x="8510803" y="2993446"/>
              <a:ext cx="1467463" cy="1895634"/>
            </a:xfrm>
            <a:custGeom>
              <a:avLst/>
              <a:gdLst/>
              <a:ahLst/>
              <a:cxnLst/>
              <a:rect l="l" t="t" r="r" b="b"/>
              <a:pathLst>
                <a:path w="169" h="218" extrusionOk="0">
                  <a:moveTo>
                    <a:pt x="166" y="213"/>
                  </a:moveTo>
                  <a:cubicBezTo>
                    <a:pt x="148" y="196"/>
                    <a:pt x="132" y="179"/>
                    <a:pt x="116" y="160"/>
                  </a:cubicBezTo>
                  <a:cubicBezTo>
                    <a:pt x="111" y="107"/>
                    <a:pt x="102" y="54"/>
                    <a:pt x="92" y="1"/>
                  </a:cubicBezTo>
                  <a:cubicBezTo>
                    <a:pt x="91" y="0"/>
                    <a:pt x="90" y="0"/>
                    <a:pt x="90" y="2"/>
                  </a:cubicBezTo>
                  <a:cubicBezTo>
                    <a:pt x="98" y="51"/>
                    <a:pt x="105" y="101"/>
                    <a:pt x="111" y="151"/>
                  </a:cubicBezTo>
                  <a:cubicBezTo>
                    <a:pt x="111" y="151"/>
                    <a:pt x="110" y="150"/>
                    <a:pt x="110" y="150"/>
                  </a:cubicBezTo>
                  <a:cubicBezTo>
                    <a:pt x="109" y="150"/>
                    <a:pt x="108" y="150"/>
                    <a:pt x="108" y="149"/>
                  </a:cubicBezTo>
                  <a:cubicBezTo>
                    <a:pt x="93" y="130"/>
                    <a:pt x="80" y="110"/>
                    <a:pt x="69" y="89"/>
                  </a:cubicBezTo>
                  <a:cubicBezTo>
                    <a:pt x="68" y="87"/>
                    <a:pt x="66" y="88"/>
                    <a:pt x="67" y="90"/>
                  </a:cubicBezTo>
                  <a:cubicBezTo>
                    <a:pt x="76" y="109"/>
                    <a:pt x="87" y="128"/>
                    <a:pt x="99" y="146"/>
                  </a:cubicBezTo>
                  <a:cubicBezTo>
                    <a:pt x="65" y="132"/>
                    <a:pt x="33" y="116"/>
                    <a:pt x="4" y="93"/>
                  </a:cubicBezTo>
                  <a:cubicBezTo>
                    <a:pt x="2" y="91"/>
                    <a:pt x="0" y="94"/>
                    <a:pt x="1" y="95"/>
                  </a:cubicBezTo>
                  <a:cubicBezTo>
                    <a:pt x="32" y="121"/>
                    <a:pt x="66" y="141"/>
                    <a:pt x="104" y="153"/>
                  </a:cubicBezTo>
                  <a:cubicBezTo>
                    <a:pt x="121" y="176"/>
                    <a:pt x="141" y="198"/>
                    <a:pt x="163" y="216"/>
                  </a:cubicBezTo>
                  <a:cubicBezTo>
                    <a:pt x="165" y="218"/>
                    <a:pt x="169" y="215"/>
                    <a:pt x="166" y="213"/>
                  </a:cubicBezTo>
                  <a:close/>
                  <a:moveTo>
                    <a:pt x="111" y="153"/>
                  </a:moveTo>
                  <a:cubicBezTo>
                    <a:pt x="111" y="153"/>
                    <a:pt x="111" y="154"/>
                    <a:pt x="111" y="154"/>
                  </a:cubicBezTo>
                  <a:cubicBezTo>
                    <a:pt x="111" y="154"/>
                    <a:pt x="111" y="154"/>
                    <a:pt x="111" y="153"/>
                  </a:cubicBezTo>
                  <a:cubicBezTo>
                    <a:pt x="111" y="153"/>
                    <a:pt x="111" y="153"/>
                    <a:pt x="111" y="15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59" name="Google Shape;1959;p15"/>
            <p:cNvSpPr/>
            <p:nvPr/>
          </p:nvSpPr>
          <p:spPr>
            <a:xfrm rot="8581213">
              <a:off x="-747118" y="789150"/>
              <a:ext cx="1583025" cy="1247950"/>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960" name="Google Shape;1960;p15"/>
            <p:cNvGrpSpPr/>
            <p:nvPr/>
          </p:nvGrpSpPr>
          <p:grpSpPr>
            <a:xfrm>
              <a:off x="-1086913" y="-471927"/>
              <a:ext cx="1938154" cy="2022842"/>
              <a:chOff x="5053013" y="4689476"/>
              <a:chExt cx="1271588" cy="1327150"/>
            </a:xfrm>
          </p:grpSpPr>
          <p:sp>
            <p:nvSpPr>
              <p:cNvPr id="1961" name="Google Shape;1961;p15"/>
              <p:cNvSpPr/>
              <p:nvPr/>
            </p:nvSpPr>
            <p:spPr>
              <a:xfrm>
                <a:off x="5370513" y="4689476"/>
                <a:ext cx="403225" cy="622300"/>
              </a:xfrm>
              <a:custGeom>
                <a:avLst/>
                <a:gdLst/>
                <a:ahLst/>
                <a:cxnLst/>
                <a:rect l="l" t="t" r="r" b="b"/>
                <a:pathLst>
                  <a:path w="107" h="165" extrusionOk="0">
                    <a:moveTo>
                      <a:pt x="15" y="92"/>
                    </a:moveTo>
                    <a:cubicBezTo>
                      <a:pt x="6" y="75"/>
                      <a:pt x="0" y="56"/>
                      <a:pt x="3" y="38"/>
                    </a:cubicBezTo>
                    <a:cubicBezTo>
                      <a:pt x="6" y="20"/>
                      <a:pt x="21" y="2"/>
                      <a:pt x="40" y="1"/>
                    </a:cubicBezTo>
                    <a:cubicBezTo>
                      <a:pt x="52" y="0"/>
                      <a:pt x="63" y="6"/>
                      <a:pt x="72" y="14"/>
                    </a:cubicBezTo>
                    <a:cubicBezTo>
                      <a:pt x="80" y="22"/>
                      <a:pt x="86" y="33"/>
                      <a:pt x="91" y="44"/>
                    </a:cubicBezTo>
                    <a:cubicBezTo>
                      <a:pt x="102" y="71"/>
                      <a:pt x="107" y="102"/>
                      <a:pt x="105" y="132"/>
                    </a:cubicBezTo>
                    <a:cubicBezTo>
                      <a:pt x="104" y="141"/>
                      <a:pt x="101" y="158"/>
                      <a:pt x="91" y="162"/>
                    </a:cubicBezTo>
                    <a:cubicBezTo>
                      <a:pt x="82" y="165"/>
                      <a:pt x="71" y="155"/>
                      <a:pt x="64" y="150"/>
                    </a:cubicBezTo>
                    <a:cubicBezTo>
                      <a:pt x="44" y="134"/>
                      <a:pt x="27" y="115"/>
                      <a:pt x="15" y="9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62" name="Google Shape;1962;p15"/>
              <p:cNvSpPr/>
              <p:nvPr/>
            </p:nvSpPr>
            <p:spPr>
              <a:xfrm>
                <a:off x="5365751" y="4689475"/>
                <a:ext cx="336550" cy="531813"/>
              </a:xfrm>
              <a:custGeom>
                <a:avLst/>
                <a:gdLst/>
                <a:ahLst/>
                <a:cxnLst/>
                <a:rect l="l" t="t" r="r" b="b"/>
                <a:pathLst>
                  <a:path w="89" h="141" extrusionOk="0">
                    <a:moveTo>
                      <a:pt x="26" y="14"/>
                    </a:moveTo>
                    <a:cubicBezTo>
                      <a:pt x="0" y="45"/>
                      <a:pt x="24" y="89"/>
                      <a:pt x="46" y="115"/>
                    </a:cubicBezTo>
                    <a:cubicBezTo>
                      <a:pt x="53" y="122"/>
                      <a:pt x="59" y="129"/>
                      <a:pt x="67" y="135"/>
                    </a:cubicBezTo>
                    <a:cubicBezTo>
                      <a:pt x="72" y="138"/>
                      <a:pt x="78" y="141"/>
                      <a:pt x="83" y="138"/>
                    </a:cubicBezTo>
                    <a:cubicBezTo>
                      <a:pt x="88" y="135"/>
                      <a:pt x="89" y="129"/>
                      <a:pt x="89" y="124"/>
                    </a:cubicBezTo>
                    <a:cubicBezTo>
                      <a:pt x="89" y="114"/>
                      <a:pt x="87" y="104"/>
                      <a:pt x="85" y="94"/>
                    </a:cubicBezTo>
                    <a:cubicBezTo>
                      <a:pt x="82" y="82"/>
                      <a:pt x="58" y="0"/>
                      <a:pt x="34" y="26"/>
                    </a:cubicBezTo>
                    <a:cubicBezTo>
                      <a:pt x="24" y="38"/>
                      <a:pt x="30" y="60"/>
                      <a:pt x="35" y="72"/>
                    </a:cubicBezTo>
                    <a:cubicBezTo>
                      <a:pt x="39" y="82"/>
                      <a:pt x="44" y="90"/>
                      <a:pt x="49" y="98"/>
                    </a:cubicBezTo>
                    <a:cubicBezTo>
                      <a:pt x="52" y="102"/>
                      <a:pt x="55" y="106"/>
                      <a:pt x="59" y="110"/>
                    </a:cubicBezTo>
                    <a:cubicBezTo>
                      <a:pt x="61" y="113"/>
                      <a:pt x="64" y="117"/>
                      <a:pt x="67" y="118"/>
                    </a:cubicBezTo>
                    <a:cubicBezTo>
                      <a:pt x="83" y="123"/>
                      <a:pt x="72" y="87"/>
                      <a:pt x="71" y="82"/>
                    </a:cubicBezTo>
                    <a:cubicBezTo>
                      <a:pt x="67" y="71"/>
                      <a:pt x="63" y="60"/>
                      <a:pt x="57" y="50"/>
                    </a:cubicBezTo>
                    <a:cubicBezTo>
                      <a:pt x="53" y="44"/>
                      <a:pt x="50" y="36"/>
                      <a:pt x="42" y="37"/>
                    </a:cubicBezTo>
                    <a:cubicBezTo>
                      <a:pt x="41" y="37"/>
                      <a:pt x="41" y="38"/>
                      <a:pt x="41" y="38"/>
                    </a:cubicBezTo>
                    <a:cubicBezTo>
                      <a:pt x="43" y="58"/>
                      <a:pt x="48" y="76"/>
                      <a:pt x="59" y="93"/>
                    </a:cubicBezTo>
                    <a:cubicBezTo>
                      <a:pt x="60" y="94"/>
                      <a:pt x="62" y="93"/>
                      <a:pt x="61" y="91"/>
                    </a:cubicBezTo>
                    <a:cubicBezTo>
                      <a:pt x="53" y="77"/>
                      <a:pt x="47" y="62"/>
                      <a:pt x="45" y="46"/>
                    </a:cubicBezTo>
                    <a:cubicBezTo>
                      <a:pt x="44" y="42"/>
                      <a:pt x="42" y="41"/>
                      <a:pt x="46" y="42"/>
                    </a:cubicBezTo>
                    <a:cubicBezTo>
                      <a:pt x="49" y="43"/>
                      <a:pt x="48" y="43"/>
                      <a:pt x="50" y="45"/>
                    </a:cubicBezTo>
                    <a:cubicBezTo>
                      <a:pt x="53" y="48"/>
                      <a:pt x="55" y="52"/>
                      <a:pt x="57" y="56"/>
                    </a:cubicBezTo>
                    <a:cubicBezTo>
                      <a:pt x="61" y="63"/>
                      <a:pt x="64" y="70"/>
                      <a:pt x="66" y="78"/>
                    </a:cubicBezTo>
                    <a:cubicBezTo>
                      <a:pt x="69" y="85"/>
                      <a:pt x="71" y="93"/>
                      <a:pt x="72" y="101"/>
                    </a:cubicBezTo>
                    <a:cubicBezTo>
                      <a:pt x="73" y="103"/>
                      <a:pt x="73" y="106"/>
                      <a:pt x="73" y="108"/>
                    </a:cubicBezTo>
                    <a:cubicBezTo>
                      <a:pt x="73" y="112"/>
                      <a:pt x="73" y="113"/>
                      <a:pt x="69" y="113"/>
                    </a:cubicBezTo>
                    <a:cubicBezTo>
                      <a:pt x="63" y="113"/>
                      <a:pt x="61" y="109"/>
                      <a:pt x="58" y="105"/>
                    </a:cubicBezTo>
                    <a:cubicBezTo>
                      <a:pt x="48" y="92"/>
                      <a:pt x="39" y="77"/>
                      <a:pt x="35" y="62"/>
                    </a:cubicBezTo>
                    <a:cubicBezTo>
                      <a:pt x="34" y="55"/>
                      <a:pt x="32" y="47"/>
                      <a:pt x="33" y="39"/>
                    </a:cubicBezTo>
                    <a:cubicBezTo>
                      <a:pt x="34" y="33"/>
                      <a:pt x="35" y="29"/>
                      <a:pt x="41" y="27"/>
                    </a:cubicBezTo>
                    <a:cubicBezTo>
                      <a:pt x="47" y="24"/>
                      <a:pt x="51" y="27"/>
                      <a:pt x="55" y="32"/>
                    </a:cubicBezTo>
                    <a:cubicBezTo>
                      <a:pt x="64" y="43"/>
                      <a:pt x="70" y="59"/>
                      <a:pt x="75" y="73"/>
                    </a:cubicBezTo>
                    <a:cubicBezTo>
                      <a:pt x="81" y="88"/>
                      <a:pt x="85" y="103"/>
                      <a:pt x="86" y="119"/>
                    </a:cubicBezTo>
                    <a:cubicBezTo>
                      <a:pt x="86" y="122"/>
                      <a:pt x="87" y="129"/>
                      <a:pt x="85" y="131"/>
                    </a:cubicBezTo>
                    <a:cubicBezTo>
                      <a:pt x="83" y="134"/>
                      <a:pt x="74" y="134"/>
                      <a:pt x="71" y="133"/>
                    </a:cubicBezTo>
                    <a:cubicBezTo>
                      <a:pt x="70" y="132"/>
                      <a:pt x="69" y="131"/>
                      <a:pt x="68" y="130"/>
                    </a:cubicBezTo>
                    <a:cubicBezTo>
                      <a:pt x="62" y="125"/>
                      <a:pt x="56" y="118"/>
                      <a:pt x="50" y="112"/>
                    </a:cubicBezTo>
                    <a:cubicBezTo>
                      <a:pt x="29" y="88"/>
                      <a:pt x="3" y="44"/>
                      <a:pt x="28" y="15"/>
                    </a:cubicBezTo>
                    <a:cubicBezTo>
                      <a:pt x="29" y="14"/>
                      <a:pt x="27" y="13"/>
                      <a:pt x="26" y="1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63" name="Google Shape;1963;p15"/>
              <p:cNvSpPr/>
              <p:nvPr/>
            </p:nvSpPr>
            <p:spPr>
              <a:xfrm>
                <a:off x="5532438" y="4724401"/>
                <a:ext cx="192088" cy="342900"/>
              </a:xfrm>
              <a:custGeom>
                <a:avLst/>
                <a:gdLst/>
                <a:ahLst/>
                <a:cxnLst/>
                <a:rect l="l" t="t" r="r" b="b"/>
                <a:pathLst>
                  <a:path w="51" h="91" extrusionOk="0">
                    <a:moveTo>
                      <a:pt x="1" y="2"/>
                    </a:moveTo>
                    <a:cubicBezTo>
                      <a:pt x="37" y="13"/>
                      <a:pt x="43" y="57"/>
                      <a:pt x="48" y="89"/>
                    </a:cubicBezTo>
                    <a:cubicBezTo>
                      <a:pt x="48" y="91"/>
                      <a:pt x="51" y="91"/>
                      <a:pt x="51" y="89"/>
                    </a:cubicBezTo>
                    <a:cubicBezTo>
                      <a:pt x="47" y="58"/>
                      <a:pt x="39" y="6"/>
                      <a:pt x="1" y="0"/>
                    </a:cubicBezTo>
                    <a:cubicBezTo>
                      <a:pt x="0" y="0"/>
                      <a:pt x="0"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64" name="Google Shape;1964;p15"/>
              <p:cNvSpPr/>
              <p:nvPr/>
            </p:nvSpPr>
            <p:spPr>
              <a:xfrm>
                <a:off x="5724525" y="4818063"/>
                <a:ext cx="523875" cy="534987"/>
              </a:xfrm>
              <a:custGeom>
                <a:avLst/>
                <a:gdLst/>
                <a:ahLst/>
                <a:cxnLst/>
                <a:rect l="l" t="t" r="r" b="b"/>
                <a:pathLst>
                  <a:path w="139" h="142" extrusionOk="0">
                    <a:moveTo>
                      <a:pt x="40" y="36"/>
                    </a:moveTo>
                    <a:cubicBezTo>
                      <a:pt x="52" y="22"/>
                      <a:pt x="66" y="9"/>
                      <a:pt x="85" y="4"/>
                    </a:cubicBezTo>
                    <a:cubicBezTo>
                      <a:pt x="103" y="0"/>
                      <a:pt x="124" y="6"/>
                      <a:pt x="133" y="23"/>
                    </a:cubicBezTo>
                    <a:cubicBezTo>
                      <a:pt x="139" y="33"/>
                      <a:pt x="138" y="46"/>
                      <a:pt x="134" y="57"/>
                    </a:cubicBezTo>
                    <a:cubicBezTo>
                      <a:pt x="130" y="68"/>
                      <a:pt x="123" y="78"/>
                      <a:pt x="115" y="86"/>
                    </a:cubicBezTo>
                    <a:cubicBezTo>
                      <a:pt x="94" y="108"/>
                      <a:pt x="68" y="125"/>
                      <a:pt x="40" y="135"/>
                    </a:cubicBezTo>
                    <a:cubicBezTo>
                      <a:pt x="31" y="138"/>
                      <a:pt x="14" y="142"/>
                      <a:pt x="7" y="135"/>
                    </a:cubicBezTo>
                    <a:cubicBezTo>
                      <a:pt x="0" y="127"/>
                      <a:pt x="5" y="113"/>
                      <a:pt x="7" y="105"/>
                    </a:cubicBezTo>
                    <a:cubicBezTo>
                      <a:pt x="13" y="80"/>
                      <a:pt x="24" y="56"/>
                      <a:pt x="40" y="36"/>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65" name="Google Shape;1965;p15"/>
              <p:cNvSpPr/>
              <p:nvPr/>
            </p:nvSpPr>
            <p:spPr>
              <a:xfrm>
                <a:off x="5800725" y="4829176"/>
                <a:ext cx="455612" cy="438150"/>
              </a:xfrm>
              <a:custGeom>
                <a:avLst/>
                <a:gdLst/>
                <a:ahLst/>
                <a:cxnLst/>
                <a:rect l="l" t="t" r="r" b="b"/>
                <a:pathLst>
                  <a:path w="121" h="116" extrusionOk="0">
                    <a:moveTo>
                      <a:pt x="96" y="11"/>
                    </a:moveTo>
                    <a:cubicBezTo>
                      <a:pt x="57" y="0"/>
                      <a:pt x="26" y="40"/>
                      <a:pt x="11" y="71"/>
                    </a:cubicBezTo>
                    <a:cubicBezTo>
                      <a:pt x="7" y="79"/>
                      <a:pt x="4" y="88"/>
                      <a:pt x="2" y="98"/>
                    </a:cubicBezTo>
                    <a:cubicBezTo>
                      <a:pt x="0" y="103"/>
                      <a:pt x="0" y="110"/>
                      <a:pt x="5" y="113"/>
                    </a:cubicBezTo>
                    <a:cubicBezTo>
                      <a:pt x="10" y="116"/>
                      <a:pt x="15" y="115"/>
                      <a:pt x="20" y="113"/>
                    </a:cubicBezTo>
                    <a:cubicBezTo>
                      <a:pt x="29" y="109"/>
                      <a:pt x="38" y="103"/>
                      <a:pt x="46" y="98"/>
                    </a:cubicBezTo>
                    <a:cubicBezTo>
                      <a:pt x="56" y="90"/>
                      <a:pt x="121" y="35"/>
                      <a:pt x="87" y="24"/>
                    </a:cubicBezTo>
                    <a:cubicBezTo>
                      <a:pt x="72" y="19"/>
                      <a:pt x="55" y="34"/>
                      <a:pt x="46" y="43"/>
                    </a:cubicBezTo>
                    <a:cubicBezTo>
                      <a:pt x="39" y="50"/>
                      <a:pt x="33" y="58"/>
                      <a:pt x="28" y="66"/>
                    </a:cubicBezTo>
                    <a:cubicBezTo>
                      <a:pt x="25" y="71"/>
                      <a:pt x="23" y="75"/>
                      <a:pt x="21" y="80"/>
                    </a:cubicBezTo>
                    <a:cubicBezTo>
                      <a:pt x="19" y="83"/>
                      <a:pt x="16" y="87"/>
                      <a:pt x="17" y="91"/>
                    </a:cubicBezTo>
                    <a:cubicBezTo>
                      <a:pt x="18" y="107"/>
                      <a:pt x="47" y="83"/>
                      <a:pt x="51" y="80"/>
                    </a:cubicBezTo>
                    <a:cubicBezTo>
                      <a:pt x="60" y="72"/>
                      <a:pt x="68" y="64"/>
                      <a:pt x="75" y="54"/>
                    </a:cubicBezTo>
                    <a:cubicBezTo>
                      <a:pt x="79" y="48"/>
                      <a:pt x="85" y="42"/>
                      <a:pt x="81" y="35"/>
                    </a:cubicBezTo>
                    <a:cubicBezTo>
                      <a:pt x="81" y="35"/>
                      <a:pt x="80" y="34"/>
                      <a:pt x="79" y="35"/>
                    </a:cubicBezTo>
                    <a:cubicBezTo>
                      <a:pt x="62" y="44"/>
                      <a:pt x="48" y="56"/>
                      <a:pt x="37" y="73"/>
                    </a:cubicBezTo>
                    <a:cubicBezTo>
                      <a:pt x="36" y="74"/>
                      <a:pt x="38" y="76"/>
                      <a:pt x="39" y="75"/>
                    </a:cubicBezTo>
                    <a:cubicBezTo>
                      <a:pt x="48" y="61"/>
                      <a:pt x="60" y="50"/>
                      <a:pt x="74" y="41"/>
                    </a:cubicBezTo>
                    <a:cubicBezTo>
                      <a:pt x="77" y="39"/>
                      <a:pt x="78" y="37"/>
                      <a:pt x="78" y="41"/>
                    </a:cubicBezTo>
                    <a:cubicBezTo>
                      <a:pt x="79" y="44"/>
                      <a:pt x="78" y="44"/>
                      <a:pt x="77" y="46"/>
                    </a:cubicBezTo>
                    <a:cubicBezTo>
                      <a:pt x="76" y="50"/>
                      <a:pt x="72" y="53"/>
                      <a:pt x="69" y="57"/>
                    </a:cubicBezTo>
                    <a:cubicBezTo>
                      <a:pt x="64" y="63"/>
                      <a:pt x="59" y="69"/>
                      <a:pt x="54" y="74"/>
                    </a:cubicBezTo>
                    <a:cubicBezTo>
                      <a:pt x="48" y="80"/>
                      <a:pt x="41" y="85"/>
                      <a:pt x="34" y="89"/>
                    </a:cubicBezTo>
                    <a:cubicBezTo>
                      <a:pt x="32" y="90"/>
                      <a:pt x="31" y="91"/>
                      <a:pt x="29" y="92"/>
                    </a:cubicBezTo>
                    <a:cubicBezTo>
                      <a:pt x="25" y="94"/>
                      <a:pt x="24" y="95"/>
                      <a:pt x="22" y="90"/>
                    </a:cubicBezTo>
                    <a:cubicBezTo>
                      <a:pt x="20" y="85"/>
                      <a:pt x="23" y="82"/>
                      <a:pt x="25" y="77"/>
                    </a:cubicBezTo>
                    <a:cubicBezTo>
                      <a:pt x="33" y="63"/>
                      <a:pt x="43" y="49"/>
                      <a:pt x="56" y="39"/>
                    </a:cubicBezTo>
                    <a:cubicBezTo>
                      <a:pt x="61" y="35"/>
                      <a:pt x="68" y="30"/>
                      <a:pt x="75" y="28"/>
                    </a:cubicBezTo>
                    <a:cubicBezTo>
                      <a:pt x="81" y="26"/>
                      <a:pt x="85" y="26"/>
                      <a:pt x="90" y="30"/>
                    </a:cubicBezTo>
                    <a:cubicBezTo>
                      <a:pt x="95" y="35"/>
                      <a:pt x="94" y="39"/>
                      <a:pt x="91" y="45"/>
                    </a:cubicBezTo>
                    <a:cubicBezTo>
                      <a:pt x="84" y="58"/>
                      <a:pt x="72" y="70"/>
                      <a:pt x="62" y="80"/>
                    </a:cubicBezTo>
                    <a:cubicBezTo>
                      <a:pt x="50" y="91"/>
                      <a:pt x="37" y="102"/>
                      <a:pt x="23" y="109"/>
                    </a:cubicBezTo>
                    <a:cubicBezTo>
                      <a:pt x="20" y="110"/>
                      <a:pt x="15" y="114"/>
                      <a:pt x="12" y="113"/>
                    </a:cubicBezTo>
                    <a:cubicBezTo>
                      <a:pt x="9" y="112"/>
                      <a:pt x="5" y="103"/>
                      <a:pt x="5" y="101"/>
                    </a:cubicBezTo>
                    <a:cubicBezTo>
                      <a:pt x="5" y="100"/>
                      <a:pt x="6" y="98"/>
                      <a:pt x="6" y="97"/>
                    </a:cubicBezTo>
                    <a:cubicBezTo>
                      <a:pt x="9" y="89"/>
                      <a:pt x="12" y="81"/>
                      <a:pt x="15" y="73"/>
                    </a:cubicBezTo>
                    <a:cubicBezTo>
                      <a:pt x="29" y="44"/>
                      <a:pt x="58" y="3"/>
                      <a:pt x="95" y="14"/>
                    </a:cubicBezTo>
                    <a:cubicBezTo>
                      <a:pt x="96" y="14"/>
                      <a:pt x="97" y="12"/>
                      <a:pt x="96" y="1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66" name="Google Shape;1966;p15"/>
              <p:cNvSpPr/>
              <p:nvPr/>
            </p:nvSpPr>
            <p:spPr>
              <a:xfrm>
                <a:off x="5962651" y="4927601"/>
                <a:ext cx="277812" cy="312738"/>
              </a:xfrm>
              <a:custGeom>
                <a:avLst/>
                <a:gdLst/>
                <a:ahLst/>
                <a:cxnLst/>
                <a:rect l="l" t="t" r="r" b="b"/>
                <a:pathLst>
                  <a:path w="74" h="83" extrusionOk="0">
                    <a:moveTo>
                      <a:pt x="63" y="1"/>
                    </a:moveTo>
                    <a:cubicBezTo>
                      <a:pt x="67" y="39"/>
                      <a:pt x="29" y="62"/>
                      <a:pt x="2" y="79"/>
                    </a:cubicBezTo>
                    <a:cubicBezTo>
                      <a:pt x="0" y="81"/>
                      <a:pt x="2" y="83"/>
                      <a:pt x="4" y="82"/>
                    </a:cubicBezTo>
                    <a:cubicBezTo>
                      <a:pt x="30" y="66"/>
                      <a:pt x="74" y="38"/>
                      <a:pt x="64" y="1"/>
                    </a:cubicBezTo>
                    <a:cubicBezTo>
                      <a:pt x="64" y="0"/>
                      <a:pt x="63" y="1"/>
                      <a:pt x="63"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67" name="Google Shape;1967;p15"/>
              <p:cNvSpPr/>
              <p:nvPr/>
            </p:nvSpPr>
            <p:spPr>
              <a:xfrm>
                <a:off x="5740401" y="5319713"/>
                <a:ext cx="584200" cy="463550"/>
              </a:xfrm>
              <a:custGeom>
                <a:avLst/>
                <a:gdLst/>
                <a:ahLst/>
                <a:cxnLst/>
                <a:rect l="l" t="t" r="r" b="b"/>
                <a:pathLst>
                  <a:path w="155" h="123" extrusionOk="0">
                    <a:moveTo>
                      <a:pt x="109" y="25"/>
                    </a:moveTo>
                    <a:cubicBezTo>
                      <a:pt x="125" y="34"/>
                      <a:pt x="141" y="46"/>
                      <a:pt x="148" y="64"/>
                    </a:cubicBezTo>
                    <a:cubicBezTo>
                      <a:pt x="155" y="81"/>
                      <a:pt x="152" y="103"/>
                      <a:pt x="137" y="114"/>
                    </a:cubicBezTo>
                    <a:cubicBezTo>
                      <a:pt x="128" y="122"/>
                      <a:pt x="115" y="123"/>
                      <a:pt x="104" y="121"/>
                    </a:cubicBezTo>
                    <a:cubicBezTo>
                      <a:pt x="92" y="119"/>
                      <a:pt x="81" y="113"/>
                      <a:pt x="71" y="106"/>
                    </a:cubicBezTo>
                    <a:cubicBezTo>
                      <a:pt x="47" y="90"/>
                      <a:pt x="26" y="67"/>
                      <a:pt x="12" y="40"/>
                    </a:cubicBezTo>
                    <a:cubicBezTo>
                      <a:pt x="7" y="32"/>
                      <a:pt x="0" y="16"/>
                      <a:pt x="7" y="8"/>
                    </a:cubicBezTo>
                    <a:cubicBezTo>
                      <a:pt x="13" y="0"/>
                      <a:pt x="27" y="2"/>
                      <a:pt x="36" y="3"/>
                    </a:cubicBezTo>
                    <a:cubicBezTo>
                      <a:pt x="62" y="5"/>
                      <a:pt x="87" y="12"/>
                      <a:pt x="109" y="2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68" name="Google Shape;1968;p15"/>
              <p:cNvSpPr/>
              <p:nvPr/>
            </p:nvSpPr>
            <p:spPr>
              <a:xfrm>
                <a:off x="5834063" y="5380038"/>
                <a:ext cx="463550" cy="407988"/>
              </a:xfrm>
              <a:custGeom>
                <a:avLst/>
                <a:gdLst/>
                <a:ahLst/>
                <a:cxnLst/>
                <a:rect l="l" t="t" r="r" b="b"/>
                <a:pathLst>
                  <a:path w="123" h="108" extrusionOk="0">
                    <a:moveTo>
                      <a:pt x="118" y="80"/>
                    </a:moveTo>
                    <a:cubicBezTo>
                      <a:pt x="123" y="40"/>
                      <a:pt x="78" y="15"/>
                      <a:pt x="46" y="6"/>
                    </a:cubicBezTo>
                    <a:cubicBezTo>
                      <a:pt x="37" y="3"/>
                      <a:pt x="27" y="1"/>
                      <a:pt x="18" y="1"/>
                    </a:cubicBezTo>
                    <a:cubicBezTo>
                      <a:pt x="12" y="0"/>
                      <a:pt x="5" y="1"/>
                      <a:pt x="3" y="7"/>
                    </a:cubicBezTo>
                    <a:cubicBezTo>
                      <a:pt x="0" y="12"/>
                      <a:pt x="3" y="17"/>
                      <a:pt x="5" y="21"/>
                    </a:cubicBezTo>
                    <a:cubicBezTo>
                      <a:pt x="10" y="30"/>
                      <a:pt x="18" y="37"/>
                      <a:pt x="25" y="44"/>
                    </a:cubicBezTo>
                    <a:cubicBezTo>
                      <a:pt x="34" y="53"/>
                      <a:pt x="99" y="108"/>
                      <a:pt x="104" y="74"/>
                    </a:cubicBezTo>
                    <a:cubicBezTo>
                      <a:pt x="106" y="58"/>
                      <a:pt x="89" y="44"/>
                      <a:pt x="78" y="36"/>
                    </a:cubicBezTo>
                    <a:cubicBezTo>
                      <a:pt x="70" y="30"/>
                      <a:pt x="62" y="25"/>
                      <a:pt x="53" y="22"/>
                    </a:cubicBezTo>
                    <a:cubicBezTo>
                      <a:pt x="48" y="20"/>
                      <a:pt x="43" y="18"/>
                      <a:pt x="38" y="17"/>
                    </a:cubicBezTo>
                    <a:cubicBezTo>
                      <a:pt x="35" y="16"/>
                      <a:pt x="30" y="14"/>
                      <a:pt x="27" y="15"/>
                    </a:cubicBezTo>
                    <a:cubicBezTo>
                      <a:pt x="11" y="19"/>
                      <a:pt x="39" y="43"/>
                      <a:pt x="43" y="46"/>
                    </a:cubicBezTo>
                    <a:cubicBezTo>
                      <a:pt x="52" y="54"/>
                      <a:pt x="62" y="61"/>
                      <a:pt x="73" y="67"/>
                    </a:cubicBezTo>
                    <a:cubicBezTo>
                      <a:pt x="79" y="70"/>
                      <a:pt x="86" y="74"/>
                      <a:pt x="92" y="69"/>
                    </a:cubicBezTo>
                    <a:cubicBezTo>
                      <a:pt x="93" y="69"/>
                      <a:pt x="92" y="68"/>
                      <a:pt x="92" y="67"/>
                    </a:cubicBezTo>
                    <a:cubicBezTo>
                      <a:pt x="80" y="52"/>
                      <a:pt x="66" y="40"/>
                      <a:pt x="48" y="31"/>
                    </a:cubicBezTo>
                    <a:cubicBezTo>
                      <a:pt x="46" y="31"/>
                      <a:pt x="45" y="33"/>
                      <a:pt x="46" y="34"/>
                    </a:cubicBezTo>
                    <a:cubicBezTo>
                      <a:pt x="61" y="41"/>
                      <a:pt x="74" y="51"/>
                      <a:pt x="85" y="63"/>
                    </a:cubicBezTo>
                    <a:cubicBezTo>
                      <a:pt x="87" y="66"/>
                      <a:pt x="90" y="66"/>
                      <a:pt x="86" y="67"/>
                    </a:cubicBezTo>
                    <a:cubicBezTo>
                      <a:pt x="83" y="68"/>
                      <a:pt x="83" y="67"/>
                      <a:pt x="81" y="67"/>
                    </a:cubicBezTo>
                    <a:cubicBezTo>
                      <a:pt x="77" y="66"/>
                      <a:pt x="73" y="63"/>
                      <a:pt x="69" y="61"/>
                    </a:cubicBezTo>
                    <a:cubicBezTo>
                      <a:pt x="62" y="57"/>
                      <a:pt x="55" y="53"/>
                      <a:pt x="49" y="48"/>
                    </a:cubicBezTo>
                    <a:cubicBezTo>
                      <a:pt x="43" y="43"/>
                      <a:pt x="37" y="38"/>
                      <a:pt x="31" y="31"/>
                    </a:cubicBezTo>
                    <a:cubicBezTo>
                      <a:pt x="30" y="30"/>
                      <a:pt x="29" y="28"/>
                      <a:pt x="27" y="27"/>
                    </a:cubicBezTo>
                    <a:cubicBezTo>
                      <a:pt x="25" y="23"/>
                      <a:pt x="24" y="22"/>
                      <a:pt x="28" y="20"/>
                    </a:cubicBezTo>
                    <a:cubicBezTo>
                      <a:pt x="33" y="17"/>
                      <a:pt x="37" y="19"/>
                      <a:pt x="42" y="21"/>
                    </a:cubicBezTo>
                    <a:cubicBezTo>
                      <a:pt x="57" y="26"/>
                      <a:pt x="72" y="34"/>
                      <a:pt x="84" y="45"/>
                    </a:cubicBezTo>
                    <a:cubicBezTo>
                      <a:pt x="89" y="50"/>
                      <a:pt x="95" y="56"/>
                      <a:pt x="98" y="62"/>
                    </a:cubicBezTo>
                    <a:cubicBezTo>
                      <a:pt x="101" y="68"/>
                      <a:pt x="102" y="72"/>
                      <a:pt x="98" y="77"/>
                    </a:cubicBezTo>
                    <a:cubicBezTo>
                      <a:pt x="95" y="83"/>
                      <a:pt x="90" y="82"/>
                      <a:pt x="84" y="80"/>
                    </a:cubicBezTo>
                    <a:cubicBezTo>
                      <a:pt x="70" y="76"/>
                      <a:pt x="56" y="66"/>
                      <a:pt x="45" y="57"/>
                    </a:cubicBezTo>
                    <a:cubicBezTo>
                      <a:pt x="32" y="48"/>
                      <a:pt x="20" y="37"/>
                      <a:pt x="10" y="24"/>
                    </a:cubicBezTo>
                    <a:cubicBezTo>
                      <a:pt x="8" y="21"/>
                      <a:pt x="4" y="17"/>
                      <a:pt x="4" y="13"/>
                    </a:cubicBezTo>
                    <a:cubicBezTo>
                      <a:pt x="5" y="10"/>
                      <a:pt x="13" y="5"/>
                      <a:pt x="15" y="5"/>
                    </a:cubicBezTo>
                    <a:cubicBezTo>
                      <a:pt x="16" y="5"/>
                      <a:pt x="18" y="5"/>
                      <a:pt x="19" y="5"/>
                    </a:cubicBezTo>
                    <a:cubicBezTo>
                      <a:pt x="28" y="6"/>
                      <a:pt x="36" y="8"/>
                      <a:pt x="44" y="11"/>
                    </a:cubicBezTo>
                    <a:cubicBezTo>
                      <a:pt x="75" y="19"/>
                      <a:pt x="120" y="42"/>
                      <a:pt x="116" y="80"/>
                    </a:cubicBezTo>
                    <a:cubicBezTo>
                      <a:pt x="115" y="81"/>
                      <a:pt x="118" y="81"/>
                      <a:pt x="118" y="8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69" name="Google Shape;1969;p15"/>
              <p:cNvSpPr/>
              <p:nvPr/>
            </p:nvSpPr>
            <p:spPr>
              <a:xfrm>
                <a:off x="5883275" y="5541963"/>
                <a:ext cx="346075" cy="252412"/>
              </a:xfrm>
              <a:custGeom>
                <a:avLst/>
                <a:gdLst/>
                <a:ahLst/>
                <a:cxnLst/>
                <a:rect l="l" t="t" r="r" b="b"/>
                <a:pathLst>
                  <a:path w="92" h="67" extrusionOk="0">
                    <a:moveTo>
                      <a:pt x="91" y="49"/>
                    </a:moveTo>
                    <a:cubicBezTo>
                      <a:pt x="55" y="60"/>
                      <a:pt x="25" y="26"/>
                      <a:pt x="4" y="2"/>
                    </a:cubicBezTo>
                    <a:cubicBezTo>
                      <a:pt x="3" y="0"/>
                      <a:pt x="0" y="2"/>
                      <a:pt x="2" y="4"/>
                    </a:cubicBezTo>
                    <a:cubicBezTo>
                      <a:pt x="22" y="28"/>
                      <a:pt x="56" y="67"/>
                      <a:pt x="91" y="51"/>
                    </a:cubicBezTo>
                    <a:cubicBezTo>
                      <a:pt x="92" y="50"/>
                      <a:pt x="91" y="49"/>
                      <a:pt x="91" y="4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70" name="Google Shape;1970;p15"/>
              <p:cNvSpPr/>
              <p:nvPr/>
            </p:nvSpPr>
            <p:spPr>
              <a:xfrm>
                <a:off x="5053013" y="5180013"/>
                <a:ext cx="660400" cy="342900"/>
              </a:xfrm>
              <a:custGeom>
                <a:avLst/>
                <a:gdLst/>
                <a:ahLst/>
                <a:cxnLst/>
                <a:rect l="l" t="t" r="r" b="b"/>
                <a:pathLst>
                  <a:path w="175" h="91" extrusionOk="0">
                    <a:moveTo>
                      <a:pt x="80" y="1"/>
                    </a:moveTo>
                    <a:cubicBezTo>
                      <a:pt x="61" y="0"/>
                      <a:pt x="41" y="2"/>
                      <a:pt x="26" y="13"/>
                    </a:cubicBezTo>
                    <a:cubicBezTo>
                      <a:pt x="10" y="23"/>
                      <a:pt x="0" y="44"/>
                      <a:pt x="7" y="61"/>
                    </a:cubicBezTo>
                    <a:cubicBezTo>
                      <a:pt x="11" y="72"/>
                      <a:pt x="21" y="81"/>
                      <a:pt x="31" y="85"/>
                    </a:cubicBezTo>
                    <a:cubicBezTo>
                      <a:pt x="42" y="90"/>
                      <a:pt x="54" y="91"/>
                      <a:pt x="66" y="90"/>
                    </a:cubicBezTo>
                    <a:cubicBezTo>
                      <a:pt x="96" y="90"/>
                      <a:pt x="126" y="82"/>
                      <a:pt x="152" y="68"/>
                    </a:cubicBezTo>
                    <a:cubicBezTo>
                      <a:pt x="160" y="63"/>
                      <a:pt x="175" y="54"/>
                      <a:pt x="174" y="43"/>
                    </a:cubicBezTo>
                    <a:cubicBezTo>
                      <a:pt x="174" y="33"/>
                      <a:pt x="160" y="27"/>
                      <a:pt x="153" y="23"/>
                    </a:cubicBezTo>
                    <a:cubicBezTo>
                      <a:pt x="130" y="11"/>
                      <a:pt x="105" y="3"/>
                      <a:pt x="80" y="1"/>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71" name="Google Shape;1971;p15"/>
              <p:cNvSpPr/>
              <p:nvPr/>
            </p:nvSpPr>
            <p:spPr>
              <a:xfrm>
                <a:off x="5099051" y="5202238"/>
                <a:ext cx="520700" cy="268288"/>
              </a:xfrm>
              <a:custGeom>
                <a:avLst/>
                <a:gdLst/>
                <a:ahLst/>
                <a:cxnLst/>
                <a:rect l="l" t="t" r="r" b="b"/>
                <a:pathLst>
                  <a:path w="138" h="71" extrusionOk="0">
                    <a:moveTo>
                      <a:pt x="0" y="36"/>
                    </a:moveTo>
                    <a:cubicBezTo>
                      <a:pt x="18" y="0"/>
                      <a:pt x="69" y="4"/>
                      <a:pt x="101" y="14"/>
                    </a:cubicBezTo>
                    <a:cubicBezTo>
                      <a:pt x="110" y="17"/>
                      <a:pt x="119" y="20"/>
                      <a:pt x="128" y="25"/>
                    </a:cubicBezTo>
                    <a:cubicBezTo>
                      <a:pt x="132" y="28"/>
                      <a:pt x="138" y="32"/>
                      <a:pt x="137" y="38"/>
                    </a:cubicBezTo>
                    <a:cubicBezTo>
                      <a:pt x="136" y="44"/>
                      <a:pt x="131" y="47"/>
                      <a:pt x="127" y="49"/>
                    </a:cubicBezTo>
                    <a:cubicBezTo>
                      <a:pt x="118" y="53"/>
                      <a:pt x="107" y="56"/>
                      <a:pt x="98" y="58"/>
                    </a:cubicBezTo>
                    <a:cubicBezTo>
                      <a:pt x="86" y="60"/>
                      <a:pt x="1" y="71"/>
                      <a:pt x="15" y="39"/>
                    </a:cubicBezTo>
                    <a:cubicBezTo>
                      <a:pt x="22" y="25"/>
                      <a:pt x="44" y="22"/>
                      <a:pt x="58" y="21"/>
                    </a:cubicBezTo>
                    <a:cubicBezTo>
                      <a:pt x="68" y="21"/>
                      <a:pt x="77" y="22"/>
                      <a:pt x="87" y="24"/>
                    </a:cubicBezTo>
                    <a:cubicBezTo>
                      <a:pt x="92" y="24"/>
                      <a:pt x="97" y="26"/>
                      <a:pt x="102" y="27"/>
                    </a:cubicBezTo>
                    <a:cubicBezTo>
                      <a:pt x="105" y="28"/>
                      <a:pt x="110" y="29"/>
                      <a:pt x="112" y="32"/>
                    </a:cubicBezTo>
                    <a:cubicBezTo>
                      <a:pt x="123" y="44"/>
                      <a:pt x="86" y="49"/>
                      <a:pt x="81" y="49"/>
                    </a:cubicBezTo>
                    <a:cubicBezTo>
                      <a:pt x="69" y="51"/>
                      <a:pt x="57" y="52"/>
                      <a:pt x="46" y="50"/>
                    </a:cubicBezTo>
                    <a:cubicBezTo>
                      <a:pt x="39" y="49"/>
                      <a:pt x="31" y="49"/>
                      <a:pt x="28" y="42"/>
                    </a:cubicBezTo>
                    <a:cubicBezTo>
                      <a:pt x="27" y="41"/>
                      <a:pt x="28" y="40"/>
                      <a:pt x="29" y="40"/>
                    </a:cubicBezTo>
                    <a:cubicBezTo>
                      <a:pt x="47" y="34"/>
                      <a:pt x="66" y="32"/>
                      <a:pt x="86" y="34"/>
                    </a:cubicBezTo>
                    <a:cubicBezTo>
                      <a:pt x="87" y="35"/>
                      <a:pt x="87" y="37"/>
                      <a:pt x="85" y="37"/>
                    </a:cubicBezTo>
                    <a:cubicBezTo>
                      <a:pt x="69" y="35"/>
                      <a:pt x="53" y="36"/>
                      <a:pt x="37" y="41"/>
                    </a:cubicBezTo>
                    <a:cubicBezTo>
                      <a:pt x="34" y="41"/>
                      <a:pt x="32" y="40"/>
                      <a:pt x="34" y="44"/>
                    </a:cubicBezTo>
                    <a:cubicBezTo>
                      <a:pt x="36" y="46"/>
                      <a:pt x="36" y="45"/>
                      <a:pt x="38" y="46"/>
                    </a:cubicBezTo>
                    <a:cubicBezTo>
                      <a:pt x="42" y="48"/>
                      <a:pt x="47" y="47"/>
                      <a:pt x="52" y="48"/>
                    </a:cubicBezTo>
                    <a:cubicBezTo>
                      <a:pt x="60" y="48"/>
                      <a:pt x="67" y="48"/>
                      <a:pt x="75" y="48"/>
                    </a:cubicBezTo>
                    <a:cubicBezTo>
                      <a:pt x="83" y="47"/>
                      <a:pt x="91" y="45"/>
                      <a:pt x="99" y="43"/>
                    </a:cubicBezTo>
                    <a:cubicBezTo>
                      <a:pt x="101" y="43"/>
                      <a:pt x="103" y="42"/>
                      <a:pt x="105" y="41"/>
                    </a:cubicBezTo>
                    <a:cubicBezTo>
                      <a:pt x="109" y="40"/>
                      <a:pt x="110" y="40"/>
                      <a:pt x="108" y="35"/>
                    </a:cubicBezTo>
                    <a:cubicBezTo>
                      <a:pt x="106" y="30"/>
                      <a:pt x="101" y="30"/>
                      <a:pt x="96" y="29"/>
                    </a:cubicBezTo>
                    <a:cubicBezTo>
                      <a:pt x="81" y="25"/>
                      <a:pt x="64" y="23"/>
                      <a:pt x="48" y="26"/>
                    </a:cubicBezTo>
                    <a:cubicBezTo>
                      <a:pt x="41" y="27"/>
                      <a:pt x="33" y="29"/>
                      <a:pt x="27" y="33"/>
                    </a:cubicBezTo>
                    <a:cubicBezTo>
                      <a:pt x="21" y="36"/>
                      <a:pt x="18" y="39"/>
                      <a:pt x="18" y="45"/>
                    </a:cubicBezTo>
                    <a:cubicBezTo>
                      <a:pt x="18" y="51"/>
                      <a:pt x="22" y="54"/>
                      <a:pt x="28" y="56"/>
                    </a:cubicBezTo>
                    <a:cubicBezTo>
                      <a:pt x="43" y="59"/>
                      <a:pt x="59" y="59"/>
                      <a:pt x="74" y="58"/>
                    </a:cubicBezTo>
                    <a:cubicBezTo>
                      <a:pt x="90" y="57"/>
                      <a:pt x="106" y="54"/>
                      <a:pt x="121" y="49"/>
                    </a:cubicBezTo>
                    <a:cubicBezTo>
                      <a:pt x="124" y="48"/>
                      <a:pt x="130" y="46"/>
                      <a:pt x="132" y="43"/>
                    </a:cubicBezTo>
                    <a:cubicBezTo>
                      <a:pt x="133" y="40"/>
                      <a:pt x="129" y="31"/>
                      <a:pt x="127" y="30"/>
                    </a:cubicBezTo>
                    <a:cubicBezTo>
                      <a:pt x="126" y="29"/>
                      <a:pt x="125" y="29"/>
                      <a:pt x="124" y="28"/>
                    </a:cubicBezTo>
                    <a:cubicBezTo>
                      <a:pt x="116" y="24"/>
                      <a:pt x="108" y="21"/>
                      <a:pt x="100" y="19"/>
                    </a:cubicBezTo>
                    <a:cubicBezTo>
                      <a:pt x="70" y="10"/>
                      <a:pt x="19" y="3"/>
                      <a:pt x="2" y="38"/>
                    </a:cubicBezTo>
                    <a:cubicBezTo>
                      <a:pt x="2" y="39"/>
                      <a:pt x="0" y="38"/>
                      <a:pt x="0" y="3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72" name="Google Shape;1972;p15"/>
              <p:cNvSpPr/>
              <p:nvPr/>
            </p:nvSpPr>
            <p:spPr>
              <a:xfrm>
                <a:off x="5113338" y="5407026"/>
                <a:ext cx="388938" cy="127000"/>
              </a:xfrm>
              <a:custGeom>
                <a:avLst/>
                <a:gdLst/>
                <a:ahLst/>
                <a:cxnLst/>
                <a:rect l="l" t="t" r="r" b="b"/>
                <a:pathLst>
                  <a:path w="103" h="34" extrusionOk="0">
                    <a:moveTo>
                      <a:pt x="1" y="1"/>
                    </a:moveTo>
                    <a:cubicBezTo>
                      <a:pt x="26" y="29"/>
                      <a:pt x="69" y="17"/>
                      <a:pt x="100" y="9"/>
                    </a:cubicBezTo>
                    <a:cubicBezTo>
                      <a:pt x="102" y="8"/>
                      <a:pt x="103" y="11"/>
                      <a:pt x="101" y="12"/>
                    </a:cubicBezTo>
                    <a:cubicBezTo>
                      <a:pt x="71" y="20"/>
                      <a:pt x="21" y="34"/>
                      <a:pt x="0" y="2"/>
                    </a:cubicBezTo>
                    <a:cubicBezTo>
                      <a:pt x="0" y="1"/>
                      <a:pt x="1" y="0"/>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73" name="Google Shape;1973;p15"/>
              <p:cNvSpPr/>
              <p:nvPr/>
            </p:nvSpPr>
            <p:spPr>
              <a:xfrm>
                <a:off x="5486401" y="5365751"/>
                <a:ext cx="358775" cy="650875"/>
              </a:xfrm>
              <a:custGeom>
                <a:avLst/>
                <a:gdLst/>
                <a:ahLst/>
                <a:cxnLst/>
                <a:rect l="l" t="t" r="r" b="b"/>
                <a:pathLst>
                  <a:path w="95" h="173" extrusionOk="0">
                    <a:moveTo>
                      <a:pt x="5" y="88"/>
                    </a:moveTo>
                    <a:cubicBezTo>
                      <a:pt x="1" y="106"/>
                      <a:pt x="0" y="126"/>
                      <a:pt x="8" y="143"/>
                    </a:cubicBezTo>
                    <a:cubicBezTo>
                      <a:pt x="15" y="160"/>
                      <a:pt x="34" y="173"/>
                      <a:pt x="52" y="170"/>
                    </a:cubicBezTo>
                    <a:cubicBezTo>
                      <a:pt x="64" y="167"/>
                      <a:pt x="74" y="159"/>
                      <a:pt x="80" y="149"/>
                    </a:cubicBezTo>
                    <a:cubicBezTo>
                      <a:pt x="86" y="139"/>
                      <a:pt x="89" y="127"/>
                      <a:pt x="91" y="115"/>
                    </a:cubicBezTo>
                    <a:cubicBezTo>
                      <a:pt x="95" y="86"/>
                      <a:pt x="92" y="55"/>
                      <a:pt x="82" y="27"/>
                    </a:cubicBezTo>
                    <a:cubicBezTo>
                      <a:pt x="79" y="18"/>
                      <a:pt x="72" y="2"/>
                      <a:pt x="61" y="1"/>
                    </a:cubicBezTo>
                    <a:cubicBezTo>
                      <a:pt x="52" y="0"/>
                      <a:pt x="44" y="13"/>
                      <a:pt x="38" y="20"/>
                    </a:cubicBezTo>
                    <a:cubicBezTo>
                      <a:pt x="22" y="40"/>
                      <a:pt x="11" y="63"/>
                      <a:pt x="5" y="88"/>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74" name="Google Shape;1974;p15"/>
              <p:cNvSpPr/>
              <p:nvPr/>
            </p:nvSpPr>
            <p:spPr>
              <a:xfrm>
                <a:off x="5494338" y="5459413"/>
                <a:ext cx="263525" cy="531813"/>
              </a:xfrm>
              <a:custGeom>
                <a:avLst/>
                <a:gdLst/>
                <a:ahLst/>
                <a:cxnLst/>
                <a:rect l="l" t="t" r="r" b="b"/>
                <a:pathLst>
                  <a:path w="70" h="141" extrusionOk="0">
                    <a:moveTo>
                      <a:pt x="33" y="136"/>
                    </a:moveTo>
                    <a:cubicBezTo>
                      <a:pt x="0" y="113"/>
                      <a:pt x="12" y="63"/>
                      <a:pt x="27" y="33"/>
                    </a:cubicBezTo>
                    <a:cubicBezTo>
                      <a:pt x="31" y="25"/>
                      <a:pt x="36" y="16"/>
                      <a:pt x="42" y="9"/>
                    </a:cubicBezTo>
                    <a:cubicBezTo>
                      <a:pt x="45" y="4"/>
                      <a:pt x="50" y="0"/>
                      <a:pt x="57" y="2"/>
                    </a:cubicBezTo>
                    <a:cubicBezTo>
                      <a:pt x="62" y="3"/>
                      <a:pt x="64" y="9"/>
                      <a:pt x="65" y="13"/>
                    </a:cubicBezTo>
                    <a:cubicBezTo>
                      <a:pt x="68" y="23"/>
                      <a:pt x="69" y="34"/>
                      <a:pt x="69" y="43"/>
                    </a:cubicBezTo>
                    <a:cubicBezTo>
                      <a:pt x="70" y="56"/>
                      <a:pt x="67" y="141"/>
                      <a:pt x="38" y="122"/>
                    </a:cubicBezTo>
                    <a:cubicBezTo>
                      <a:pt x="25" y="113"/>
                      <a:pt x="25" y="91"/>
                      <a:pt x="27" y="77"/>
                    </a:cubicBezTo>
                    <a:cubicBezTo>
                      <a:pt x="28" y="67"/>
                      <a:pt x="30" y="58"/>
                      <a:pt x="34" y="49"/>
                    </a:cubicBezTo>
                    <a:cubicBezTo>
                      <a:pt x="36" y="44"/>
                      <a:pt x="38" y="39"/>
                      <a:pt x="40" y="35"/>
                    </a:cubicBezTo>
                    <a:cubicBezTo>
                      <a:pt x="41" y="32"/>
                      <a:pt x="43" y="27"/>
                      <a:pt x="46" y="25"/>
                    </a:cubicBezTo>
                    <a:cubicBezTo>
                      <a:pt x="60" y="16"/>
                      <a:pt x="59" y="53"/>
                      <a:pt x="59" y="58"/>
                    </a:cubicBezTo>
                    <a:cubicBezTo>
                      <a:pt x="58" y="70"/>
                      <a:pt x="57" y="82"/>
                      <a:pt x="54" y="94"/>
                    </a:cubicBezTo>
                    <a:cubicBezTo>
                      <a:pt x="52" y="100"/>
                      <a:pt x="50" y="108"/>
                      <a:pt x="43" y="110"/>
                    </a:cubicBezTo>
                    <a:cubicBezTo>
                      <a:pt x="42" y="110"/>
                      <a:pt x="41" y="109"/>
                      <a:pt x="41" y="109"/>
                    </a:cubicBezTo>
                    <a:cubicBezTo>
                      <a:pt x="38" y="89"/>
                      <a:pt x="38" y="70"/>
                      <a:pt x="44" y="52"/>
                    </a:cubicBezTo>
                    <a:cubicBezTo>
                      <a:pt x="45" y="50"/>
                      <a:pt x="47" y="51"/>
                      <a:pt x="47" y="52"/>
                    </a:cubicBezTo>
                    <a:cubicBezTo>
                      <a:pt x="42" y="68"/>
                      <a:pt x="41" y="84"/>
                      <a:pt x="43" y="100"/>
                    </a:cubicBezTo>
                    <a:cubicBezTo>
                      <a:pt x="43" y="104"/>
                      <a:pt x="42" y="106"/>
                      <a:pt x="45" y="104"/>
                    </a:cubicBezTo>
                    <a:cubicBezTo>
                      <a:pt x="48" y="102"/>
                      <a:pt x="47" y="102"/>
                      <a:pt x="48" y="100"/>
                    </a:cubicBezTo>
                    <a:cubicBezTo>
                      <a:pt x="50" y="96"/>
                      <a:pt x="51" y="91"/>
                      <a:pt x="52" y="87"/>
                    </a:cubicBezTo>
                    <a:cubicBezTo>
                      <a:pt x="54" y="80"/>
                      <a:pt x="55" y="72"/>
                      <a:pt x="56" y="64"/>
                    </a:cubicBezTo>
                    <a:cubicBezTo>
                      <a:pt x="56" y="56"/>
                      <a:pt x="56" y="48"/>
                      <a:pt x="55" y="40"/>
                    </a:cubicBezTo>
                    <a:cubicBezTo>
                      <a:pt x="55" y="38"/>
                      <a:pt x="55" y="35"/>
                      <a:pt x="54" y="34"/>
                    </a:cubicBezTo>
                    <a:cubicBezTo>
                      <a:pt x="53" y="29"/>
                      <a:pt x="53" y="28"/>
                      <a:pt x="49" y="29"/>
                    </a:cubicBezTo>
                    <a:cubicBezTo>
                      <a:pt x="44" y="31"/>
                      <a:pt x="43" y="35"/>
                      <a:pt x="41" y="40"/>
                    </a:cubicBezTo>
                    <a:cubicBezTo>
                      <a:pt x="34" y="55"/>
                      <a:pt x="29" y="71"/>
                      <a:pt x="30" y="87"/>
                    </a:cubicBezTo>
                    <a:cubicBezTo>
                      <a:pt x="30" y="95"/>
                      <a:pt x="31" y="103"/>
                      <a:pt x="33" y="110"/>
                    </a:cubicBezTo>
                    <a:cubicBezTo>
                      <a:pt x="36" y="115"/>
                      <a:pt x="38" y="119"/>
                      <a:pt x="44" y="120"/>
                    </a:cubicBezTo>
                    <a:cubicBezTo>
                      <a:pt x="50" y="121"/>
                      <a:pt x="54" y="117"/>
                      <a:pt x="56" y="112"/>
                    </a:cubicBezTo>
                    <a:cubicBezTo>
                      <a:pt x="62" y="98"/>
                      <a:pt x="64" y="82"/>
                      <a:pt x="65" y="67"/>
                    </a:cubicBezTo>
                    <a:cubicBezTo>
                      <a:pt x="67" y="51"/>
                      <a:pt x="67" y="34"/>
                      <a:pt x="64" y="19"/>
                    </a:cubicBezTo>
                    <a:cubicBezTo>
                      <a:pt x="64" y="16"/>
                      <a:pt x="63" y="9"/>
                      <a:pt x="60" y="7"/>
                    </a:cubicBezTo>
                    <a:cubicBezTo>
                      <a:pt x="57" y="6"/>
                      <a:pt x="49" y="8"/>
                      <a:pt x="47" y="10"/>
                    </a:cubicBezTo>
                    <a:cubicBezTo>
                      <a:pt x="46" y="11"/>
                      <a:pt x="45" y="12"/>
                      <a:pt x="44" y="13"/>
                    </a:cubicBezTo>
                    <a:cubicBezTo>
                      <a:pt x="39" y="20"/>
                      <a:pt x="35" y="27"/>
                      <a:pt x="31" y="35"/>
                    </a:cubicBezTo>
                    <a:cubicBezTo>
                      <a:pt x="17" y="63"/>
                      <a:pt x="3" y="112"/>
                      <a:pt x="34" y="134"/>
                    </a:cubicBezTo>
                    <a:cubicBezTo>
                      <a:pt x="35" y="135"/>
                      <a:pt x="34" y="137"/>
                      <a:pt x="33" y="13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75" name="Google Shape;1975;p15"/>
              <p:cNvSpPr/>
              <p:nvPr/>
            </p:nvSpPr>
            <p:spPr>
              <a:xfrm>
                <a:off x="5686426" y="5594351"/>
                <a:ext cx="139700" cy="377825"/>
              </a:xfrm>
              <a:custGeom>
                <a:avLst/>
                <a:gdLst/>
                <a:ahLst/>
                <a:cxnLst/>
                <a:rect l="l" t="t" r="r" b="b"/>
                <a:pathLst>
                  <a:path w="37" h="100" extrusionOk="0">
                    <a:moveTo>
                      <a:pt x="1" y="98"/>
                    </a:moveTo>
                    <a:cubicBezTo>
                      <a:pt x="33" y="79"/>
                      <a:pt x="27" y="34"/>
                      <a:pt x="24" y="2"/>
                    </a:cubicBezTo>
                    <a:cubicBezTo>
                      <a:pt x="24" y="0"/>
                      <a:pt x="27" y="0"/>
                      <a:pt x="27" y="2"/>
                    </a:cubicBezTo>
                    <a:cubicBezTo>
                      <a:pt x="31" y="32"/>
                      <a:pt x="37" y="84"/>
                      <a:pt x="1" y="99"/>
                    </a:cubicBezTo>
                    <a:cubicBezTo>
                      <a:pt x="1" y="100"/>
                      <a:pt x="0" y="98"/>
                      <a:pt x="1" y="9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76" name="Google Shape;1976;p15"/>
              <p:cNvSpPr/>
              <p:nvPr/>
            </p:nvSpPr>
            <p:spPr>
              <a:xfrm>
                <a:off x="5630863" y="5199063"/>
                <a:ext cx="211138" cy="222250"/>
              </a:xfrm>
              <a:custGeom>
                <a:avLst/>
                <a:gdLst/>
                <a:ahLst/>
                <a:cxnLst/>
                <a:rect l="l" t="t" r="r" b="b"/>
                <a:pathLst>
                  <a:path w="56" h="59" extrusionOk="0">
                    <a:moveTo>
                      <a:pt x="2" y="35"/>
                    </a:moveTo>
                    <a:cubicBezTo>
                      <a:pt x="3" y="44"/>
                      <a:pt x="10" y="53"/>
                      <a:pt x="19" y="57"/>
                    </a:cubicBezTo>
                    <a:cubicBezTo>
                      <a:pt x="22" y="58"/>
                      <a:pt x="26" y="59"/>
                      <a:pt x="30" y="59"/>
                    </a:cubicBezTo>
                    <a:cubicBezTo>
                      <a:pt x="40" y="59"/>
                      <a:pt x="49" y="52"/>
                      <a:pt x="52" y="43"/>
                    </a:cubicBezTo>
                    <a:cubicBezTo>
                      <a:pt x="56" y="33"/>
                      <a:pt x="53" y="22"/>
                      <a:pt x="45" y="15"/>
                    </a:cubicBezTo>
                    <a:cubicBezTo>
                      <a:pt x="28" y="0"/>
                      <a:pt x="0" y="11"/>
                      <a:pt x="2" y="3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77" name="Google Shape;1977;p15"/>
              <p:cNvSpPr/>
              <p:nvPr/>
            </p:nvSpPr>
            <p:spPr>
              <a:xfrm>
                <a:off x="5576888" y="5172076"/>
                <a:ext cx="306388" cy="306388"/>
              </a:xfrm>
              <a:custGeom>
                <a:avLst/>
                <a:gdLst/>
                <a:ahLst/>
                <a:cxnLst/>
                <a:rect l="l" t="t" r="r" b="b"/>
                <a:pathLst>
                  <a:path w="81" h="81" extrusionOk="0">
                    <a:moveTo>
                      <a:pt x="26" y="11"/>
                    </a:moveTo>
                    <a:cubicBezTo>
                      <a:pt x="6" y="19"/>
                      <a:pt x="0" y="41"/>
                      <a:pt x="11" y="59"/>
                    </a:cubicBezTo>
                    <a:cubicBezTo>
                      <a:pt x="16" y="67"/>
                      <a:pt x="23" y="76"/>
                      <a:pt x="33" y="78"/>
                    </a:cubicBezTo>
                    <a:cubicBezTo>
                      <a:pt x="43" y="81"/>
                      <a:pt x="53" y="77"/>
                      <a:pt x="61" y="72"/>
                    </a:cubicBezTo>
                    <a:cubicBezTo>
                      <a:pt x="78" y="61"/>
                      <a:pt x="81" y="37"/>
                      <a:pt x="70" y="20"/>
                    </a:cubicBezTo>
                    <a:cubicBezTo>
                      <a:pt x="60" y="5"/>
                      <a:pt x="37" y="0"/>
                      <a:pt x="22" y="12"/>
                    </a:cubicBezTo>
                    <a:cubicBezTo>
                      <a:pt x="21" y="14"/>
                      <a:pt x="23" y="16"/>
                      <a:pt x="24" y="15"/>
                    </a:cubicBezTo>
                    <a:cubicBezTo>
                      <a:pt x="38" y="5"/>
                      <a:pt x="57" y="7"/>
                      <a:pt x="67" y="21"/>
                    </a:cubicBezTo>
                    <a:cubicBezTo>
                      <a:pt x="78" y="36"/>
                      <a:pt x="76" y="59"/>
                      <a:pt x="59" y="70"/>
                    </a:cubicBezTo>
                    <a:cubicBezTo>
                      <a:pt x="53" y="74"/>
                      <a:pt x="44" y="77"/>
                      <a:pt x="36" y="76"/>
                    </a:cubicBezTo>
                    <a:cubicBezTo>
                      <a:pt x="27" y="75"/>
                      <a:pt x="20" y="67"/>
                      <a:pt x="15" y="60"/>
                    </a:cubicBezTo>
                    <a:cubicBezTo>
                      <a:pt x="3" y="43"/>
                      <a:pt x="7" y="21"/>
                      <a:pt x="27" y="13"/>
                    </a:cubicBezTo>
                    <a:cubicBezTo>
                      <a:pt x="28" y="12"/>
                      <a:pt x="27" y="10"/>
                      <a:pt x="26" y="1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1978" name="Google Shape;1978;p15"/>
            <p:cNvGrpSpPr/>
            <p:nvPr/>
          </p:nvGrpSpPr>
          <p:grpSpPr>
            <a:xfrm>
              <a:off x="-654901" y="1822806"/>
              <a:ext cx="816534" cy="813241"/>
              <a:chOff x="3168651" y="847725"/>
              <a:chExt cx="787400" cy="784225"/>
            </a:xfrm>
          </p:grpSpPr>
          <p:sp>
            <p:nvSpPr>
              <p:cNvPr id="1979" name="Google Shape;1979;p15"/>
              <p:cNvSpPr/>
              <p:nvPr/>
            </p:nvSpPr>
            <p:spPr>
              <a:xfrm>
                <a:off x="3168650" y="847725"/>
                <a:ext cx="787400" cy="784225"/>
              </a:xfrm>
              <a:custGeom>
                <a:avLst/>
                <a:gdLst/>
                <a:ahLst/>
                <a:cxnLst/>
                <a:rect l="l" t="t" r="r" b="b"/>
                <a:pathLst>
                  <a:path w="209" h="208" extrusionOk="0">
                    <a:moveTo>
                      <a:pt x="35" y="165"/>
                    </a:moveTo>
                    <a:cubicBezTo>
                      <a:pt x="53" y="183"/>
                      <a:pt x="79" y="193"/>
                      <a:pt x="104" y="199"/>
                    </a:cubicBezTo>
                    <a:cubicBezTo>
                      <a:pt x="125" y="205"/>
                      <a:pt x="149" y="208"/>
                      <a:pt x="169" y="199"/>
                    </a:cubicBezTo>
                    <a:cubicBezTo>
                      <a:pt x="192" y="189"/>
                      <a:pt x="205" y="164"/>
                      <a:pt x="207" y="139"/>
                    </a:cubicBezTo>
                    <a:cubicBezTo>
                      <a:pt x="209" y="114"/>
                      <a:pt x="200" y="89"/>
                      <a:pt x="188" y="67"/>
                    </a:cubicBezTo>
                    <a:cubicBezTo>
                      <a:pt x="178" y="50"/>
                      <a:pt x="166" y="33"/>
                      <a:pt x="150" y="21"/>
                    </a:cubicBezTo>
                    <a:cubicBezTo>
                      <a:pt x="135" y="8"/>
                      <a:pt x="115" y="0"/>
                      <a:pt x="95" y="2"/>
                    </a:cubicBezTo>
                    <a:cubicBezTo>
                      <a:pt x="73" y="4"/>
                      <a:pt x="53" y="16"/>
                      <a:pt x="40" y="32"/>
                    </a:cubicBezTo>
                    <a:cubicBezTo>
                      <a:pt x="10" y="68"/>
                      <a:pt x="0" y="129"/>
                      <a:pt x="35" y="1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80" name="Google Shape;1980;p15"/>
              <p:cNvSpPr/>
              <p:nvPr/>
            </p:nvSpPr>
            <p:spPr>
              <a:xfrm>
                <a:off x="3259138" y="908051"/>
                <a:ext cx="666750" cy="674688"/>
              </a:xfrm>
              <a:custGeom>
                <a:avLst/>
                <a:gdLst/>
                <a:ahLst/>
                <a:cxnLst/>
                <a:rect l="l" t="t" r="r" b="b"/>
                <a:pathLst>
                  <a:path w="177" h="179" extrusionOk="0">
                    <a:moveTo>
                      <a:pt x="5" y="94"/>
                    </a:moveTo>
                    <a:cubicBezTo>
                      <a:pt x="4" y="124"/>
                      <a:pt x="25" y="150"/>
                      <a:pt x="53" y="162"/>
                    </a:cubicBezTo>
                    <a:cubicBezTo>
                      <a:pt x="80" y="174"/>
                      <a:pt x="120" y="179"/>
                      <a:pt x="147" y="162"/>
                    </a:cubicBezTo>
                    <a:cubicBezTo>
                      <a:pt x="158" y="156"/>
                      <a:pt x="167" y="145"/>
                      <a:pt x="171" y="132"/>
                    </a:cubicBezTo>
                    <a:cubicBezTo>
                      <a:pt x="175" y="116"/>
                      <a:pt x="169" y="100"/>
                      <a:pt x="161" y="86"/>
                    </a:cubicBezTo>
                    <a:cubicBezTo>
                      <a:pt x="152" y="71"/>
                      <a:pt x="142" y="57"/>
                      <a:pt x="130" y="44"/>
                    </a:cubicBezTo>
                    <a:cubicBezTo>
                      <a:pt x="119" y="32"/>
                      <a:pt x="107" y="21"/>
                      <a:pt x="92" y="14"/>
                    </a:cubicBezTo>
                    <a:cubicBezTo>
                      <a:pt x="64" y="0"/>
                      <a:pt x="32" y="8"/>
                      <a:pt x="16" y="36"/>
                    </a:cubicBezTo>
                    <a:cubicBezTo>
                      <a:pt x="9" y="48"/>
                      <a:pt x="4" y="64"/>
                      <a:pt x="3" y="79"/>
                    </a:cubicBezTo>
                    <a:cubicBezTo>
                      <a:pt x="3" y="95"/>
                      <a:pt x="11" y="108"/>
                      <a:pt x="23" y="120"/>
                    </a:cubicBezTo>
                    <a:cubicBezTo>
                      <a:pt x="45" y="142"/>
                      <a:pt x="73" y="157"/>
                      <a:pt x="104" y="163"/>
                    </a:cubicBezTo>
                    <a:cubicBezTo>
                      <a:pt x="117" y="166"/>
                      <a:pt x="134" y="170"/>
                      <a:pt x="145" y="160"/>
                    </a:cubicBezTo>
                    <a:cubicBezTo>
                      <a:pt x="155" y="151"/>
                      <a:pt x="155" y="135"/>
                      <a:pt x="154" y="122"/>
                    </a:cubicBezTo>
                    <a:cubicBezTo>
                      <a:pt x="153" y="105"/>
                      <a:pt x="149" y="89"/>
                      <a:pt x="142" y="74"/>
                    </a:cubicBezTo>
                    <a:cubicBezTo>
                      <a:pt x="137" y="60"/>
                      <a:pt x="128" y="40"/>
                      <a:pt x="114" y="32"/>
                    </a:cubicBezTo>
                    <a:cubicBezTo>
                      <a:pt x="101" y="25"/>
                      <a:pt x="82" y="26"/>
                      <a:pt x="67" y="27"/>
                    </a:cubicBezTo>
                    <a:cubicBezTo>
                      <a:pt x="51" y="29"/>
                      <a:pt x="33" y="33"/>
                      <a:pt x="19" y="42"/>
                    </a:cubicBezTo>
                    <a:cubicBezTo>
                      <a:pt x="6" y="50"/>
                      <a:pt x="11" y="62"/>
                      <a:pt x="16" y="73"/>
                    </a:cubicBezTo>
                    <a:cubicBezTo>
                      <a:pt x="23" y="89"/>
                      <a:pt x="31" y="104"/>
                      <a:pt x="41" y="118"/>
                    </a:cubicBezTo>
                    <a:cubicBezTo>
                      <a:pt x="50" y="130"/>
                      <a:pt x="60" y="146"/>
                      <a:pt x="74" y="152"/>
                    </a:cubicBezTo>
                    <a:cubicBezTo>
                      <a:pt x="88" y="158"/>
                      <a:pt x="102" y="150"/>
                      <a:pt x="114" y="143"/>
                    </a:cubicBezTo>
                    <a:cubicBezTo>
                      <a:pt x="126" y="135"/>
                      <a:pt x="141" y="123"/>
                      <a:pt x="147" y="109"/>
                    </a:cubicBezTo>
                    <a:cubicBezTo>
                      <a:pt x="153" y="96"/>
                      <a:pt x="144" y="85"/>
                      <a:pt x="135" y="76"/>
                    </a:cubicBezTo>
                    <a:cubicBezTo>
                      <a:pt x="122" y="65"/>
                      <a:pt x="108" y="55"/>
                      <a:pt x="94" y="47"/>
                    </a:cubicBezTo>
                    <a:cubicBezTo>
                      <a:pt x="86" y="43"/>
                      <a:pt x="78" y="39"/>
                      <a:pt x="70" y="35"/>
                    </a:cubicBezTo>
                    <a:cubicBezTo>
                      <a:pt x="64" y="33"/>
                      <a:pt x="57" y="30"/>
                      <a:pt x="50" y="31"/>
                    </a:cubicBezTo>
                    <a:cubicBezTo>
                      <a:pt x="38" y="35"/>
                      <a:pt x="36" y="52"/>
                      <a:pt x="33" y="62"/>
                    </a:cubicBezTo>
                    <a:cubicBezTo>
                      <a:pt x="30" y="78"/>
                      <a:pt x="29" y="95"/>
                      <a:pt x="38" y="110"/>
                    </a:cubicBezTo>
                    <a:cubicBezTo>
                      <a:pt x="46" y="122"/>
                      <a:pt x="60" y="128"/>
                      <a:pt x="73" y="133"/>
                    </a:cubicBezTo>
                    <a:cubicBezTo>
                      <a:pt x="86" y="137"/>
                      <a:pt x="107" y="144"/>
                      <a:pt x="120" y="137"/>
                    </a:cubicBezTo>
                    <a:cubicBezTo>
                      <a:pt x="132" y="130"/>
                      <a:pt x="131" y="111"/>
                      <a:pt x="130" y="100"/>
                    </a:cubicBezTo>
                    <a:cubicBezTo>
                      <a:pt x="127" y="85"/>
                      <a:pt x="121" y="71"/>
                      <a:pt x="110" y="61"/>
                    </a:cubicBezTo>
                    <a:cubicBezTo>
                      <a:pt x="100" y="51"/>
                      <a:pt x="87" y="46"/>
                      <a:pt x="73" y="47"/>
                    </a:cubicBezTo>
                    <a:cubicBezTo>
                      <a:pt x="62" y="48"/>
                      <a:pt x="49" y="54"/>
                      <a:pt x="48" y="66"/>
                    </a:cubicBezTo>
                    <a:cubicBezTo>
                      <a:pt x="47" y="80"/>
                      <a:pt x="59" y="94"/>
                      <a:pt x="68" y="102"/>
                    </a:cubicBezTo>
                    <a:cubicBezTo>
                      <a:pt x="75" y="107"/>
                      <a:pt x="91" y="119"/>
                      <a:pt x="98" y="107"/>
                    </a:cubicBezTo>
                    <a:cubicBezTo>
                      <a:pt x="103" y="96"/>
                      <a:pt x="93" y="84"/>
                      <a:pt x="84" y="79"/>
                    </a:cubicBezTo>
                    <a:cubicBezTo>
                      <a:pt x="77" y="75"/>
                      <a:pt x="63" y="73"/>
                      <a:pt x="64" y="86"/>
                    </a:cubicBezTo>
                    <a:cubicBezTo>
                      <a:pt x="65" y="97"/>
                      <a:pt x="75" y="108"/>
                      <a:pt x="85" y="112"/>
                    </a:cubicBezTo>
                    <a:cubicBezTo>
                      <a:pt x="87" y="113"/>
                      <a:pt x="89" y="110"/>
                      <a:pt x="87" y="109"/>
                    </a:cubicBezTo>
                    <a:cubicBezTo>
                      <a:pt x="81" y="106"/>
                      <a:pt x="76" y="103"/>
                      <a:pt x="72" y="97"/>
                    </a:cubicBezTo>
                    <a:cubicBezTo>
                      <a:pt x="71" y="94"/>
                      <a:pt x="69" y="90"/>
                      <a:pt x="69" y="87"/>
                    </a:cubicBezTo>
                    <a:cubicBezTo>
                      <a:pt x="68" y="82"/>
                      <a:pt x="73" y="79"/>
                      <a:pt x="78" y="81"/>
                    </a:cubicBezTo>
                    <a:cubicBezTo>
                      <a:pt x="85" y="83"/>
                      <a:pt x="91" y="88"/>
                      <a:pt x="93" y="95"/>
                    </a:cubicBezTo>
                    <a:cubicBezTo>
                      <a:pt x="96" y="100"/>
                      <a:pt x="94" y="109"/>
                      <a:pt x="85" y="107"/>
                    </a:cubicBezTo>
                    <a:cubicBezTo>
                      <a:pt x="81" y="106"/>
                      <a:pt x="78" y="104"/>
                      <a:pt x="74" y="102"/>
                    </a:cubicBezTo>
                    <a:cubicBezTo>
                      <a:pt x="64" y="95"/>
                      <a:pt x="53" y="83"/>
                      <a:pt x="52" y="70"/>
                    </a:cubicBezTo>
                    <a:cubicBezTo>
                      <a:pt x="50" y="53"/>
                      <a:pt x="73" y="49"/>
                      <a:pt x="85" y="52"/>
                    </a:cubicBezTo>
                    <a:cubicBezTo>
                      <a:pt x="112" y="57"/>
                      <a:pt x="128" y="87"/>
                      <a:pt x="126" y="112"/>
                    </a:cubicBezTo>
                    <a:cubicBezTo>
                      <a:pt x="126" y="121"/>
                      <a:pt x="124" y="132"/>
                      <a:pt x="114" y="135"/>
                    </a:cubicBezTo>
                    <a:cubicBezTo>
                      <a:pt x="107" y="137"/>
                      <a:pt x="99" y="135"/>
                      <a:pt x="92" y="134"/>
                    </a:cubicBezTo>
                    <a:cubicBezTo>
                      <a:pt x="80" y="132"/>
                      <a:pt x="67" y="127"/>
                      <a:pt x="56" y="121"/>
                    </a:cubicBezTo>
                    <a:cubicBezTo>
                      <a:pt x="44" y="113"/>
                      <a:pt x="36" y="102"/>
                      <a:pt x="35" y="88"/>
                    </a:cubicBezTo>
                    <a:cubicBezTo>
                      <a:pt x="34" y="74"/>
                      <a:pt x="37" y="59"/>
                      <a:pt x="41" y="47"/>
                    </a:cubicBezTo>
                    <a:cubicBezTo>
                      <a:pt x="44" y="39"/>
                      <a:pt x="49" y="34"/>
                      <a:pt x="58" y="35"/>
                    </a:cubicBezTo>
                    <a:cubicBezTo>
                      <a:pt x="65" y="36"/>
                      <a:pt x="72" y="39"/>
                      <a:pt x="78" y="42"/>
                    </a:cubicBezTo>
                    <a:cubicBezTo>
                      <a:pt x="90" y="47"/>
                      <a:pt x="101" y="54"/>
                      <a:pt x="112" y="61"/>
                    </a:cubicBezTo>
                    <a:cubicBezTo>
                      <a:pt x="122" y="68"/>
                      <a:pt x="134" y="77"/>
                      <a:pt x="141" y="87"/>
                    </a:cubicBezTo>
                    <a:cubicBezTo>
                      <a:pt x="153" y="102"/>
                      <a:pt x="142" y="116"/>
                      <a:pt x="130" y="127"/>
                    </a:cubicBezTo>
                    <a:cubicBezTo>
                      <a:pt x="121" y="135"/>
                      <a:pt x="110" y="143"/>
                      <a:pt x="98" y="148"/>
                    </a:cubicBezTo>
                    <a:cubicBezTo>
                      <a:pt x="81" y="155"/>
                      <a:pt x="69" y="147"/>
                      <a:pt x="58" y="135"/>
                    </a:cubicBezTo>
                    <a:cubicBezTo>
                      <a:pt x="41" y="116"/>
                      <a:pt x="27" y="94"/>
                      <a:pt x="18" y="70"/>
                    </a:cubicBezTo>
                    <a:cubicBezTo>
                      <a:pt x="15" y="64"/>
                      <a:pt x="12" y="56"/>
                      <a:pt x="14" y="50"/>
                    </a:cubicBezTo>
                    <a:cubicBezTo>
                      <a:pt x="17" y="44"/>
                      <a:pt x="29" y="40"/>
                      <a:pt x="36" y="38"/>
                    </a:cubicBezTo>
                    <a:cubicBezTo>
                      <a:pt x="49" y="33"/>
                      <a:pt x="64" y="30"/>
                      <a:pt x="78" y="30"/>
                    </a:cubicBezTo>
                    <a:cubicBezTo>
                      <a:pt x="93" y="29"/>
                      <a:pt x="111" y="30"/>
                      <a:pt x="121" y="42"/>
                    </a:cubicBezTo>
                    <a:cubicBezTo>
                      <a:pt x="130" y="53"/>
                      <a:pt x="136" y="65"/>
                      <a:pt x="141" y="77"/>
                    </a:cubicBezTo>
                    <a:cubicBezTo>
                      <a:pt x="145" y="90"/>
                      <a:pt x="149" y="103"/>
                      <a:pt x="150" y="116"/>
                    </a:cubicBezTo>
                    <a:cubicBezTo>
                      <a:pt x="151" y="128"/>
                      <a:pt x="153" y="144"/>
                      <a:pt x="146" y="155"/>
                    </a:cubicBezTo>
                    <a:cubicBezTo>
                      <a:pt x="137" y="167"/>
                      <a:pt x="119" y="163"/>
                      <a:pt x="107" y="161"/>
                    </a:cubicBezTo>
                    <a:cubicBezTo>
                      <a:pt x="95" y="158"/>
                      <a:pt x="83" y="155"/>
                      <a:pt x="72" y="150"/>
                    </a:cubicBezTo>
                    <a:cubicBezTo>
                      <a:pt x="51" y="140"/>
                      <a:pt x="28" y="125"/>
                      <a:pt x="15" y="106"/>
                    </a:cubicBezTo>
                    <a:cubicBezTo>
                      <a:pt x="0" y="83"/>
                      <a:pt x="8" y="50"/>
                      <a:pt x="24" y="30"/>
                    </a:cubicBezTo>
                    <a:cubicBezTo>
                      <a:pt x="42" y="7"/>
                      <a:pt x="71" y="6"/>
                      <a:pt x="96" y="19"/>
                    </a:cubicBezTo>
                    <a:cubicBezTo>
                      <a:pt x="119" y="32"/>
                      <a:pt x="137" y="55"/>
                      <a:pt x="151" y="77"/>
                    </a:cubicBezTo>
                    <a:cubicBezTo>
                      <a:pt x="166" y="100"/>
                      <a:pt x="177" y="128"/>
                      <a:pt x="154" y="151"/>
                    </a:cubicBezTo>
                    <a:cubicBezTo>
                      <a:pt x="136" y="169"/>
                      <a:pt x="106" y="171"/>
                      <a:pt x="81" y="167"/>
                    </a:cubicBezTo>
                    <a:cubicBezTo>
                      <a:pt x="56" y="163"/>
                      <a:pt x="32" y="151"/>
                      <a:pt x="18" y="129"/>
                    </a:cubicBezTo>
                    <a:cubicBezTo>
                      <a:pt x="11" y="118"/>
                      <a:pt x="7" y="106"/>
                      <a:pt x="7" y="94"/>
                    </a:cubicBezTo>
                    <a:cubicBezTo>
                      <a:pt x="7" y="92"/>
                      <a:pt x="5" y="92"/>
                      <a:pt x="5" y="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1981" name="Google Shape;1981;p15"/>
            <p:cNvSpPr/>
            <p:nvPr/>
          </p:nvSpPr>
          <p:spPr>
            <a:xfrm>
              <a:off x="8510946" y="-193601"/>
              <a:ext cx="724575" cy="58310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82" name="Google Shape;1982;p15"/>
            <p:cNvSpPr/>
            <p:nvPr/>
          </p:nvSpPr>
          <p:spPr>
            <a:xfrm rot="-5400000">
              <a:off x="-268378" y="2889125"/>
              <a:ext cx="884400" cy="7117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983" name="Google Shape;1983;p15"/>
            <p:cNvGrpSpPr/>
            <p:nvPr/>
          </p:nvGrpSpPr>
          <p:grpSpPr>
            <a:xfrm>
              <a:off x="8418023" y="4018526"/>
              <a:ext cx="1170944" cy="1170944"/>
              <a:chOff x="3884613" y="4403726"/>
              <a:chExt cx="995363" cy="995363"/>
            </a:xfrm>
          </p:grpSpPr>
          <p:sp>
            <p:nvSpPr>
              <p:cNvPr id="1984" name="Google Shape;1984;p15"/>
              <p:cNvSpPr/>
              <p:nvPr/>
            </p:nvSpPr>
            <p:spPr>
              <a:xfrm>
                <a:off x="3884613" y="4403726"/>
                <a:ext cx="995363" cy="995363"/>
              </a:xfrm>
              <a:custGeom>
                <a:avLst/>
                <a:gdLst/>
                <a:ahLst/>
                <a:cxnLst/>
                <a:rect l="l" t="t" r="r" b="b"/>
                <a:pathLst>
                  <a:path w="264" h="264" extrusionOk="0">
                    <a:moveTo>
                      <a:pt x="258" y="128"/>
                    </a:moveTo>
                    <a:cubicBezTo>
                      <a:pt x="255" y="125"/>
                      <a:pt x="250" y="123"/>
                      <a:pt x="246" y="122"/>
                    </a:cubicBezTo>
                    <a:cubicBezTo>
                      <a:pt x="238" y="120"/>
                      <a:pt x="231" y="119"/>
                      <a:pt x="224" y="119"/>
                    </a:cubicBezTo>
                    <a:cubicBezTo>
                      <a:pt x="229" y="117"/>
                      <a:pt x="234" y="116"/>
                      <a:pt x="239" y="114"/>
                    </a:cubicBezTo>
                    <a:cubicBezTo>
                      <a:pt x="244" y="112"/>
                      <a:pt x="248" y="110"/>
                      <a:pt x="252" y="107"/>
                    </a:cubicBezTo>
                    <a:cubicBezTo>
                      <a:pt x="256" y="103"/>
                      <a:pt x="258" y="98"/>
                      <a:pt x="257" y="94"/>
                    </a:cubicBezTo>
                    <a:cubicBezTo>
                      <a:pt x="257" y="89"/>
                      <a:pt x="253" y="85"/>
                      <a:pt x="248" y="83"/>
                    </a:cubicBezTo>
                    <a:cubicBezTo>
                      <a:pt x="244" y="82"/>
                      <a:pt x="239" y="82"/>
                      <a:pt x="234" y="82"/>
                    </a:cubicBezTo>
                    <a:cubicBezTo>
                      <a:pt x="224" y="83"/>
                      <a:pt x="213" y="87"/>
                      <a:pt x="203" y="91"/>
                    </a:cubicBezTo>
                    <a:cubicBezTo>
                      <a:pt x="210" y="85"/>
                      <a:pt x="217" y="79"/>
                      <a:pt x="223" y="73"/>
                    </a:cubicBezTo>
                    <a:cubicBezTo>
                      <a:pt x="227" y="70"/>
                      <a:pt x="230" y="66"/>
                      <a:pt x="233" y="62"/>
                    </a:cubicBezTo>
                    <a:cubicBezTo>
                      <a:pt x="235" y="57"/>
                      <a:pt x="235" y="52"/>
                      <a:pt x="232" y="47"/>
                    </a:cubicBezTo>
                    <a:cubicBezTo>
                      <a:pt x="230" y="44"/>
                      <a:pt x="225" y="42"/>
                      <a:pt x="220" y="42"/>
                    </a:cubicBezTo>
                    <a:cubicBezTo>
                      <a:pt x="215" y="42"/>
                      <a:pt x="211" y="44"/>
                      <a:pt x="207" y="46"/>
                    </a:cubicBezTo>
                    <a:cubicBezTo>
                      <a:pt x="197" y="51"/>
                      <a:pt x="189" y="58"/>
                      <a:pt x="182" y="66"/>
                    </a:cubicBezTo>
                    <a:cubicBezTo>
                      <a:pt x="186" y="58"/>
                      <a:pt x="189" y="50"/>
                      <a:pt x="193" y="42"/>
                    </a:cubicBezTo>
                    <a:cubicBezTo>
                      <a:pt x="195" y="37"/>
                      <a:pt x="197" y="33"/>
                      <a:pt x="197" y="28"/>
                    </a:cubicBezTo>
                    <a:cubicBezTo>
                      <a:pt x="197" y="23"/>
                      <a:pt x="195" y="18"/>
                      <a:pt x="191" y="15"/>
                    </a:cubicBezTo>
                    <a:cubicBezTo>
                      <a:pt x="187" y="12"/>
                      <a:pt x="182" y="12"/>
                      <a:pt x="178" y="14"/>
                    </a:cubicBezTo>
                    <a:cubicBezTo>
                      <a:pt x="173" y="16"/>
                      <a:pt x="170" y="20"/>
                      <a:pt x="167" y="24"/>
                    </a:cubicBezTo>
                    <a:cubicBezTo>
                      <a:pt x="160" y="32"/>
                      <a:pt x="156" y="42"/>
                      <a:pt x="152" y="52"/>
                    </a:cubicBezTo>
                    <a:cubicBezTo>
                      <a:pt x="152" y="43"/>
                      <a:pt x="153" y="34"/>
                      <a:pt x="153" y="25"/>
                    </a:cubicBezTo>
                    <a:cubicBezTo>
                      <a:pt x="153" y="20"/>
                      <a:pt x="153" y="15"/>
                      <a:pt x="151" y="11"/>
                    </a:cubicBezTo>
                    <a:cubicBezTo>
                      <a:pt x="149" y="6"/>
                      <a:pt x="145" y="2"/>
                      <a:pt x="141" y="1"/>
                    </a:cubicBezTo>
                    <a:cubicBezTo>
                      <a:pt x="136" y="0"/>
                      <a:pt x="131" y="2"/>
                      <a:pt x="128" y="6"/>
                    </a:cubicBezTo>
                    <a:cubicBezTo>
                      <a:pt x="125" y="9"/>
                      <a:pt x="123" y="14"/>
                      <a:pt x="122" y="18"/>
                    </a:cubicBezTo>
                    <a:cubicBezTo>
                      <a:pt x="120" y="26"/>
                      <a:pt x="119" y="33"/>
                      <a:pt x="119" y="40"/>
                    </a:cubicBezTo>
                    <a:cubicBezTo>
                      <a:pt x="117" y="35"/>
                      <a:pt x="115" y="30"/>
                      <a:pt x="113" y="25"/>
                    </a:cubicBezTo>
                    <a:cubicBezTo>
                      <a:pt x="112" y="20"/>
                      <a:pt x="110" y="16"/>
                      <a:pt x="106" y="12"/>
                    </a:cubicBezTo>
                    <a:cubicBezTo>
                      <a:pt x="103" y="8"/>
                      <a:pt x="98" y="6"/>
                      <a:pt x="93" y="7"/>
                    </a:cubicBezTo>
                    <a:cubicBezTo>
                      <a:pt x="89" y="7"/>
                      <a:pt x="85" y="11"/>
                      <a:pt x="83" y="16"/>
                    </a:cubicBezTo>
                    <a:cubicBezTo>
                      <a:pt x="81" y="20"/>
                      <a:pt x="81" y="25"/>
                      <a:pt x="82" y="30"/>
                    </a:cubicBezTo>
                    <a:cubicBezTo>
                      <a:pt x="83" y="40"/>
                      <a:pt x="86" y="51"/>
                      <a:pt x="90" y="61"/>
                    </a:cubicBezTo>
                    <a:cubicBezTo>
                      <a:pt x="85" y="54"/>
                      <a:pt x="79" y="47"/>
                      <a:pt x="73" y="41"/>
                    </a:cubicBezTo>
                    <a:cubicBezTo>
                      <a:pt x="69" y="37"/>
                      <a:pt x="66" y="34"/>
                      <a:pt x="61" y="31"/>
                    </a:cubicBezTo>
                    <a:cubicBezTo>
                      <a:pt x="57" y="29"/>
                      <a:pt x="51" y="29"/>
                      <a:pt x="47" y="32"/>
                    </a:cubicBezTo>
                    <a:cubicBezTo>
                      <a:pt x="43" y="34"/>
                      <a:pt x="41" y="39"/>
                      <a:pt x="41" y="44"/>
                    </a:cubicBezTo>
                    <a:cubicBezTo>
                      <a:pt x="41" y="49"/>
                      <a:pt x="43" y="53"/>
                      <a:pt x="46" y="57"/>
                    </a:cubicBezTo>
                    <a:cubicBezTo>
                      <a:pt x="51" y="67"/>
                      <a:pt x="58" y="75"/>
                      <a:pt x="66" y="83"/>
                    </a:cubicBezTo>
                    <a:cubicBezTo>
                      <a:pt x="58" y="78"/>
                      <a:pt x="50" y="75"/>
                      <a:pt x="42" y="71"/>
                    </a:cubicBezTo>
                    <a:cubicBezTo>
                      <a:pt x="37" y="69"/>
                      <a:pt x="32" y="67"/>
                      <a:pt x="27" y="67"/>
                    </a:cubicBezTo>
                    <a:cubicBezTo>
                      <a:pt x="23" y="67"/>
                      <a:pt x="17" y="69"/>
                      <a:pt x="15" y="73"/>
                    </a:cubicBezTo>
                    <a:cubicBezTo>
                      <a:pt x="12" y="77"/>
                      <a:pt x="12" y="82"/>
                      <a:pt x="14" y="86"/>
                    </a:cubicBezTo>
                    <a:cubicBezTo>
                      <a:pt x="16" y="91"/>
                      <a:pt x="20" y="94"/>
                      <a:pt x="23" y="97"/>
                    </a:cubicBezTo>
                    <a:cubicBezTo>
                      <a:pt x="32" y="104"/>
                      <a:pt x="42" y="108"/>
                      <a:pt x="52" y="112"/>
                    </a:cubicBezTo>
                    <a:cubicBezTo>
                      <a:pt x="43" y="112"/>
                      <a:pt x="34" y="111"/>
                      <a:pt x="25" y="111"/>
                    </a:cubicBezTo>
                    <a:cubicBezTo>
                      <a:pt x="20" y="111"/>
                      <a:pt x="15" y="111"/>
                      <a:pt x="10" y="113"/>
                    </a:cubicBezTo>
                    <a:cubicBezTo>
                      <a:pt x="6" y="115"/>
                      <a:pt x="2" y="119"/>
                      <a:pt x="1" y="123"/>
                    </a:cubicBezTo>
                    <a:cubicBezTo>
                      <a:pt x="0" y="128"/>
                      <a:pt x="2" y="133"/>
                      <a:pt x="6" y="136"/>
                    </a:cubicBezTo>
                    <a:cubicBezTo>
                      <a:pt x="9" y="139"/>
                      <a:pt x="14" y="141"/>
                      <a:pt x="18" y="142"/>
                    </a:cubicBezTo>
                    <a:cubicBezTo>
                      <a:pt x="25" y="144"/>
                      <a:pt x="33" y="145"/>
                      <a:pt x="40" y="145"/>
                    </a:cubicBezTo>
                    <a:cubicBezTo>
                      <a:pt x="35" y="147"/>
                      <a:pt x="30" y="149"/>
                      <a:pt x="25" y="151"/>
                    </a:cubicBezTo>
                    <a:cubicBezTo>
                      <a:pt x="20" y="153"/>
                      <a:pt x="15" y="154"/>
                      <a:pt x="12" y="158"/>
                    </a:cubicBezTo>
                    <a:cubicBezTo>
                      <a:pt x="8" y="161"/>
                      <a:pt x="5" y="166"/>
                      <a:pt x="6" y="171"/>
                    </a:cubicBezTo>
                    <a:cubicBezTo>
                      <a:pt x="7" y="175"/>
                      <a:pt x="11" y="179"/>
                      <a:pt x="15" y="181"/>
                    </a:cubicBezTo>
                    <a:cubicBezTo>
                      <a:pt x="20" y="183"/>
                      <a:pt x="25" y="183"/>
                      <a:pt x="29" y="182"/>
                    </a:cubicBezTo>
                    <a:cubicBezTo>
                      <a:pt x="40" y="181"/>
                      <a:pt x="50" y="178"/>
                      <a:pt x="60" y="174"/>
                    </a:cubicBezTo>
                    <a:cubicBezTo>
                      <a:pt x="53" y="179"/>
                      <a:pt x="47" y="185"/>
                      <a:pt x="40" y="191"/>
                    </a:cubicBezTo>
                    <a:cubicBezTo>
                      <a:pt x="37" y="195"/>
                      <a:pt x="33" y="198"/>
                      <a:pt x="31" y="203"/>
                    </a:cubicBezTo>
                    <a:cubicBezTo>
                      <a:pt x="29" y="207"/>
                      <a:pt x="29" y="213"/>
                      <a:pt x="31" y="217"/>
                    </a:cubicBezTo>
                    <a:cubicBezTo>
                      <a:pt x="34" y="221"/>
                      <a:pt x="39" y="223"/>
                      <a:pt x="44" y="223"/>
                    </a:cubicBezTo>
                    <a:cubicBezTo>
                      <a:pt x="48" y="223"/>
                      <a:pt x="53" y="221"/>
                      <a:pt x="57" y="218"/>
                    </a:cubicBezTo>
                    <a:cubicBezTo>
                      <a:pt x="66" y="213"/>
                      <a:pt x="75" y="206"/>
                      <a:pt x="82" y="198"/>
                    </a:cubicBezTo>
                    <a:cubicBezTo>
                      <a:pt x="78" y="206"/>
                      <a:pt x="74" y="214"/>
                      <a:pt x="71" y="222"/>
                    </a:cubicBezTo>
                    <a:cubicBezTo>
                      <a:pt x="69" y="227"/>
                      <a:pt x="67" y="232"/>
                      <a:pt x="67" y="237"/>
                    </a:cubicBezTo>
                    <a:cubicBezTo>
                      <a:pt x="67" y="241"/>
                      <a:pt x="68" y="247"/>
                      <a:pt x="73" y="250"/>
                    </a:cubicBezTo>
                    <a:cubicBezTo>
                      <a:pt x="76" y="252"/>
                      <a:pt x="82" y="252"/>
                      <a:pt x="86" y="250"/>
                    </a:cubicBezTo>
                    <a:cubicBezTo>
                      <a:pt x="90" y="248"/>
                      <a:pt x="94" y="245"/>
                      <a:pt x="97" y="241"/>
                    </a:cubicBezTo>
                    <a:cubicBezTo>
                      <a:pt x="103" y="232"/>
                      <a:pt x="108" y="222"/>
                      <a:pt x="112" y="213"/>
                    </a:cubicBezTo>
                    <a:cubicBezTo>
                      <a:pt x="111" y="221"/>
                      <a:pt x="111" y="230"/>
                      <a:pt x="111" y="239"/>
                    </a:cubicBezTo>
                    <a:cubicBezTo>
                      <a:pt x="111" y="244"/>
                      <a:pt x="111" y="249"/>
                      <a:pt x="113" y="254"/>
                    </a:cubicBezTo>
                    <a:cubicBezTo>
                      <a:pt x="115" y="258"/>
                      <a:pt x="118" y="262"/>
                      <a:pt x="123" y="263"/>
                    </a:cubicBezTo>
                    <a:cubicBezTo>
                      <a:pt x="128" y="264"/>
                      <a:pt x="133" y="262"/>
                      <a:pt x="136" y="258"/>
                    </a:cubicBezTo>
                    <a:cubicBezTo>
                      <a:pt x="139" y="255"/>
                      <a:pt x="141" y="250"/>
                      <a:pt x="142" y="246"/>
                    </a:cubicBezTo>
                    <a:cubicBezTo>
                      <a:pt x="144" y="239"/>
                      <a:pt x="145" y="231"/>
                      <a:pt x="145" y="224"/>
                    </a:cubicBezTo>
                    <a:cubicBezTo>
                      <a:pt x="147" y="229"/>
                      <a:pt x="148" y="234"/>
                      <a:pt x="150" y="240"/>
                    </a:cubicBezTo>
                    <a:cubicBezTo>
                      <a:pt x="152" y="244"/>
                      <a:pt x="154" y="249"/>
                      <a:pt x="157" y="252"/>
                    </a:cubicBezTo>
                    <a:cubicBezTo>
                      <a:pt x="161" y="256"/>
                      <a:pt x="166" y="259"/>
                      <a:pt x="170" y="258"/>
                    </a:cubicBezTo>
                    <a:cubicBezTo>
                      <a:pt x="175" y="257"/>
                      <a:pt x="179" y="253"/>
                      <a:pt x="181" y="249"/>
                    </a:cubicBezTo>
                    <a:cubicBezTo>
                      <a:pt x="182" y="244"/>
                      <a:pt x="182" y="240"/>
                      <a:pt x="182" y="235"/>
                    </a:cubicBezTo>
                    <a:cubicBezTo>
                      <a:pt x="181" y="224"/>
                      <a:pt x="177" y="214"/>
                      <a:pt x="173" y="204"/>
                    </a:cubicBezTo>
                    <a:cubicBezTo>
                      <a:pt x="179" y="211"/>
                      <a:pt x="185" y="217"/>
                      <a:pt x="191" y="224"/>
                    </a:cubicBezTo>
                    <a:cubicBezTo>
                      <a:pt x="194" y="227"/>
                      <a:pt x="198" y="231"/>
                      <a:pt x="202" y="233"/>
                    </a:cubicBezTo>
                    <a:cubicBezTo>
                      <a:pt x="207" y="235"/>
                      <a:pt x="212" y="235"/>
                      <a:pt x="217" y="233"/>
                    </a:cubicBezTo>
                    <a:cubicBezTo>
                      <a:pt x="221" y="230"/>
                      <a:pt x="222" y="225"/>
                      <a:pt x="222" y="220"/>
                    </a:cubicBezTo>
                    <a:cubicBezTo>
                      <a:pt x="222" y="216"/>
                      <a:pt x="220" y="211"/>
                      <a:pt x="218" y="207"/>
                    </a:cubicBezTo>
                    <a:cubicBezTo>
                      <a:pt x="213" y="198"/>
                      <a:pt x="206" y="190"/>
                      <a:pt x="198" y="182"/>
                    </a:cubicBezTo>
                    <a:cubicBezTo>
                      <a:pt x="206" y="186"/>
                      <a:pt x="214" y="190"/>
                      <a:pt x="222" y="193"/>
                    </a:cubicBezTo>
                    <a:cubicBezTo>
                      <a:pt x="227" y="195"/>
                      <a:pt x="231" y="197"/>
                      <a:pt x="236" y="197"/>
                    </a:cubicBezTo>
                    <a:cubicBezTo>
                      <a:pt x="241" y="197"/>
                      <a:pt x="246" y="196"/>
                      <a:pt x="249" y="192"/>
                    </a:cubicBezTo>
                    <a:cubicBezTo>
                      <a:pt x="252" y="188"/>
                      <a:pt x="252" y="182"/>
                      <a:pt x="250" y="178"/>
                    </a:cubicBezTo>
                    <a:cubicBezTo>
                      <a:pt x="248" y="174"/>
                      <a:pt x="244" y="170"/>
                      <a:pt x="240" y="167"/>
                    </a:cubicBezTo>
                    <a:cubicBezTo>
                      <a:pt x="232" y="161"/>
                      <a:pt x="222" y="156"/>
                      <a:pt x="212" y="152"/>
                    </a:cubicBezTo>
                    <a:cubicBezTo>
                      <a:pt x="221" y="153"/>
                      <a:pt x="230" y="153"/>
                      <a:pt x="239" y="153"/>
                    </a:cubicBezTo>
                    <a:cubicBezTo>
                      <a:pt x="244" y="153"/>
                      <a:pt x="249" y="153"/>
                      <a:pt x="253" y="151"/>
                    </a:cubicBezTo>
                    <a:cubicBezTo>
                      <a:pt x="258" y="149"/>
                      <a:pt x="262" y="146"/>
                      <a:pt x="263" y="141"/>
                    </a:cubicBezTo>
                    <a:cubicBezTo>
                      <a:pt x="264" y="136"/>
                      <a:pt x="262" y="131"/>
                      <a:pt x="258" y="12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85" name="Google Shape;1985;p15"/>
              <p:cNvSpPr/>
              <p:nvPr/>
            </p:nvSpPr>
            <p:spPr>
              <a:xfrm>
                <a:off x="4035426" y="4554538"/>
                <a:ext cx="693738" cy="693738"/>
              </a:xfrm>
              <a:custGeom>
                <a:avLst/>
                <a:gdLst/>
                <a:ahLst/>
                <a:cxnLst/>
                <a:rect l="l" t="t" r="r" b="b"/>
                <a:pathLst>
                  <a:path w="184" h="184" extrusionOk="0">
                    <a:moveTo>
                      <a:pt x="179" y="72"/>
                    </a:moveTo>
                    <a:cubicBezTo>
                      <a:pt x="176" y="71"/>
                      <a:pt x="172" y="70"/>
                      <a:pt x="169" y="70"/>
                    </a:cubicBezTo>
                    <a:cubicBezTo>
                      <a:pt x="164" y="69"/>
                      <a:pt x="159" y="70"/>
                      <a:pt x="153" y="71"/>
                    </a:cubicBezTo>
                    <a:cubicBezTo>
                      <a:pt x="157" y="69"/>
                      <a:pt x="160" y="67"/>
                      <a:pt x="164" y="65"/>
                    </a:cubicBezTo>
                    <a:cubicBezTo>
                      <a:pt x="167" y="63"/>
                      <a:pt x="169" y="61"/>
                      <a:pt x="172" y="58"/>
                    </a:cubicBezTo>
                    <a:cubicBezTo>
                      <a:pt x="174" y="55"/>
                      <a:pt x="175" y="52"/>
                      <a:pt x="173" y="48"/>
                    </a:cubicBezTo>
                    <a:cubicBezTo>
                      <a:pt x="172" y="45"/>
                      <a:pt x="169" y="43"/>
                      <a:pt x="166" y="43"/>
                    </a:cubicBezTo>
                    <a:cubicBezTo>
                      <a:pt x="163" y="42"/>
                      <a:pt x="159" y="43"/>
                      <a:pt x="156" y="44"/>
                    </a:cubicBezTo>
                    <a:cubicBezTo>
                      <a:pt x="149" y="46"/>
                      <a:pt x="142" y="50"/>
                      <a:pt x="136" y="54"/>
                    </a:cubicBezTo>
                    <a:cubicBezTo>
                      <a:pt x="140" y="49"/>
                      <a:pt x="143" y="44"/>
                      <a:pt x="147" y="39"/>
                    </a:cubicBezTo>
                    <a:cubicBezTo>
                      <a:pt x="149" y="36"/>
                      <a:pt x="151" y="33"/>
                      <a:pt x="152" y="30"/>
                    </a:cubicBezTo>
                    <a:cubicBezTo>
                      <a:pt x="153" y="26"/>
                      <a:pt x="152" y="22"/>
                      <a:pt x="150" y="20"/>
                    </a:cubicBezTo>
                    <a:cubicBezTo>
                      <a:pt x="147" y="17"/>
                      <a:pt x="144" y="17"/>
                      <a:pt x="141" y="18"/>
                    </a:cubicBezTo>
                    <a:cubicBezTo>
                      <a:pt x="137" y="18"/>
                      <a:pt x="134" y="20"/>
                      <a:pt x="132" y="22"/>
                    </a:cubicBezTo>
                    <a:cubicBezTo>
                      <a:pt x="126" y="27"/>
                      <a:pt x="121" y="33"/>
                      <a:pt x="117" y="40"/>
                    </a:cubicBezTo>
                    <a:cubicBezTo>
                      <a:pt x="119" y="34"/>
                      <a:pt x="121" y="28"/>
                      <a:pt x="122" y="21"/>
                    </a:cubicBezTo>
                    <a:cubicBezTo>
                      <a:pt x="123" y="18"/>
                      <a:pt x="123" y="15"/>
                      <a:pt x="123" y="11"/>
                    </a:cubicBezTo>
                    <a:cubicBezTo>
                      <a:pt x="122" y="8"/>
                      <a:pt x="120" y="4"/>
                      <a:pt x="117" y="3"/>
                    </a:cubicBezTo>
                    <a:cubicBezTo>
                      <a:pt x="114" y="2"/>
                      <a:pt x="110" y="3"/>
                      <a:pt x="107" y="4"/>
                    </a:cubicBezTo>
                    <a:cubicBezTo>
                      <a:pt x="105" y="6"/>
                      <a:pt x="103" y="9"/>
                      <a:pt x="101" y="12"/>
                    </a:cubicBezTo>
                    <a:cubicBezTo>
                      <a:pt x="98" y="19"/>
                      <a:pt x="96" y="26"/>
                      <a:pt x="95" y="34"/>
                    </a:cubicBezTo>
                    <a:cubicBezTo>
                      <a:pt x="94" y="28"/>
                      <a:pt x="93" y="22"/>
                      <a:pt x="92" y="15"/>
                    </a:cubicBezTo>
                    <a:cubicBezTo>
                      <a:pt x="91" y="12"/>
                      <a:pt x="90" y="8"/>
                      <a:pt x="88" y="6"/>
                    </a:cubicBezTo>
                    <a:cubicBezTo>
                      <a:pt x="87" y="3"/>
                      <a:pt x="83" y="0"/>
                      <a:pt x="80" y="0"/>
                    </a:cubicBezTo>
                    <a:cubicBezTo>
                      <a:pt x="77" y="0"/>
                      <a:pt x="74" y="3"/>
                      <a:pt x="72" y="5"/>
                    </a:cubicBezTo>
                    <a:cubicBezTo>
                      <a:pt x="70" y="8"/>
                      <a:pt x="70" y="12"/>
                      <a:pt x="69" y="15"/>
                    </a:cubicBezTo>
                    <a:cubicBezTo>
                      <a:pt x="69" y="20"/>
                      <a:pt x="69" y="25"/>
                      <a:pt x="70" y="31"/>
                    </a:cubicBezTo>
                    <a:cubicBezTo>
                      <a:pt x="68" y="27"/>
                      <a:pt x="66" y="24"/>
                      <a:pt x="64" y="20"/>
                    </a:cubicBezTo>
                    <a:cubicBezTo>
                      <a:pt x="63" y="18"/>
                      <a:pt x="61" y="15"/>
                      <a:pt x="58" y="12"/>
                    </a:cubicBezTo>
                    <a:cubicBezTo>
                      <a:pt x="55" y="10"/>
                      <a:pt x="51" y="9"/>
                      <a:pt x="48" y="11"/>
                    </a:cubicBezTo>
                    <a:cubicBezTo>
                      <a:pt x="45" y="12"/>
                      <a:pt x="43" y="15"/>
                      <a:pt x="42" y="18"/>
                    </a:cubicBezTo>
                    <a:cubicBezTo>
                      <a:pt x="42" y="21"/>
                      <a:pt x="42" y="25"/>
                      <a:pt x="43" y="28"/>
                    </a:cubicBezTo>
                    <a:cubicBezTo>
                      <a:pt x="45" y="35"/>
                      <a:pt x="49" y="42"/>
                      <a:pt x="53" y="48"/>
                    </a:cubicBezTo>
                    <a:cubicBezTo>
                      <a:pt x="49" y="44"/>
                      <a:pt x="44" y="41"/>
                      <a:pt x="38" y="37"/>
                    </a:cubicBezTo>
                    <a:cubicBezTo>
                      <a:pt x="36" y="35"/>
                      <a:pt x="33" y="33"/>
                      <a:pt x="29" y="32"/>
                    </a:cubicBezTo>
                    <a:cubicBezTo>
                      <a:pt x="26" y="31"/>
                      <a:pt x="22" y="32"/>
                      <a:pt x="20" y="34"/>
                    </a:cubicBezTo>
                    <a:cubicBezTo>
                      <a:pt x="17" y="37"/>
                      <a:pt x="17" y="40"/>
                      <a:pt x="17" y="43"/>
                    </a:cubicBezTo>
                    <a:cubicBezTo>
                      <a:pt x="18" y="47"/>
                      <a:pt x="20" y="50"/>
                      <a:pt x="22" y="52"/>
                    </a:cubicBezTo>
                    <a:cubicBezTo>
                      <a:pt x="27" y="58"/>
                      <a:pt x="33" y="63"/>
                      <a:pt x="39" y="67"/>
                    </a:cubicBezTo>
                    <a:cubicBezTo>
                      <a:pt x="33" y="65"/>
                      <a:pt x="27" y="64"/>
                      <a:pt x="21" y="62"/>
                    </a:cubicBezTo>
                    <a:cubicBezTo>
                      <a:pt x="18" y="61"/>
                      <a:pt x="14" y="61"/>
                      <a:pt x="11" y="61"/>
                    </a:cubicBezTo>
                    <a:cubicBezTo>
                      <a:pt x="7" y="62"/>
                      <a:pt x="4" y="64"/>
                      <a:pt x="3" y="67"/>
                    </a:cubicBezTo>
                    <a:cubicBezTo>
                      <a:pt x="1" y="70"/>
                      <a:pt x="2" y="74"/>
                      <a:pt x="4" y="77"/>
                    </a:cubicBezTo>
                    <a:cubicBezTo>
                      <a:pt x="6" y="79"/>
                      <a:pt x="9" y="81"/>
                      <a:pt x="12" y="83"/>
                    </a:cubicBezTo>
                    <a:cubicBezTo>
                      <a:pt x="19" y="86"/>
                      <a:pt x="26" y="88"/>
                      <a:pt x="34" y="89"/>
                    </a:cubicBezTo>
                    <a:cubicBezTo>
                      <a:pt x="27" y="90"/>
                      <a:pt x="21" y="91"/>
                      <a:pt x="15" y="92"/>
                    </a:cubicBezTo>
                    <a:cubicBezTo>
                      <a:pt x="12" y="93"/>
                      <a:pt x="8" y="94"/>
                      <a:pt x="5" y="96"/>
                    </a:cubicBezTo>
                    <a:cubicBezTo>
                      <a:pt x="2" y="97"/>
                      <a:pt x="0" y="101"/>
                      <a:pt x="0" y="104"/>
                    </a:cubicBezTo>
                    <a:cubicBezTo>
                      <a:pt x="0" y="107"/>
                      <a:pt x="2" y="110"/>
                      <a:pt x="5" y="112"/>
                    </a:cubicBezTo>
                    <a:cubicBezTo>
                      <a:pt x="8" y="114"/>
                      <a:pt x="11" y="114"/>
                      <a:pt x="15" y="115"/>
                    </a:cubicBezTo>
                    <a:cubicBezTo>
                      <a:pt x="20" y="115"/>
                      <a:pt x="25" y="115"/>
                      <a:pt x="30" y="114"/>
                    </a:cubicBezTo>
                    <a:cubicBezTo>
                      <a:pt x="27" y="116"/>
                      <a:pt x="23" y="118"/>
                      <a:pt x="20" y="120"/>
                    </a:cubicBezTo>
                    <a:cubicBezTo>
                      <a:pt x="17" y="122"/>
                      <a:pt x="14" y="123"/>
                      <a:pt x="12" y="126"/>
                    </a:cubicBezTo>
                    <a:cubicBezTo>
                      <a:pt x="10" y="129"/>
                      <a:pt x="9" y="133"/>
                      <a:pt x="10" y="136"/>
                    </a:cubicBezTo>
                    <a:cubicBezTo>
                      <a:pt x="11" y="139"/>
                      <a:pt x="15" y="141"/>
                      <a:pt x="18" y="142"/>
                    </a:cubicBezTo>
                    <a:cubicBezTo>
                      <a:pt x="21" y="142"/>
                      <a:pt x="24" y="142"/>
                      <a:pt x="28" y="141"/>
                    </a:cubicBezTo>
                    <a:cubicBezTo>
                      <a:pt x="35" y="139"/>
                      <a:pt x="42" y="135"/>
                      <a:pt x="48" y="131"/>
                    </a:cubicBezTo>
                    <a:cubicBezTo>
                      <a:pt x="44" y="135"/>
                      <a:pt x="40" y="140"/>
                      <a:pt x="37" y="146"/>
                    </a:cubicBezTo>
                    <a:cubicBezTo>
                      <a:pt x="35" y="148"/>
                      <a:pt x="33" y="151"/>
                      <a:pt x="32" y="155"/>
                    </a:cubicBezTo>
                    <a:cubicBezTo>
                      <a:pt x="31" y="158"/>
                      <a:pt x="31" y="162"/>
                      <a:pt x="34" y="165"/>
                    </a:cubicBezTo>
                    <a:cubicBezTo>
                      <a:pt x="36" y="167"/>
                      <a:pt x="40" y="168"/>
                      <a:pt x="43" y="167"/>
                    </a:cubicBezTo>
                    <a:cubicBezTo>
                      <a:pt x="46" y="166"/>
                      <a:pt x="49" y="164"/>
                      <a:pt x="52" y="162"/>
                    </a:cubicBezTo>
                    <a:cubicBezTo>
                      <a:pt x="58" y="157"/>
                      <a:pt x="62" y="151"/>
                      <a:pt x="66" y="145"/>
                    </a:cubicBezTo>
                    <a:cubicBezTo>
                      <a:pt x="65" y="151"/>
                      <a:pt x="63" y="157"/>
                      <a:pt x="62" y="163"/>
                    </a:cubicBezTo>
                    <a:cubicBezTo>
                      <a:pt x="61" y="166"/>
                      <a:pt x="60" y="170"/>
                      <a:pt x="61" y="173"/>
                    </a:cubicBezTo>
                    <a:cubicBezTo>
                      <a:pt x="62" y="177"/>
                      <a:pt x="64" y="180"/>
                      <a:pt x="67" y="181"/>
                    </a:cubicBezTo>
                    <a:cubicBezTo>
                      <a:pt x="70" y="183"/>
                      <a:pt x="74" y="182"/>
                      <a:pt x="76" y="180"/>
                    </a:cubicBezTo>
                    <a:cubicBezTo>
                      <a:pt x="79" y="178"/>
                      <a:pt x="81" y="175"/>
                      <a:pt x="82" y="172"/>
                    </a:cubicBezTo>
                    <a:cubicBezTo>
                      <a:pt x="86" y="165"/>
                      <a:pt x="88" y="158"/>
                      <a:pt x="89" y="150"/>
                    </a:cubicBezTo>
                    <a:cubicBezTo>
                      <a:pt x="90" y="157"/>
                      <a:pt x="91" y="163"/>
                      <a:pt x="92" y="169"/>
                    </a:cubicBezTo>
                    <a:cubicBezTo>
                      <a:pt x="93" y="172"/>
                      <a:pt x="93" y="176"/>
                      <a:pt x="95" y="179"/>
                    </a:cubicBezTo>
                    <a:cubicBezTo>
                      <a:pt x="97" y="182"/>
                      <a:pt x="100" y="184"/>
                      <a:pt x="104" y="184"/>
                    </a:cubicBezTo>
                    <a:cubicBezTo>
                      <a:pt x="107" y="184"/>
                      <a:pt x="110" y="182"/>
                      <a:pt x="112" y="179"/>
                    </a:cubicBezTo>
                    <a:cubicBezTo>
                      <a:pt x="114" y="176"/>
                      <a:pt x="114" y="173"/>
                      <a:pt x="114" y="169"/>
                    </a:cubicBezTo>
                    <a:cubicBezTo>
                      <a:pt x="115" y="164"/>
                      <a:pt x="114" y="159"/>
                      <a:pt x="113" y="154"/>
                    </a:cubicBezTo>
                    <a:cubicBezTo>
                      <a:pt x="115" y="157"/>
                      <a:pt x="117" y="161"/>
                      <a:pt x="119" y="164"/>
                    </a:cubicBezTo>
                    <a:cubicBezTo>
                      <a:pt x="121" y="167"/>
                      <a:pt x="123" y="170"/>
                      <a:pt x="126" y="172"/>
                    </a:cubicBezTo>
                    <a:cubicBezTo>
                      <a:pt x="129" y="174"/>
                      <a:pt x="132" y="175"/>
                      <a:pt x="136" y="174"/>
                    </a:cubicBezTo>
                    <a:cubicBezTo>
                      <a:pt x="139" y="173"/>
                      <a:pt x="141" y="169"/>
                      <a:pt x="141" y="166"/>
                    </a:cubicBezTo>
                    <a:cubicBezTo>
                      <a:pt x="142" y="163"/>
                      <a:pt x="141" y="160"/>
                      <a:pt x="140" y="156"/>
                    </a:cubicBezTo>
                    <a:cubicBezTo>
                      <a:pt x="138" y="149"/>
                      <a:pt x="134" y="142"/>
                      <a:pt x="130" y="136"/>
                    </a:cubicBezTo>
                    <a:cubicBezTo>
                      <a:pt x="135" y="140"/>
                      <a:pt x="140" y="144"/>
                      <a:pt x="145" y="147"/>
                    </a:cubicBezTo>
                    <a:cubicBezTo>
                      <a:pt x="148" y="149"/>
                      <a:pt x="151" y="151"/>
                      <a:pt x="154" y="152"/>
                    </a:cubicBezTo>
                    <a:cubicBezTo>
                      <a:pt x="158" y="153"/>
                      <a:pt x="162" y="153"/>
                      <a:pt x="164" y="150"/>
                    </a:cubicBezTo>
                    <a:cubicBezTo>
                      <a:pt x="167" y="148"/>
                      <a:pt x="167" y="144"/>
                      <a:pt x="166" y="141"/>
                    </a:cubicBezTo>
                    <a:cubicBezTo>
                      <a:pt x="166" y="138"/>
                      <a:pt x="164" y="135"/>
                      <a:pt x="162" y="132"/>
                    </a:cubicBezTo>
                    <a:cubicBezTo>
                      <a:pt x="157" y="126"/>
                      <a:pt x="151" y="122"/>
                      <a:pt x="144" y="118"/>
                    </a:cubicBezTo>
                    <a:cubicBezTo>
                      <a:pt x="150" y="119"/>
                      <a:pt x="156" y="121"/>
                      <a:pt x="163" y="122"/>
                    </a:cubicBezTo>
                    <a:cubicBezTo>
                      <a:pt x="166" y="123"/>
                      <a:pt x="169" y="124"/>
                      <a:pt x="173" y="123"/>
                    </a:cubicBezTo>
                    <a:cubicBezTo>
                      <a:pt x="176" y="122"/>
                      <a:pt x="180" y="120"/>
                      <a:pt x="181" y="117"/>
                    </a:cubicBezTo>
                    <a:cubicBezTo>
                      <a:pt x="182" y="114"/>
                      <a:pt x="181" y="111"/>
                      <a:pt x="180" y="108"/>
                    </a:cubicBezTo>
                    <a:cubicBezTo>
                      <a:pt x="178" y="105"/>
                      <a:pt x="175" y="103"/>
                      <a:pt x="172" y="102"/>
                    </a:cubicBezTo>
                    <a:cubicBezTo>
                      <a:pt x="165" y="98"/>
                      <a:pt x="158" y="96"/>
                      <a:pt x="150" y="95"/>
                    </a:cubicBezTo>
                    <a:cubicBezTo>
                      <a:pt x="156" y="94"/>
                      <a:pt x="162" y="93"/>
                      <a:pt x="169" y="92"/>
                    </a:cubicBezTo>
                    <a:cubicBezTo>
                      <a:pt x="172" y="91"/>
                      <a:pt x="176" y="91"/>
                      <a:pt x="178" y="89"/>
                    </a:cubicBezTo>
                    <a:cubicBezTo>
                      <a:pt x="181" y="87"/>
                      <a:pt x="184" y="84"/>
                      <a:pt x="184" y="80"/>
                    </a:cubicBezTo>
                    <a:cubicBezTo>
                      <a:pt x="184" y="77"/>
                      <a:pt x="182" y="74"/>
                      <a:pt x="179" y="7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86" name="Google Shape;1986;p15"/>
              <p:cNvSpPr/>
              <p:nvPr/>
            </p:nvSpPr>
            <p:spPr>
              <a:xfrm>
                <a:off x="4148138" y="4672013"/>
                <a:ext cx="468312" cy="463550"/>
              </a:xfrm>
              <a:custGeom>
                <a:avLst/>
                <a:gdLst/>
                <a:ahLst/>
                <a:cxnLst/>
                <a:rect l="l" t="t" r="r" b="b"/>
                <a:pathLst>
                  <a:path w="124" h="123" extrusionOk="0">
                    <a:moveTo>
                      <a:pt x="115" y="35"/>
                    </a:moveTo>
                    <a:cubicBezTo>
                      <a:pt x="113" y="35"/>
                      <a:pt x="110" y="35"/>
                      <a:pt x="108" y="35"/>
                    </a:cubicBezTo>
                    <a:cubicBezTo>
                      <a:pt x="105" y="36"/>
                      <a:pt x="102" y="37"/>
                      <a:pt x="98" y="38"/>
                    </a:cubicBezTo>
                    <a:cubicBezTo>
                      <a:pt x="100" y="36"/>
                      <a:pt x="102" y="35"/>
                      <a:pt x="104" y="33"/>
                    </a:cubicBezTo>
                    <a:cubicBezTo>
                      <a:pt x="106" y="31"/>
                      <a:pt x="107" y="29"/>
                      <a:pt x="108" y="27"/>
                    </a:cubicBezTo>
                    <a:cubicBezTo>
                      <a:pt x="109" y="25"/>
                      <a:pt x="109" y="23"/>
                      <a:pt x="108" y="21"/>
                    </a:cubicBezTo>
                    <a:cubicBezTo>
                      <a:pt x="107" y="19"/>
                      <a:pt x="104" y="18"/>
                      <a:pt x="102" y="18"/>
                    </a:cubicBezTo>
                    <a:cubicBezTo>
                      <a:pt x="100" y="18"/>
                      <a:pt x="98" y="19"/>
                      <a:pt x="96" y="20"/>
                    </a:cubicBezTo>
                    <a:cubicBezTo>
                      <a:pt x="92" y="23"/>
                      <a:pt x="88" y="26"/>
                      <a:pt x="84" y="30"/>
                    </a:cubicBezTo>
                    <a:cubicBezTo>
                      <a:pt x="86" y="26"/>
                      <a:pt x="88" y="22"/>
                      <a:pt x="89" y="18"/>
                    </a:cubicBezTo>
                    <a:cubicBezTo>
                      <a:pt x="90" y="16"/>
                      <a:pt x="91" y="14"/>
                      <a:pt x="91" y="12"/>
                    </a:cubicBezTo>
                    <a:cubicBezTo>
                      <a:pt x="91" y="10"/>
                      <a:pt x="90" y="7"/>
                      <a:pt x="88" y="6"/>
                    </a:cubicBezTo>
                    <a:cubicBezTo>
                      <a:pt x="86" y="5"/>
                      <a:pt x="84" y="5"/>
                      <a:pt x="82" y="6"/>
                    </a:cubicBezTo>
                    <a:cubicBezTo>
                      <a:pt x="80" y="7"/>
                      <a:pt x="78" y="8"/>
                      <a:pt x="77" y="10"/>
                    </a:cubicBezTo>
                    <a:cubicBezTo>
                      <a:pt x="74" y="14"/>
                      <a:pt x="72" y="19"/>
                      <a:pt x="70" y="24"/>
                    </a:cubicBezTo>
                    <a:cubicBezTo>
                      <a:pt x="71" y="19"/>
                      <a:pt x="71" y="15"/>
                      <a:pt x="71" y="11"/>
                    </a:cubicBezTo>
                    <a:cubicBezTo>
                      <a:pt x="70" y="9"/>
                      <a:pt x="70" y="6"/>
                      <a:pt x="70" y="4"/>
                    </a:cubicBezTo>
                    <a:cubicBezTo>
                      <a:pt x="69" y="2"/>
                      <a:pt x="67" y="0"/>
                      <a:pt x="65" y="0"/>
                    </a:cubicBezTo>
                    <a:cubicBezTo>
                      <a:pt x="62" y="0"/>
                      <a:pt x="60" y="1"/>
                      <a:pt x="59" y="2"/>
                    </a:cubicBezTo>
                    <a:cubicBezTo>
                      <a:pt x="57" y="4"/>
                      <a:pt x="56" y="6"/>
                      <a:pt x="56" y="8"/>
                    </a:cubicBezTo>
                    <a:cubicBezTo>
                      <a:pt x="55" y="13"/>
                      <a:pt x="55" y="18"/>
                      <a:pt x="55" y="23"/>
                    </a:cubicBezTo>
                    <a:cubicBezTo>
                      <a:pt x="53" y="19"/>
                      <a:pt x="52" y="15"/>
                      <a:pt x="50" y="12"/>
                    </a:cubicBezTo>
                    <a:cubicBezTo>
                      <a:pt x="49" y="10"/>
                      <a:pt x="48" y="7"/>
                      <a:pt x="47" y="6"/>
                    </a:cubicBezTo>
                    <a:cubicBezTo>
                      <a:pt x="45" y="4"/>
                      <a:pt x="43" y="3"/>
                      <a:pt x="40" y="4"/>
                    </a:cubicBezTo>
                    <a:cubicBezTo>
                      <a:pt x="38" y="4"/>
                      <a:pt x="37" y="6"/>
                      <a:pt x="36" y="8"/>
                    </a:cubicBezTo>
                    <a:cubicBezTo>
                      <a:pt x="35" y="10"/>
                      <a:pt x="35" y="13"/>
                      <a:pt x="36" y="15"/>
                    </a:cubicBezTo>
                    <a:cubicBezTo>
                      <a:pt x="36" y="18"/>
                      <a:pt x="37" y="21"/>
                      <a:pt x="39" y="25"/>
                    </a:cubicBezTo>
                    <a:cubicBezTo>
                      <a:pt x="37" y="23"/>
                      <a:pt x="35" y="21"/>
                      <a:pt x="33" y="19"/>
                    </a:cubicBezTo>
                    <a:cubicBezTo>
                      <a:pt x="32" y="17"/>
                      <a:pt x="30" y="16"/>
                      <a:pt x="28" y="15"/>
                    </a:cubicBezTo>
                    <a:cubicBezTo>
                      <a:pt x="26" y="14"/>
                      <a:pt x="23" y="14"/>
                      <a:pt x="21" y="15"/>
                    </a:cubicBezTo>
                    <a:cubicBezTo>
                      <a:pt x="19" y="16"/>
                      <a:pt x="19" y="19"/>
                      <a:pt x="19" y="21"/>
                    </a:cubicBezTo>
                    <a:cubicBezTo>
                      <a:pt x="19" y="23"/>
                      <a:pt x="20" y="25"/>
                      <a:pt x="21" y="27"/>
                    </a:cubicBezTo>
                    <a:cubicBezTo>
                      <a:pt x="23" y="31"/>
                      <a:pt x="27" y="35"/>
                      <a:pt x="30" y="39"/>
                    </a:cubicBezTo>
                    <a:cubicBezTo>
                      <a:pt x="27" y="37"/>
                      <a:pt x="23" y="35"/>
                      <a:pt x="19" y="34"/>
                    </a:cubicBezTo>
                    <a:cubicBezTo>
                      <a:pt x="17" y="33"/>
                      <a:pt x="15" y="32"/>
                      <a:pt x="12" y="32"/>
                    </a:cubicBezTo>
                    <a:cubicBezTo>
                      <a:pt x="10" y="32"/>
                      <a:pt x="8" y="33"/>
                      <a:pt x="6" y="35"/>
                    </a:cubicBezTo>
                    <a:cubicBezTo>
                      <a:pt x="5" y="37"/>
                      <a:pt x="5" y="39"/>
                      <a:pt x="6" y="41"/>
                    </a:cubicBezTo>
                    <a:cubicBezTo>
                      <a:pt x="7" y="43"/>
                      <a:pt x="9" y="45"/>
                      <a:pt x="11" y="46"/>
                    </a:cubicBezTo>
                    <a:cubicBezTo>
                      <a:pt x="15" y="49"/>
                      <a:pt x="19" y="51"/>
                      <a:pt x="24" y="53"/>
                    </a:cubicBezTo>
                    <a:cubicBezTo>
                      <a:pt x="20" y="53"/>
                      <a:pt x="16" y="52"/>
                      <a:pt x="12" y="53"/>
                    </a:cubicBezTo>
                    <a:cubicBezTo>
                      <a:pt x="9" y="53"/>
                      <a:pt x="7" y="53"/>
                      <a:pt x="5" y="54"/>
                    </a:cubicBezTo>
                    <a:cubicBezTo>
                      <a:pt x="3" y="54"/>
                      <a:pt x="1" y="56"/>
                      <a:pt x="1" y="58"/>
                    </a:cubicBezTo>
                    <a:cubicBezTo>
                      <a:pt x="0" y="61"/>
                      <a:pt x="1" y="63"/>
                      <a:pt x="3" y="64"/>
                    </a:cubicBezTo>
                    <a:cubicBezTo>
                      <a:pt x="5" y="66"/>
                      <a:pt x="7" y="67"/>
                      <a:pt x="9" y="67"/>
                    </a:cubicBezTo>
                    <a:cubicBezTo>
                      <a:pt x="14" y="68"/>
                      <a:pt x="19" y="68"/>
                      <a:pt x="24" y="68"/>
                    </a:cubicBezTo>
                    <a:cubicBezTo>
                      <a:pt x="20" y="70"/>
                      <a:pt x="16" y="71"/>
                      <a:pt x="12" y="73"/>
                    </a:cubicBezTo>
                    <a:cubicBezTo>
                      <a:pt x="10" y="74"/>
                      <a:pt x="8" y="75"/>
                      <a:pt x="6" y="76"/>
                    </a:cubicBezTo>
                    <a:cubicBezTo>
                      <a:pt x="5" y="78"/>
                      <a:pt x="4" y="80"/>
                      <a:pt x="4" y="83"/>
                    </a:cubicBezTo>
                    <a:cubicBezTo>
                      <a:pt x="5" y="85"/>
                      <a:pt x="7" y="86"/>
                      <a:pt x="9" y="87"/>
                    </a:cubicBezTo>
                    <a:cubicBezTo>
                      <a:pt x="11" y="88"/>
                      <a:pt x="13" y="88"/>
                      <a:pt x="15" y="87"/>
                    </a:cubicBezTo>
                    <a:cubicBezTo>
                      <a:pt x="19" y="87"/>
                      <a:pt x="22" y="86"/>
                      <a:pt x="25" y="84"/>
                    </a:cubicBezTo>
                    <a:cubicBezTo>
                      <a:pt x="23" y="86"/>
                      <a:pt x="22" y="88"/>
                      <a:pt x="20" y="90"/>
                    </a:cubicBezTo>
                    <a:cubicBezTo>
                      <a:pt x="18" y="91"/>
                      <a:pt x="16" y="93"/>
                      <a:pt x="16" y="95"/>
                    </a:cubicBezTo>
                    <a:cubicBezTo>
                      <a:pt x="15" y="97"/>
                      <a:pt x="14" y="100"/>
                      <a:pt x="16" y="102"/>
                    </a:cubicBezTo>
                    <a:cubicBezTo>
                      <a:pt x="17" y="104"/>
                      <a:pt x="19" y="104"/>
                      <a:pt x="22" y="104"/>
                    </a:cubicBezTo>
                    <a:cubicBezTo>
                      <a:pt x="24" y="104"/>
                      <a:pt x="26" y="103"/>
                      <a:pt x="28" y="102"/>
                    </a:cubicBezTo>
                    <a:cubicBezTo>
                      <a:pt x="32" y="100"/>
                      <a:pt x="36" y="96"/>
                      <a:pt x="39" y="93"/>
                    </a:cubicBezTo>
                    <a:cubicBezTo>
                      <a:pt x="37" y="96"/>
                      <a:pt x="36" y="100"/>
                      <a:pt x="34" y="104"/>
                    </a:cubicBezTo>
                    <a:cubicBezTo>
                      <a:pt x="33" y="106"/>
                      <a:pt x="33" y="108"/>
                      <a:pt x="33" y="111"/>
                    </a:cubicBezTo>
                    <a:cubicBezTo>
                      <a:pt x="32" y="113"/>
                      <a:pt x="33" y="115"/>
                      <a:pt x="35" y="117"/>
                    </a:cubicBezTo>
                    <a:cubicBezTo>
                      <a:pt x="37" y="118"/>
                      <a:pt x="40" y="118"/>
                      <a:pt x="42" y="117"/>
                    </a:cubicBezTo>
                    <a:cubicBezTo>
                      <a:pt x="44" y="116"/>
                      <a:pt x="45" y="114"/>
                      <a:pt x="47" y="112"/>
                    </a:cubicBezTo>
                    <a:cubicBezTo>
                      <a:pt x="50" y="108"/>
                      <a:pt x="52" y="104"/>
                      <a:pt x="53" y="99"/>
                    </a:cubicBezTo>
                    <a:cubicBezTo>
                      <a:pt x="53" y="103"/>
                      <a:pt x="53" y="107"/>
                      <a:pt x="53" y="111"/>
                    </a:cubicBezTo>
                    <a:cubicBezTo>
                      <a:pt x="53" y="114"/>
                      <a:pt x="53" y="116"/>
                      <a:pt x="54" y="118"/>
                    </a:cubicBezTo>
                    <a:cubicBezTo>
                      <a:pt x="55" y="120"/>
                      <a:pt x="57" y="122"/>
                      <a:pt x="59" y="123"/>
                    </a:cubicBezTo>
                    <a:cubicBezTo>
                      <a:pt x="61" y="123"/>
                      <a:pt x="64" y="122"/>
                      <a:pt x="65" y="120"/>
                    </a:cubicBezTo>
                    <a:cubicBezTo>
                      <a:pt x="66" y="118"/>
                      <a:pt x="67" y="116"/>
                      <a:pt x="68" y="114"/>
                    </a:cubicBezTo>
                    <a:cubicBezTo>
                      <a:pt x="69" y="109"/>
                      <a:pt x="69" y="104"/>
                      <a:pt x="69" y="99"/>
                    </a:cubicBezTo>
                    <a:cubicBezTo>
                      <a:pt x="70" y="103"/>
                      <a:pt x="72" y="107"/>
                      <a:pt x="73" y="111"/>
                    </a:cubicBezTo>
                    <a:cubicBezTo>
                      <a:pt x="74" y="113"/>
                      <a:pt x="75" y="115"/>
                      <a:pt x="77" y="117"/>
                    </a:cubicBezTo>
                    <a:cubicBezTo>
                      <a:pt x="79" y="118"/>
                      <a:pt x="81" y="119"/>
                      <a:pt x="83" y="119"/>
                    </a:cubicBezTo>
                    <a:cubicBezTo>
                      <a:pt x="85" y="118"/>
                      <a:pt x="87" y="116"/>
                      <a:pt x="88" y="114"/>
                    </a:cubicBezTo>
                    <a:cubicBezTo>
                      <a:pt x="88" y="112"/>
                      <a:pt x="88" y="110"/>
                      <a:pt x="88" y="108"/>
                    </a:cubicBezTo>
                    <a:cubicBezTo>
                      <a:pt x="87" y="104"/>
                      <a:pt x="86" y="101"/>
                      <a:pt x="85" y="98"/>
                    </a:cubicBezTo>
                    <a:cubicBezTo>
                      <a:pt x="87" y="100"/>
                      <a:pt x="89" y="101"/>
                      <a:pt x="90" y="103"/>
                    </a:cubicBezTo>
                    <a:cubicBezTo>
                      <a:pt x="92" y="105"/>
                      <a:pt x="94" y="107"/>
                      <a:pt x="96" y="108"/>
                    </a:cubicBezTo>
                    <a:cubicBezTo>
                      <a:pt x="98" y="108"/>
                      <a:pt x="101" y="109"/>
                      <a:pt x="102" y="107"/>
                    </a:cubicBezTo>
                    <a:cubicBezTo>
                      <a:pt x="104" y="106"/>
                      <a:pt x="105" y="104"/>
                      <a:pt x="105" y="101"/>
                    </a:cubicBezTo>
                    <a:cubicBezTo>
                      <a:pt x="105" y="99"/>
                      <a:pt x="104" y="97"/>
                      <a:pt x="103" y="95"/>
                    </a:cubicBezTo>
                    <a:cubicBezTo>
                      <a:pt x="100" y="91"/>
                      <a:pt x="97" y="87"/>
                      <a:pt x="93" y="84"/>
                    </a:cubicBezTo>
                    <a:cubicBezTo>
                      <a:pt x="97" y="86"/>
                      <a:pt x="101" y="87"/>
                      <a:pt x="105" y="89"/>
                    </a:cubicBezTo>
                    <a:cubicBezTo>
                      <a:pt x="107" y="90"/>
                      <a:pt x="109" y="90"/>
                      <a:pt x="111" y="91"/>
                    </a:cubicBezTo>
                    <a:cubicBezTo>
                      <a:pt x="114" y="91"/>
                      <a:pt x="116" y="90"/>
                      <a:pt x="117" y="88"/>
                    </a:cubicBezTo>
                    <a:cubicBezTo>
                      <a:pt x="118" y="86"/>
                      <a:pt x="118" y="83"/>
                      <a:pt x="117" y="81"/>
                    </a:cubicBezTo>
                    <a:cubicBezTo>
                      <a:pt x="116" y="79"/>
                      <a:pt x="115" y="78"/>
                      <a:pt x="113" y="77"/>
                    </a:cubicBezTo>
                    <a:cubicBezTo>
                      <a:pt x="109" y="73"/>
                      <a:pt x="104" y="71"/>
                      <a:pt x="100" y="70"/>
                    </a:cubicBezTo>
                    <a:cubicBezTo>
                      <a:pt x="104" y="70"/>
                      <a:pt x="108" y="70"/>
                      <a:pt x="112" y="70"/>
                    </a:cubicBezTo>
                    <a:cubicBezTo>
                      <a:pt x="114" y="70"/>
                      <a:pt x="117" y="70"/>
                      <a:pt x="119" y="69"/>
                    </a:cubicBezTo>
                    <a:cubicBezTo>
                      <a:pt x="121" y="68"/>
                      <a:pt x="123" y="66"/>
                      <a:pt x="123" y="64"/>
                    </a:cubicBezTo>
                    <a:cubicBezTo>
                      <a:pt x="124" y="62"/>
                      <a:pt x="122" y="60"/>
                      <a:pt x="121" y="58"/>
                    </a:cubicBezTo>
                    <a:cubicBezTo>
                      <a:pt x="119" y="57"/>
                      <a:pt x="117" y="56"/>
                      <a:pt x="115" y="55"/>
                    </a:cubicBezTo>
                    <a:cubicBezTo>
                      <a:pt x="110" y="54"/>
                      <a:pt x="105" y="54"/>
                      <a:pt x="100" y="54"/>
                    </a:cubicBezTo>
                    <a:cubicBezTo>
                      <a:pt x="104" y="53"/>
                      <a:pt x="108" y="51"/>
                      <a:pt x="111" y="50"/>
                    </a:cubicBezTo>
                    <a:cubicBezTo>
                      <a:pt x="113" y="49"/>
                      <a:pt x="116" y="48"/>
                      <a:pt x="117" y="46"/>
                    </a:cubicBezTo>
                    <a:cubicBezTo>
                      <a:pt x="119" y="44"/>
                      <a:pt x="120" y="42"/>
                      <a:pt x="119" y="40"/>
                    </a:cubicBezTo>
                    <a:cubicBezTo>
                      <a:pt x="119" y="38"/>
                      <a:pt x="117" y="36"/>
                      <a:pt x="115" y="3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87" name="Google Shape;1987;p15"/>
              <p:cNvSpPr/>
              <p:nvPr/>
            </p:nvSpPr>
            <p:spPr>
              <a:xfrm>
                <a:off x="4281488" y="4792663"/>
                <a:ext cx="206375" cy="217488"/>
              </a:xfrm>
              <a:custGeom>
                <a:avLst/>
                <a:gdLst/>
                <a:ahLst/>
                <a:cxnLst/>
                <a:rect l="l" t="t" r="r" b="b"/>
                <a:pathLst>
                  <a:path w="55" h="58" extrusionOk="0">
                    <a:moveTo>
                      <a:pt x="12" y="2"/>
                    </a:moveTo>
                    <a:cubicBezTo>
                      <a:pt x="11" y="5"/>
                      <a:pt x="12" y="9"/>
                      <a:pt x="10" y="11"/>
                    </a:cubicBezTo>
                    <a:cubicBezTo>
                      <a:pt x="10" y="12"/>
                      <a:pt x="8" y="13"/>
                      <a:pt x="7" y="13"/>
                    </a:cubicBezTo>
                    <a:cubicBezTo>
                      <a:pt x="5" y="14"/>
                      <a:pt x="3" y="15"/>
                      <a:pt x="2" y="17"/>
                    </a:cubicBezTo>
                    <a:cubicBezTo>
                      <a:pt x="1" y="19"/>
                      <a:pt x="0" y="21"/>
                      <a:pt x="2" y="23"/>
                    </a:cubicBezTo>
                    <a:cubicBezTo>
                      <a:pt x="2" y="24"/>
                      <a:pt x="3" y="24"/>
                      <a:pt x="4" y="25"/>
                    </a:cubicBezTo>
                    <a:cubicBezTo>
                      <a:pt x="7" y="28"/>
                      <a:pt x="0" y="35"/>
                      <a:pt x="3" y="39"/>
                    </a:cubicBezTo>
                    <a:cubicBezTo>
                      <a:pt x="4" y="43"/>
                      <a:pt x="10" y="42"/>
                      <a:pt x="12" y="46"/>
                    </a:cubicBezTo>
                    <a:cubicBezTo>
                      <a:pt x="13" y="47"/>
                      <a:pt x="13" y="48"/>
                      <a:pt x="13" y="49"/>
                    </a:cubicBezTo>
                    <a:cubicBezTo>
                      <a:pt x="14" y="55"/>
                      <a:pt x="22" y="58"/>
                      <a:pt x="27" y="55"/>
                    </a:cubicBezTo>
                    <a:cubicBezTo>
                      <a:pt x="30" y="53"/>
                      <a:pt x="31" y="49"/>
                      <a:pt x="34" y="48"/>
                    </a:cubicBezTo>
                    <a:cubicBezTo>
                      <a:pt x="39" y="46"/>
                      <a:pt x="44" y="49"/>
                      <a:pt x="47" y="46"/>
                    </a:cubicBezTo>
                    <a:cubicBezTo>
                      <a:pt x="51" y="43"/>
                      <a:pt x="47" y="36"/>
                      <a:pt x="49" y="32"/>
                    </a:cubicBezTo>
                    <a:cubicBezTo>
                      <a:pt x="50" y="28"/>
                      <a:pt x="55" y="25"/>
                      <a:pt x="54" y="21"/>
                    </a:cubicBezTo>
                    <a:cubicBezTo>
                      <a:pt x="52" y="16"/>
                      <a:pt x="44" y="19"/>
                      <a:pt x="43" y="13"/>
                    </a:cubicBezTo>
                    <a:cubicBezTo>
                      <a:pt x="42" y="10"/>
                      <a:pt x="42" y="8"/>
                      <a:pt x="42" y="6"/>
                    </a:cubicBezTo>
                    <a:cubicBezTo>
                      <a:pt x="42" y="4"/>
                      <a:pt x="41" y="2"/>
                      <a:pt x="39" y="1"/>
                    </a:cubicBezTo>
                    <a:cubicBezTo>
                      <a:pt x="36" y="1"/>
                      <a:pt x="34" y="3"/>
                      <a:pt x="32" y="4"/>
                    </a:cubicBezTo>
                    <a:cubicBezTo>
                      <a:pt x="29" y="5"/>
                      <a:pt x="27" y="5"/>
                      <a:pt x="25" y="4"/>
                    </a:cubicBezTo>
                    <a:cubicBezTo>
                      <a:pt x="23" y="3"/>
                      <a:pt x="22" y="2"/>
                      <a:pt x="20" y="1"/>
                    </a:cubicBezTo>
                    <a:cubicBezTo>
                      <a:pt x="19" y="1"/>
                      <a:pt x="17" y="0"/>
                      <a:pt x="15" y="0"/>
                    </a:cubicBezTo>
                    <a:cubicBezTo>
                      <a:pt x="14" y="0"/>
                      <a:pt x="13" y="1"/>
                      <a:pt x="12" y="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88" name="Google Shape;1988;p15"/>
              <p:cNvSpPr/>
              <p:nvPr/>
            </p:nvSpPr>
            <p:spPr>
              <a:xfrm>
                <a:off x="4371976" y="4845051"/>
                <a:ext cx="17463" cy="19050"/>
              </a:xfrm>
              <a:custGeom>
                <a:avLst/>
                <a:gdLst/>
                <a:ahLst/>
                <a:cxnLst/>
                <a:rect l="l" t="t" r="r" b="b"/>
                <a:pathLst>
                  <a:path w="5" h="5" extrusionOk="0">
                    <a:moveTo>
                      <a:pt x="3" y="5"/>
                    </a:moveTo>
                    <a:cubicBezTo>
                      <a:pt x="5" y="5"/>
                      <a:pt x="5" y="0"/>
                      <a:pt x="3" y="0"/>
                    </a:cubicBezTo>
                    <a:cubicBezTo>
                      <a:pt x="0" y="0"/>
                      <a:pt x="0" y="5"/>
                      <a:pt x="3" y="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89" name="Google Shape;1989;p15"/>
              <p:cNvSpPr/>
              <p:nvPr/>
            </p:nvSpPr>
            <p:spPr>
              <a:xfrm>
                <a:off x="4337051" y="4856163"/>
                <a:ext cx="26988" cy="22225"/>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90" name="Google Shape;1990;p15"/>
              <p:cNvSpPr/>
              <p:nvPr/>
            </p:nvSpPr>
            <p:spPr>
              <a:xfrm>
                <a:off x="4367213" y="4894263"/>
                <a:ext cx="26988" cy="22225"/>
              </a:xfrm>
              <a:custGeom>
                <a:avLst/>
                <a:gdLst/>
                <a:ahLst/>
                <a:cxnLst/>
                <a:rect l="l" t="t" r="r" b="b"/>
                <a:pathLst>
                  <a:path w="7" h="6" extrusionOk="0">
                    <a:moveTo>
                      <a:pt x="4" y="6"/>
                    </a:moveTo>
                    <a:cubicBezTo>
                      <a:pt x="7" y="6"/>
                      <a:pt x="7" y="0"/>
                      <a:pt x="4" y="0"/>
                    </a:cubicBezTo>
                    <a:cubicBezTo>
                      <a:pt x="0" y="0"/>
                      <a:pt x="0" y="6"/>
                      <a:pt x="4"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91" name="Google Shape;1991;p15"/>
              <p:cNvSpPr/>
              <p:nvPr/>
            </p:nvSpPr>
            <p:spPr>
              <a:xfrm>
                <a:off x="4344988" y="4919663"/>
                <a:ext cx="33338" cy="23813"/>
              </a:xfrm>
              <a:custGeom>
                <a:avLst/>
                <a:gdLst/>
                <a:ahLst/>
                <a:cxnLst/>
                <a:rect l="l" t="t" r="r" b="b"/>
                <a:pathLst>
                  <a:path w="9" h="6" extrusionOk="0">
                    <a:moveTo>
                      <a:pt x="4" y="6"/>
                    </a:moveTo>
                    <a:cubicBezTo>
                      <a:pt x="8" y="6"/>
                      <a:pt x="9" y="0"/>
                      <a:pt x="4" y="0"/>
                    </a:cubicBezTo>
                    <a:cubicBezTo>
                      <a:pt x="0" y="0"/>
                      <a:pt x="0" y="6"/>
                      <a:pt x="4"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92" name="Google Shape;1992;p15"/>
              <p:cNvSpPr/>
              <p:nvPr/>
            </p:nvSpPr>
            <p:spPr>
              <a:xfrm>
                <a:off x="4389438" y="48783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93" name="Google Shape;1993;p15"/>
              <p:cNvSpPr/>
              <p:nvPr/>
            </p:nvSpPr>
            <p:spPr>
              <a:xfrm>
                <a:off x="4337051" y="4889501"/>
                <a:ext cx="26988" cy="23813"/>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94" name="Google Shape;1994;p15"/>
              <p:cNvSpPr/>
              <p:nvPr/>
            </p:nvSpPr>
            <p:spPr>
              <a:xfrm>
                <a:off x="4397376" y="49164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95" name="Google Shape;1995;p15"/>
              <p:cNvSpPr/>
              <p:nvPr/>
            </p:nvSpPr>
            <p:spPr>
              <a:xfrm>
                <a:off x="4402138" y="4840288"/>
                <a:ext cx="22225" cy="15875"/>
              </a:xfrm>
              <a:custGeom>
                <a:avLst/>
                <a:gdLst/>
                <a:ahLst/>
                <a:cxnLst/>
                <a:rect l="l" t="t" r="r" b="b"/>
                <a:pathLst>
                  <a:path w="6" h="4" extrusionOk="0">
                    <a:moveTo>
                      <a:pt x="3" y="4"/>
                    </a:moveTo>
                    <a:cubicBezTo>
                      <a:pt x="6" y="4"/>
                      <a:pt x="6" y="0"/>
                      <a:pt x="3" y="0"/>
                    </a:cubicBezTo>
                    <a:cubicBezTo>
                      <a:pt x="0" y="0"/>
                      <a:pt x="0" y="4"/>
                      <a:pt x="3"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96" name="Google Shape;1996;p15"/>
              <p:cNvSpPr/>
              <p:nvPr/>
            </p:nvSpPr>
            <p:spPr>
              <a:xfrm>
                <a:off x="4427538" y="4870451"/>
                <a:ext cx="19050" cy="19050"/>
              </a:xfrm>
              <a:custGeom>
                <a:avLst/>
                <a:gdLst/>
                <a:ahLst/>
                <a:cxnLst/>
                <a:rect l="l" t="t" r="r" b="b"/>
                <a:pathLst>
                  <a:path w="5" h="5" extrusionOk="0">
                    <a:moveTo>
                      <a:pt x="5" y="2"/>
                    </a:moveTo>
                    <a:cubicBezTo>
                      <a:pt x="4" y="1"/>
                      <a:pt x="4" y="1"/>
                      <a:pt x="3" y="1"/>
                    </a:cubicBezTo>
                    <a:cubicBezTo>
                      <a:pt x="0" y="0"/>
                      <a:pt x="0" y="5"/>
                      <a:pt x="3" y="5"/>
                    </a:cubicBezTo>
                    <a:cubicBezTo>
                      <a:pt x="4" y="4"/>
                      <a:pt x="4" y="4"/>
                      <a:pt x="5" y="3"/>
                    </a:cubicBezTo>
                    <a:cubicBezTo>
                      <a:pt x="5" y="3"/>
                      <a:pt x="5" y="2"/>
                      <a:pt x="5"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97" name="Google Shape;1997;p15"/>
              <p:cNvSpPr/>
              <p:nvPr/>
            </p:nvSpPr>
            <p:spPr>
              <a:xfrm>
                <a:off x="4364038" y="4870451"/>
                <a:ext cx="19050" cy="12700"/>
              </a:xfrm>
              <a:custGeom>
                <a:avLst/>
                <a:gdLst/>
                <a:ahLst/>
                <a:cxnLst/>
                <a:rect l="l" t="t" r="r" b="b"/>
                <a:pathLst>
                  <a:path w="5" h="3" extrusionOk="0">
                    <a:moveTo>
                      <a:pt x="3" y="3"/>
                    </a:moveTo>
                    <a:cubicBezTo>
                      <a:pt x="5" y="3"/>
                      <a:pt x="5" y="0"/>
                      <a:pt x="3" y="0"/>
                    </a:cubicBezTo>
                    <a:cubicBezTo>
                      <a:pt x="0" y="0"/>
                      <a:pt x="0" y="3"/>
                      <a:pt x="3" y="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98" name="Google Shape;1998;p15"/>
              <p:cNvSpPr/>
              <p:nvPr/>
            </p:nvSpPr>
            <p:spPr>
              <a:xfrm>
                <a:off x="4424363" y="4905376"/>
                <a:ext cx="19050" cy="14288"/>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99" name="Google Shape;1999;p15"/>
              <p:cNvSpPr/>
              <p:nvPr/>
            </p:nvSpPr>
            <p:spPr>
              <a:xfrm>
                <a:off x="4344988" y="4822826"/>
                <a:ext cx="19050" cy="17463"/>
              </a:xfrm>
              <a:custGeom>
                <a:avLst/>
                <a:gdLst/>
                <a:ahLst/>
                <a:cxnLst/>
                <a:rect l="l" t="t" r="r" b="b"/>
                <a:pathLst>
                  <a:path w="5" h="5" extrusionOk="0">
                    <a:moveTo>
                      <a:pt x="1" y="3"/>
                    </a:moveTo>
                    <a:cubicBezTo>
                      <a:pt x="1" y="3"/>
                      <a:pt x="1" y="3"/>
                      <a:pt x="1" y="4"/>
                    </a:cubicBezTo>
                    <a:cubicBezTo>
                      <a:pt x="1" y="5"/>
                      <a:pt x="4" y="5"/>
                      <a:pt x="4" y="4"/>
                    </a:cubicBezTo>
                    <a:cubicBezTo>
                      <a:pt x="4" y="3"/>
                      <a:pt x="4" y="3"/>
                      <a:pt x="4" y="3"/>
                    </a:cubicBezTo>
                    <a:cubicBezTo>
                      <a:pt x="5" y="0"/>
                      <a:pt x="0" y="0"/>
                      <a:pt x="1" y="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000" name="Google Shape;2000;p15"/>
              <p:cNvSpPr/>
              <p:nvPr/>
            </p:nvSpPr>
            <p:spPr>
              <a:xfrm>
                <a:off x="4311651" y="4889501"/>
                <a:ext cx="17463" cy="15875"/>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001" name="Google Shape;2001;p15"/>
              <p:cNvSpPr/>
              <p:nvPr/>
            </p:nvSpPr>
            <p:spPr>
              <a:xfrm>
                <a:off x="4359276" y="4960938"/>
                <a:ext cx="19050" cy="15875"/>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002" name="Google Shape;2002;p15"/>
              <p:cNvSpPr/>
              <p:nvPr/>
            </p:nvSpPr>
            <p:spPr>
              <a:xfrm>
                <a:off x="4443413" y="4875213"/>
                <a:ext cx="19050" cy="14288"/>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2003" name="Google Shape;2003;p15"/>
            <p:cNvSpPr/>
            <p:nvPr/>
          </p:nvSpPr>
          <p:spPr>
            <a:xfrm>
              <a:off x="-391154" y="4102299"/>
              <a:ext cx="724575" cy="58310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004" name="Google Shape;2004;p15"/>
            <p:cNvSpPr/>
            <p:nvPr/>
          </p:nvSpPr>
          <p:spPr>
            <a:xfrm rot="-5400000">
              <a:off x="8561297" y="671425"/>
              <a:ext cx="884400" cy="7117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2005" name="Google Shape;2005;p15"/>
            <p:cNvGrpSpPr/>
            <p:nvPr/>
          </p:nvGrpSpPr>
          <p:grpSpPr>
            <a:xfrm rot="1215846">
              <a:off x="8444399" y="1934758"/>
              <a:ext cx="1118681" cy="1167686"/>
              <a:chOff x="5053013" y="4689476"/>
              <a:chExt cx="1271588" cy="1327150"/>
            </a:xfrm>
          </p:grpSpPr>
          <p:sp>
            <p:nvSpPr>
              <p:cNvPr id="2006" name="Google Shape;2006;p15"/>
              <p:cNvSpPr/>
              <p:nvPr/>
            </p:nvSpPr>
            <p:spPr>
              <a:xfrm>
                <a:off x="5370513" y="4689476"/>
                <a:ext cx="403225" cy="622300"/>
              </a:xfrm>
              <a:custGeom>
                <a:avLst/>
                <a:gdLst/>
                <a:ahLst/>
                <a:cxnLst/>
                <a:rect l="l" t="t" r="r" b="b"/>
                <a:pathLst>
                  <a:path w="107" h="165" extrusionOk="0">
                    <a:moveTo>
                      <a:pt x="15" y="92"/>
                    </a:moveTo>
                    <a:cubicBezTo>
                      <a:pt x="6" y="75"/>
                      <a:pt x="0" y="56"/>
                      <a:pt x="3" y="38"/>
                    </a:cubicBezTo>
                    <a:cubicBezTo>
                      <a:pt x="6" y="20"/>
                      <a:pt x="21" y="2"/>
                      <a:pt x="40" y="1"/>
                    </a:cubicBezTo>
                    <a:cubicBezTo>
                      <a:pt x="52" y="0"/>
                      <a:pt x="63" y="6"/>
                      <a:pt x="72" y="14"/>
                    </a:cubicBezTo>
                    <a:cubicBezTo>
                      <a:pt x="80" y="22"/>
                      <a:pt x="86" y="33"/>
                      <a:pt x="91" y="44"/>
                    </a:cubicBezTo>
                    <a:cubicBezTo>
                      <a:pt x="102" y="71"/>
                      <a:pt x="107" y="102"/>
                      <a:pt x="105" y="132"/>
                    </a:cubicBezTo>
                    <a:cubicBezTo>
                      <a:pt x="104" y="141"/>
                      <a:pt x="101" y="158"/>
                      <a:pt x="91" y="162"/>
                    </a:cubicBezTo>
                    <a:cubicBezTo>
                      <a:pt x="82" y="165"/>
                      <a:pt x="71" y="155"/>
                      <a:pt x="64" y="150"/>
                    </a:cubicBezTo>
                    <a:cubicBezTo>
                      <a:pt x="44" y="134"/>
                      <a:pt x="27" y="115"/>
                      <a:pt x="15" y="9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007" name="Google Shape;2007;p15"/>
              <p:cNvSpPr/>
              <p:nvPr/>
            </p:nvSpPr>
            <p:spPr>
              <a:xfrm>
                <a:off x="5365751" y="4689475"/>
                <a:ext cx="336550" cy="531813"/>
              </a:xfrm>
              <a:custGeom>
                <a:avLst/>
                <a:gdLst/>
                <a:ahLst/>
                <a:cxnLst/>
                <a:rect l="l" t="t" r="r" b="b"/>
                <a:pathLst>
                  <a:path w="89" h="141" extrusionOk="0">
                    <a:moveTo>
                      <a:pt x="26" y="14"/>
                    </a:moveTo>
                    <a:cubicBezTo>
                      <a:pt x="0" y="45"/>
                      <a:pt x="24" y="89"/>
                      <a:pt x="46" y="115"/>
                    </a:cubicBezTo>
                    <a:cubicBezTo>
                      <a:pt x="53" y="122"/>
                      <a:pt x="59" y="129"/>
                      <a:pt x="67" y="135"/>
                    </a:cubicBezTo>
                    <a:cubicBezTo>
                      <a:pt x="72" y="138"/>
                      <a:pt x="78" y="141"/>
                      <a:pt x="83" y="138"/>
                    </a:cubicBezTo>
                    <a:cubicBezTo>
                      <a:pt x="88" y="135"/>
                      <a:pt x="89" y="129"/>
                      <a:pt x="89" y="124"/>
                    </a:cubicBezTo>
                    <a:cubicBezTo>
                      <a:pt x="89" y="114"/>
                      <a:pt x="87" y="104"/>
                      <a:pt x="85" y="94"/>
                    </a:cubicBezTo>
                    <a:cubicBezTo>
                      <a:pt x="82" y="82"/>
                      <a:pt x="58" y="0"/>
                      <a:pt x="34" y="26"/>
                    </a:cubicBezTo>
                    <a:cubicBezTo>
                      <a:pt x="24" y="38"/>
                      <a:pt x="30" y="60"/>
                      <a:pt x="35" y="72"/>
                    </a:cubicBezTo>
                    <a:cubicBezTo>
                      <a:pt x="39" y="82"/>
                      <a:pt x="44" y="90"/>
                      <a:pt x="49" y="98"/>
                    </a:cubicBezTo>
                    <a:cubicBezTo>
                      <a:pt x="52" y="102"/>
                      <a:pt x="55" y="106"/>
                      <a:pt x="59" y="110"/>
                    </a:cubicBezTo>
                    <a:cubicBezTo>
                      <a:pt x="61" y="113"/>
                      <a:pt x="64" y="117"/>
                      <a:pt x="67" y="118"/>
                    </a:cubicBezTo>
                    <a:cubicBezTo>
                      <a:pt x="83" y="123"/>
                      <a:pt x="72" y="87"/>
                      <a:pt x="71" y="82"/>
                    </a:cubicBezTo>
                    <a:cubicBezTo>
                      <a:pt x="67" y="71"/>
                      <a:pt x="63" y="60"/>
                      <a:pt x="57" y="50"/>
                    </a:cubicBezTo>
                    <a:cubicBezTo>
                      <a:pt x="53" y="44"/>
                      <a:pt x="50" y="36"/>
                      <a:pt x="42" y="37"/>
                    </a:cubicBezTo>
                    <a:cubicBezTo>
                      <a:pt x="41" y="37"/>
                      <a:pt x="41" y="38"/>
                      <a:pt x="41" y="38"/>
                    </a:cubicBezTo>
                    <a:cubicBezTo>
                      <a:pt x="43" y="58"/>
                      <a:pt x="48" y="76"/>
                      <a:pt x="59" y="93"/>
                    </a:cubicBezTo>
                    <a:cubicBezTo>
                      <a:pt x="60" y="94"/>
                      <a:pt x="62" y="93"/>
                      <a:pt x="61" y="91"/>
                    </a:cubicBezTo>
                    <a:cubicBezTo>
                      <a:pt x="53" y="77"/>
                      <a:pt x="47" y="62"/>
                      <a:pt x="45" y="46"/>
                    </a:cubicBezTo>
                    <a:cubicBezTo>
                      <a:pt x="44" y="42"/>
                      <a:pt x="42" y="41"/>
                      <a:pt x="46" y="42"/>
                    </a:cubicBezTo>
                    <a:cubicBezTo>
                      <a:pt x="49" y="43"/>
                      <a:pt x="48" y="43"/>
                      <a:pt x="50" y="45"/>
                    </a:cubicBezTo>
                    <a:cubicBezTo>
                      <a:pt x="53" y="48"/>
                      <a:pt x="55" y="52"/>
                      <a:pt x="57" y="56"/>
                    </a:cubicBezTo>
                    <a:cubicBezTo>
                      <a:pt x="61" y="63"/>
                      <a:pt x="64" y="70"/>
                      <a:pt x="66" y="78"/>
                    </a:cubicBezTo>
                    <a:cubicBezTo>
                      <a:pt x="69" y="85"/>
                      <a:pt x="71" y="93"/>
                      <a:pt x="72" y="101"/>
                    </a:cubicBezTo>
                    <a:cubicBezTo>
                      <a:pt x="73" y="103"/>
                      <a:pt x="73" y="106"/>
                      <a:pt x="73" y="108"/>
                    </a:cubicBezTo>
                    <a:cubicBezTo>
                      <a:pt x="73" y="112"/>
                      <a:pt x="73" y="113"/>
                      <a:pt x="69" y="113"/>
                    </a:cubicBezTo>
                    <a:cubicBezTo>
                      <a:pt x="63" y="113"/>
                      <a:pt x="61" y="109"/>
                      <a:pt x="58" y="105"/>
                    </a:cubicBezTo>
                    <a:cubicBezTo>
                      <a:pt x="48" y="92"/>
                      <a:pt x="39" y="77"/>
                      <a:pt x="35" y="62"/>
                    </a:cubicBezTo>
                    <a:cubicBezTo>
                      <a:pt x="34" y="55"/>
                      <a:pt x="32" y="47"/>
                      <a:pt x="33" y="39"/>
                    </a:cubicBezTo>
                    <a:cubicBezTo>
                      <a:pt x="34" y="33"/>
                      <a:pt x="35" y="29"/>
                      <a:pt x="41" y="27"/>
                    </a:cubicBezTo>
                    <a:cubicBezTo>
                      <a:pt x="47" y="24"/>
                      <a:pt x="51" y="27"/>
                      <a:pt x="55" y="32"/>
                    </a:cubicBezTo>
                    <a:cubicBezTo>
                      <a:pt x="64" y="43"/>
                      <a:pt x="70" y="59"/>
                      <a:pt x="75" y="73"/>
                    </a:cubicBezTo>
                    <a:cubicBezTo>
                      <a:pt x="81" y="88"/>
                      <a:pt x="85" y="103"/>
                      <a:pt x="86" y="119"/>
                    </a:cubicBezTo>
                    <a:cubicBezTo>
                      <a:pt x="86" y="122"/>
                      <a:pt x="87" y="129"/>
                      <a:pt x="85" y="131"/>
                    </a:cubicBezTo>
                    <a:cubicBezTo>
                      <a:pt x="83" y="134"/>
                      <a:pt x="74" y="134"/>
                      <a:pt x="71" y="133"/>
                    </a:cubicBezTo>
                    <a:cubicBezTo>
                      <a:pt x="70" y="132"/>
                      <a:pt x="69" y="131"/>
                      <a:pt x="68" y="130"/>
                    </a:cubicBezTo>
                    <a:cubicBezTo>
                      <a:pt x="62" y="125"/>
                      <a:pt x="56" y="118"/>
                      <a:pt x="50" y="112"/>
                    </a:cubicBezTo>
                    <a:cubicBezTo>
                      <a:pt x="29" y="88"/>
                      <a:pt x="3" y="44"/>
                      <a:pt x="28" y="15"/>
                    </a:cubicBezTo>
                    <a:cubicBezTo>
                      <a:pt x="29" y="14"/>
                      <a:pt x="27" y="13"/>
                      <a:pt x="26" y="1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008" name="Google Shape;2008;p15"/>
              <p:cNvSpPr/>
              <p:nvPr/>
            </p:nvSpPr>
            <p:spPr>
              <a:xfrm>
                <a:off x="5532438" y="4724401"/>
                <a:ext cx="192088" cy="342900"/>
              </a:xfrm>
              <a:custGeom>
                <a:avLst/>
                <a:gdLst/>
                <a:ahLst/>
                <a:cxnLst/>
                <a:rect l="l" t="t" r="r" b="b"/>
                <a:pathLst>
                  <a:path w="51" h="91" extrusionOk="0">
                    <a:moveTo>
                      <a:pt x="1" y="2"/>
                    </a:moveTo>
                    <a:cubicBezTo>
                      <a:pt x="37" y="13"/>
                      <a:pt x="43" y="57"/>
                      <a:pt x="48" y="89"/>
                    </a:cubicBezTo>
                    <a:cubicBezTo>
                      <a:pt x="48" y="91"/>
                      <a:pt x="51" y="91"/>
                      <a:pt x="51" y="89"/>
                    </a:cubicBezTo>
                    <a:cubicBezTo>
                      <a:pt x="47" y="58"/>
                      <a:pt x="39" y="6"/>
                      <a:pt x="1" y="0"/>
                    </a:cubicBezTo>
                    <a:cubicBezTo>
                      <a:pt x="0" y="0"/>
                      <a:pt x="0" y="2"/>
                      <a:pt x="1" y="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009" name="Google Shape;2009;p15"/>
              <p:cNvSpPr/>
              <p:nvPr/>
            </p:nvSpPr>
            <p:spPr>
              <a:xfrm>
                <a:off x="5724525" y="4818063"/>
                <a:ext cx="523875" cy="534987"/>
              </a:xfrm>
              <a:custGeom>
                <a:avLst/>
                <a:gdLst/>
                <a:ahLst/>
                <a:cxnLst/>
                <a:rect l="l" t="t" r="r" b="b"/>
                <a:pathLst>
                  <a:path w="139" h="142" extrusionOk="0">
                    <a:moveTo>
                      <a:pt x="40" y="36"/>
                    </a:moveTo>
                    <a:cubicBezTo>
                      <a:pt x="52" y="22"/>
                      <a:pt x="66" y="9"/>
                      <a:pt x="85" y="4"/>
                    </a:cubicBezTo>
                    <a:cubicBezTo>
                      <a:pt x="103" y="0"/>
                      <a:pt x="124" y="6"/>
                      <a:pt x="133" y="23"/>
                    </a:cubicBezTo>
                    <a:cubicBezTo>
                      <a:pt x="139" y="33"/>
                      <a:pt x="138" y="46"/>
                      <a:pt x="134" y="57"/>
                    </a:cubicBezTo>
                    <a:cubicBezTo>
                      <a:pt x="130" y="68"/>
                      <a:pt x="123" y="78"/>
                      <a:pt x="115" y="86"/>
                    </a:cubicBezTo>
                    <a:cubicBezTo>
                      <a:pt x="94" y="108"/>
                      <a:pt x="68" y="125"/>
                      <a:pt x="40" y="135"/>
                    </a:cubicBezTo>
                    <a:cubicBezTo>
                      <a:pt x="31" y="138"/>
                      <a:pt x="14" y="142"/>
                      <a:pt x="7" y="135"/>
                    </a:cubicBezTo>
                    <a:cubicBezTo>
                      <a:pt x="0" y="127"/>
                      <a:pt x="5" y="113"/>
                      <a:pt x="7" y="105"/>
                    </a:cubicBezTo>
                    <a:cubicBezTo>
                      <a:pt x="13" y="80"/>
                      <a:pt x="24" y="56"/>
                      <a:pt x="40" y="3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010" name="Google Shape;2010;p15"/>
              <p:cNvSpPr/>
              <p:nvPr/>
            </p:nvSpPr>
            <p:spPr>
              <a:xfrm>
                <a:off x="5800725" y="4829176"/>
                <a:ext cx="455612" cy="438150"/>
              </a:xfrm>
              <a:custGeom>
                <a:avLst/>
                <a:gdLst/>
                <a:ahLst/>
                <a:cxnLst/>
                <a:rect l="l" t="t" r="r" b="b"/>
                <a:pathLst>
                  <a:path w="121" h="116" extrusionOk="0">
                    <a:moveTo>
                      <a:pt x="96" y="11"/>
                    </a:moveTo>
                    <a:cubicBezTo>
                      <a:pt x="57" y="0"/>
                      <a:pt x="26" y="40"/>
                      <a:pt x="11" y="71"/>
                    </a:cubicBezTo>
                    <a:cubicBezTo>
                      <a:pt x="7" y="79"/>
                      <a:pt x="4" y="88"/>
                      <a:pt x="2" y="98"/>
                    </a:cubicBezTo>
                    <a:cubicBezTo>
                      <a:pt x="0" y="103"/>
                      <a:pt x="0" y="110"/>
                      <a:pt x="5" y="113"/>
                    </a:cubicBezTo>
                    <a:cubicBezTo>
                      <a:pt x="10" y="116"/>
                      <a:pt x="15" y="115"/>
                      <a:pt x="20" y="113"/>
                    </a:cubicBezTo>
                    <a:cubicBezTo>
                      <a:pt x="29" y="109"/>
                      <a:pt x="38" y="103"/>
                      <a:pt x="46" y="98"/>
                    </a:cubicBezTo>
                    <a:cubicBezTo>
                      <a:pt x="56" y="90"/>
                      <a:pt x="121" y="35"/>
                      <a:pt x="87" y="24"/>
                    </a:cubicBezTo>
                    <a:cubicBezTo>
                      <a:pt x="72" y="19"/>
                      <a:pt x="55" y="34"/>
                      <a:pt x="46" y="43"/>
                    </a:cubicBezTo>
                    <a:cubicBezTo>
                      <a:pt x="39" y="50"/>
                      <a:pt x="33" y="58"/>
                      <a:pt x="28" y="66"/>
                    </a:cubicBezTo>
                    <a:cubicBezTo>
                      <a:pt x="25" y="71"/>
                      <a:pt x="23" y="75"/>
                      <a:pt x="21" y="80"/>
                    </a:cubicBezTo>
                    <a:cubicBezTo>
                      <a:pt x="19" y="83"/>
                      <a:pt x="16" y="87"/>
                      <a:pt x="17" y="91"/>
                    </a:cubicBezTo>
                    <a:cubicBezTo>
                      <a:pt x="18" y="107"/>
                      <a:pt x="47" y="83"/>
                      <a:pt x="51" y="80"/>
                    </a:cubicBezTo>
                    <a:cubicBezTo>
                      <a:pt x="60" y="72"/>
                      <a:pt x="68" y="64"/>
                      <a:pt x="75" y="54"/>
                    </a:cubicBezTo>
                    <a:cubicBezTo>
                      <a:pt x="79" y="48"/>
                      <a:pt x="85" y="42"/>
                      <a:pt x="81" y="35"/>
                    </a:cubicBezTo>
                    <a:cubicBezTo>
                      <a:pt x="81" y="35"/>
                      <a:pt x="80" y="34"/>
                      <a:pt x="79" y="35"/>
                    </a:cubicBezTo>
                    <a:cubicBezTo>
                      <a:pt x="62" y="44"/>
                      <a:pt x="48" y="56"/>
                      <a:pt x="37" y="73"/>
                    </a:cubicBezTo>
                    <a:cubicBezTo>
                      <a:pt x="36" y="74"/>
                      <a:pt x="38" y="76"/>
                      <a:pt x="39" y="75"/>
                    </a:cubicBezTo>
                    <a:cubicBezTo>
                      <a:pt x="48" y="61"/>
                      <a:pt x="60" y="50"/>
                      <a:pt x="74" y="41"/>
                    </a:cubicBezTo>
                    <a:cubicBezTo>
                      <a:pt x="77" y="39"/>
                      <a:pt x="78" y="37"/>
                      <a:pt x="78" y="41"/>
                    </a:cubicBezTo>
                    <a:cubicBezTo>
                      <a:pt x="79" y="44"/>
                      <a:pt x="78" y="44"/>
                      <a:pt x="77" y="46"/>
                    </a:cubicBezTo>
                    <a:cubicBezTo>
                      <a:pt x="76" y="50"/>
                      <a:pt x="72" y="53"/>
                      <a:pt x="69" y="57"/>
                    </a:cubicBezTo>
                    <a:cubicBezTo>
                      <a:pt x="64" y="63"/>
                      <a:pt x="59" y="69"/>
                      <a:pt x="54" y="74"/>
                    </a:cubicBezTo>
                    <a:cubicBezTo>
                      <a:pt x="48" y="80"/>
                      <a:pt x="41" y="85"/>
                      <a:pt x="34" y="89"/>
                    </a:cubicBezTo>
                    <a:cubicBezTo>
                      <a:pt x="32" y="90"/>
                      <a:pt x="31" y="91"/>
                      <a:pt x="29" y="92"/>
                    </a:cubicBezTo>
                    <a:cubicBezTo>
                      <a:pt x="25" y="94"/>
                      <a:pt x="24" y="95"/>
                      <a:pt x="22" y="90"/>
                    </a:cubicBezTo>
                    <a:cubicBezTo>
                      <a:pt x="20" y="85"/>
                      <a:pt x="23" y="82"/>
                      <a:pt x="25" y="77"/>
                    </a:cubicBezTo>
                    <a:cubicBezTo>
                      <a:pt x="33" y="63"/>
                      <a:pt x="43" y="49"/>
                      <a:pt x="56" y="39"/>
                    </a:cubicBezTo>
                    <a:cubicBezTo>
                      <a:pt x="61" y="35"/>
                      <a:pt x="68" y="30"/>
                      <a:pt x="75" y="28"/>
                    </a:cubicBezTo>
                    <a:cubicBezTo>
                      <a:pt x="81" y="26"/>
                      <a:pt x="85" y="26"/>
                      <a:pt x="90" y="30"/>
                    </a:cubicBezTo>
                    <a:cubicBezTo>
                      <a:pt x="95" y="35"/>
                      <a:pt x="94" y="39"/>
                      <a:pt x="91" y="45"/>
                    </a:cubicBezTo>
                    <a:cubicBezTo>
                      <a:pt x="84" y="58"/>
                      <a:pt x="72" y="70"/>
                      <a:pt x="62" y="80"/>
                    </a:cubicBezTo>
                    <a:cubicBezTo>
                      <a:pt x="50" y="91"/>
                      <a:pt x="37" y="102"/>
                      <a:pt x="23" y="109"/>
                    </a:cubicBezTo>
                    <a:cubicBezTo>
                      <a:pt x="20" y="110"/>
                      <a:pt x="15" y="114"/>
                      <a:pt x="12" y="113"/>
                    </a:cubicBezTo>
                    <a:cubicBezTo>
                      <a:pt x="9" y="112"/>
                      <a:pt x="5" y="103"/>
                      <a:pt x="5" y="101"/>
                    </a:cubicBezTo>
                    <a:cubicBezTo>
                      <a:pt x="5" y="100"/>
                      <a:pt x="6" y="98"/>
                      <a:pt x="6" y="97"/>
                    </a:cubicBezTo>
                    <a:cubicBezTo>
                      <a:pt x="9" y="89"/>
                      <a:pt x="12" y="81"/>
                      <a:pt x="15" y="73"/>
                    </a:cubicBezTo>
                    <a:cubicBezTo>
                      <a:pt x="29" y="44"/>
                      <a:pt x="58" y="3"/>
                      <a:pt x="95" y="14"/>
                    </a:cubicBezTo>
                    <a:cubicBezTo>
                      <a:pt x="96" y="14"/>
                      <a:pt x="97" y="12"/>
                      <a:pt x="96" y="1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011" name="Google Shape;2011;p15"/>
              <p:cNvSpPr/>
              <p:nvPr/>
            </p:nvSpPr>
            <p:spPr>
              <a:xfrm>
                <a:off x="5962651" y="4927601"/>
                <a:ext cx="277812" cy="312738"/>
              </a:xfrm>
              <a:custGeom>
                <a:avLst/>
                <a:gdLst/>
                <a:ahLst/>
                <a:cxnLst/>
                <a:rect l="l" t="t" r="r" b="b"/>
                <a:pathLst>
                  <a:path w="74" h="83" extrusionOk="0">
                    <a:moveTo>
                      <a:pt x="63" y="1"/>
                    </a:moveTo>
                    <a:cubicBezTo>
                      <a:pt x="67" y="39"/>
                      <a:pt x="29" y="62"/>
                      <a:pt x="2" y="79"/>
                    </a:cubicBezTo>
                    <a:cubicBezTo>
                      <a:pt x="0" y="81"/>
                      <a:pt x="2" y="83"/>
                      <a:pt x="4" y="82"/>
                    </a:cubicBezTo>
                    <a:cubicBezTo>
                      <a:pt x="30" y="66"/>
                      <a:pt x="74" y="38"/>
                      <a:pt x="64" y="1"/>
                    </a:cubicBezTo>
                    <a:cubicBezTo>
                      <a:pt x="64" y="0"/>
                      <a:pt x="63" y="1"/>
                      <a:pt x="63" y="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012" name="Google Shape;2012;p15"/>
              <p:cNvSpPr/>
              <p:nvPr/>
            </p:nvSpPr>
            <p:spPr>
              <a:xfrm>
                <a:off x="5740401" y="5319713"/>
                <a:ext cx="584200" cy="463550"/>
              </a:xfrm>
              <a:custGeom>
                <a:avLst/>
                <a:gdLst/>
                <a:ahLst/>
                <a:cxnLst/>
                <a:rect l="l" t="t" r="r" b="b"/>
                <a:pathLst>
                  <a:path w="155" h="123" extrusionOk="0">
                    <a:moveTo>
                      <a:pt x="109" y="25"/>
                    </a:moveTo>
                    <a:cubicBezTo>
                      <a:pt x="125" y="34"/>
                      <a:pt x="141" y="46"/>
                      <a:pt x="148" y="64"/>
                    </a:cubicBezTo>
                    <a:cubicBezTo>
                      <a:pt x="155" y="81"/>
                      <a:pt x="152" y="103"/>
                      <a:pt x="137" y="114"/>
                    </a:cubicBezTo>
                    <a:cubicBezTo>
                      <a:pt x="128" y="122"/>
                      <a:pt x="115" y="123"/>
                      <a:pt x="104" y="121"/>
                    </a:cubicBezTo>
                    <a:cubicBezTo>
                      <a:pt x="92" y="119"/>
                      <a:pt x="81" y="113"/>
                      <a:pt x="71" y="106"/>
                    </a:cubicBezTo>
                    <a:cubicBezTo>
                      <a:pt x="47" y="90"/>
                      <a:pt x="26" y="67"/>
                      <a:pt x="12" y="40"/>
                    </a:cubicBezTo>
                    <a:cubicBezTo>
                      <a:pt x="7" y="32"/>
                      <a:pt x="0" y="16"/>
                      <a:pt x="7" y="8"/>
                    </a:cubicBezTo>
                    <a:cubicBezTo>
                      <a:pt x="13" y="0"/>
                      <a:pt x="27" y="2"/>
                      <a:pt x="36" y="3"/>
                    </a:cubicBezTo>
                    <a:cubicBezTo>
                      <a:pt x="62" y="5"/>
                      <a:pt x="87" y="12"/>
                      <a:pt x="109" y="2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013" name="Google Shape;2013;p15"/>
              <p:cNvSpPr/>
              <p:nvPr/>
            </p:nvSpPr>
            <p:spPr>
              <a:xfrm>
                <a:off x="5834063" y="5380038"/>
                <a:ext cx="463550" cy="407988"/>
              </a:xfrm>
              <a:custGeom>
                <a:avLst/>
                <a:gdLst/>
                <a:ahLst/>
                <a:cxnLst/>
                <a:rect l="l" t="t" r="r" b="b"/>
                <a:pathLst>
                  <a:path w="123" h="108" extrusionOk="0">
                    <a:moveTo>
                      <a:pt x="118" y="80"/>
                    </a:moveTo>
                    <a:cubicBezTo>
                      <a:pt x="123" y="40"/>
                      <a:pt x="78" y="15"/>
                      <a:pt x="46" y="6"/>
                    </a:cubicBezTo>
                    <a:cubicBezTo>
                      <a:pt x="37" y="3"/>
                      <a:pt x="27" y="1"/>
                      <a:pt x="18" y="1"/>
                    </a:cubicBezTo>
                    <a:cubicBezTo>
                      <a:pt x="12" y="0"/>
                      <a:pt x="5" y="1"/>
                      <a:pt x="3" y="7"/>
                    </a:cubicBezTo>
                    <a:cubicBezTo>
                      <a:pt x="0" y="12"/>
                      <a:pt x="3" y="17"/>
                      <a:pt x="5" y="21"/>
                    </a:cubicBezTo>
                    <a:cubicBezTo>
                      <a:pt x="10" y="30"/>
                      <a:pt x="18" y="37"/>
                      <a:pt x="25" y="44"/>
                    </a:cubicBezTo>
                    <a:cubicBezTo>
                      <a:pt x="34" y="53"/>
                      <a:pt x="99" y="108"/>
                      <a:pt x="104" y="74"/>
                    </a:cubicBezTo>
                    <a:cubicBezTo>
                      <a:pt x="106" y="58"/>
                      <a:pt x="89" y="44"/>
                      <a:pt x="78" y="36"/>
                    </a:cubicBezTo>
                    <a:cubicBezTo>
                      <a:pt x="70" y="30"/>
                      <a:pt x="62" y="25"/>
                      <a:pt x="53" y="22"/>
                    </a:cubicBezTo>
                    <a:cubicBezTo>
                      <a:pt x="48" y="20"/>
                      <a:pt x="43" y="18"/>
                      <a:pt x="38" y="17"/>
                    </a:cubicBezTo>
                    <a:cubicBezTo>
                      <a:pt x="35" y="16"/>
                      <a:pt x="30" y="14"/>
                      <a:pt x="27" y="15"/>
                    </a:cubicBezTo>
                    <a:cubicBezTo>
                      <a:pt x="11" y="19"/>
                      <a:pt x="39" y="43"/>
                      <a:pt x="43" y="46"/>
                    </a:cubicBezTo>
                    <a:cubicBezTo>
                      <a:pt x="52" y="54"/>
                      <a:pt x="62" y="61"/>
                      <a:pt x="73" y="67"/>
                    </a:cubicBezTo>
                    <a:cubicBezTo>
                      <a:pt x="79" y="70"/>
                      <a:pt x="86" y="74"/>
                      <a:pt x="92" y="69"/>
                    </a:cubicBezTo>
                    <a:cubicBezTo>
                      <a:pt x="93" y="69"/>
                      <a:pt x="92" y="68"/>
                      <a:pt x="92" y="67"/>
                    </a:cubicBezTo>
                    <a:cubicBezTo>
                      <a:pt x="80" y="52"/>
                      <a:pt x="66" y="40"/>
                      <a:pt x="48" y="31"/>
                    </a:cubicBezTo>
                    <a:cubicBezTo>
                      <a:pt x="46" y="31"/>
                      <a:pt x="45" y="33"/>
                      <a:pt x="46" y="34"/>
                    </a:cubicBezTo>
                    <a:cubicBezTo>
                      <a:pt x="61" y="41"/>
                      <a:pt x="74" y="51"/>
                      <a:pt x="85" y="63"/>
                    </a:cubicBezTo>
                    <a:cubicBezTo>
                      <a:pt x="87" y="66"/>
                      <a:pt x="90" y="66"/>
                      <a:pt x="86" y="67"/>
                    </a:cubicBezTo>
                    <a:cubicBezTo>
                      <a:pt x="83" y="68"/>
                      <a:pt x="83" y="67"/>
                      <a:pt x="81" y="67"/>
                    </a:cubicBezTo>
                    <a:cubicBezTo>
                      <a:pt x="77" y="66"/>
                      <a:pt x="73" y="63"/>
                      <a:pt x="69" y="61"/>
                    </a:cubicBezTo>
                    <a:cubicBezTo>
                      <a:pt x="62" y="57"/>
                      <a:pt x="55" y="53"/>
                      <a:pt x="49" y="48"/>
                    </a:cubicBezTo>
                    <a:cubicBezTo>
                      <a:pt x="43" y="43"/>
                      <a:pt x="37" y="38"/>
                      <a:pt x="31" y="31"/>
                    </a:cubicBezTo>
                    <a:cubicBezTo>
                      <a:pt x="30" y="30"/>
                      <a:pt x="29" y="28"/>
                      <a:pt x="27" y="27"/>
                    </a:cubicBezTo>
                    <a:cubicBezTo>
                      <a:pt x="25" y="23"/>
                      <a:pt x="24" y="22"/>
                      <a:pt x="28" y="20"/>
                    </a:cubicBezTo>
                    <a:cubicBezTo>
                      <a:pt x="33" y="17"/>
                      <a:pt x="37" y="19"/>
                      <a:pt x="42" y="21"/>
                    </a:cubicBezTo>
                    <a:cubicBezTo>
                      <a:pt x="57" y="26"/>
                      <a:pt x="72" y="34"/>
                      <a:pt x="84" y="45"/>
                    </a:cubicBezTo>
                    <a:cubicBezTo>
                      <a:pt x="89" y="50"/>
                      <a:pt x="95" y="56"/>
                      <a:pt x="98" y="62"/>
                    </a:cubicBezTo>
                    <a:cubicBezTo>
                      <a:pt x="101" y="68"/>
                      <a:pt x="102" y="72"/>
                      <a:pt x="98" y="77"/>
                    </a:cubicBezTo>
                    <a:cubicBezTo>
                      <a:pt x="95" y="83"/>
                      <a:pt x="90" y="82"/>
                      <a:pt x="84" y="80"/>
                    </a:cubicBezTo>
                    <a:cubicBezTo>
                      <a:pt x="70" y="76"/>
                      <a:pt x="56" y="66"/>
                      <a:pt x="45" y="57"/>
                    </a:cubicBezTo>
                    <a:cubicBezTo>
                      <a:pt x="32" y="48"/>
                      <a:pt x="20" y="37"/>
                      <a:pt x="10" y="24"/>
                    </a:cubicBezTo>
                    <a:cubicBezTo>
                      <a:pt x="8" y="21"/>
                      <a:pt x="4" y="17"/>
                      <a:pt x="4" y="13"/>
                    </a:cubicBezTo>
                    <a:cubicBezTo>
                      <a:pt x="5" y="10"/>
                      <a:pt x="13" y="5"/>
                      <a:pt x="15" y="5"/>
                    </a:cubicBezTo>
                    <a:cubicBezTo>
                      <a:pt x="16" y="5"/>
                      <a:pt x="18" y="5"/>
                      <a:pt x="19" y="5"/>
                    </a:cubicBezTo>
                    <a:cubicBezTo>
                      <a:pt x="28" y="6"/>
                      <a:pt x="36" y="8"/>
                      <a:pt x="44" y="11"/>
                    </a:cubicBezTo>
                    <a:cubicBezTo>
                      <a:pt x="75" y="19"/>
                      <a:pt x="120" y="42"/>
                      <a:pt x="116" y="80"/>
                    </a:cubicBezTo>
                    <a:cubicBezTo>
                      <a:pt x="115" y="81"/>
                      <a:pt x="118" y="81"/>
                      <a:pt x="118" y="8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014" name="Google Shape;2014;p15"/>
              <p:cNvSpPr/>
              <p:nvPr/>
            </p:nvSpPr>
            <p:spPr>
              <a:xfrm>
                <a:off x="5883275" y="5541963"/>
                <a:ext cx="346075" cy="252412"/>
              </a:xfrm>
              <a:custGeom>
                <a:avLst/>
                <a:gdLst/>
                <a:ahLst/>
                <a:cxnLst/>
                <a:rect l="l" t="t" r="r" b="b"/>
                <a:pathLst>
                  <a:path w="92" h="67" extrusionOk="0">
                    <a:moveTo>
                      <a:pt x="91" y="49"/>
                    </a:moveTo>
                    <a:cubicBezTo>
                      <a:pt x="55" y="60"/>
                      <a:pt x="25" y="26"/>
                      <a:pt x="4" y="2"/>
                    </a:cubicBezTo>
                    <a:cubicBezTo>
                      <a:pt x="3" y="0"/>
                      <a:pt x="0" y="2"/>
                      <a:pt x="2" y="4"/>
                    </a:cubicBezTo>
                    <a:cubicBezTo>
                      <a:pt x="22" y="28"/>
                      <a:pt x="56" y="67"/>
                      <a:pt x="91" y="51"/>
                    </a:cubicBezTo>
                    <a:cubicBezTo>
                      <a:pt x="92" y="50"/>
                      <a:pt x="91" y="49"/>
                      <a:pt x="91" y="4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015" name="Google Shape;2015;p15"/>
              <p:cNvSpPr/>
              <p:nvPr/>
            </p:nvSpPr>
            <p:spPr>
              <a:xfrm>
                <a:off x="5053013" y="5180013"/>
                <a:ext cx="660400" cy="342900"/>
              </a:xfrm>
              <a:custGeom>
                <a:avLst/>
                <a:gdLst/>
                <a:ahLst/>
                <a:cxnLst/>
                <a:rect l="l" t="t" r="r" b="b"/>
                <a:pathLst>
                  <a:path w="175" h="91" extrusionOk="0">
                    <a:moveTo>
                      <a:pt x="80" y="1"/>
                    </a:moveTo>
                    <a:cubicBezTo>
                      <a:pt x="61" y="0"/>
                      <a:pt x="41" y="2"/>
                      <a:pt x="26" y="13"/>
                    </a:cubicBezTo>
                    <a:cubicBezTo>
                      <a:pt x="10" y="23"/>
                      <a:pt x="0" y="44"/>
                      <a:pt x="7" y="61"/>
                    </a:cubicBezTo>
                    <a:cubicBezTo>
                      <a:pt x="11" y="72"/>
                      <a:pt x="21" y="81"/>
                      <a:pt x="31" y="85"/>
                    </a:cubicBezTo>
                    <a:cubicBezTo>
                      <a:pt x="42" y="90"/>
                      <a:pt x="54" y="91"/>
                      <a:pt x="66" y="90"/>
                    </a:cubicBezTo>
                    <a:cubicBezTo>
                      <a:pt x="96" y="90"/>
                      <a:pt x="126" y="82"/>
                      <a:pt x="152" y="68"/>
                    </a:cubicBezTo>
                    <a:cubicBezTo>
                      <a:pt x="160" y="63"/>
                      <a:pt x="175" y="54"/>
                      <a:pt x="174" y="43"/>
                    </a:cubicBezTo>
                    <a:cubicBezTo>
                      <a:pt x="174" y="33"/>
                      <a:pt x="160" y="27"/>
                      <a:pt x="153" y="23"/>
                    </a:cubicBezTo>
                    <a:cubicBezTo>
                      <a:pt x="130" y="11"/>
                      <a:pt x="105" y="3"/>
                      <a:pt x="80" y="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016" name="Google Shape;2016;p15"/>
              <p:cNvSpPr/>
              <p:nvPr/>
            </p:nvSpPr>
            <p:spPr>
              <a:xfrm>
                <a:off x="5099051" y="5202238"/>
                <a:ext cx="520700" cy="268288"/>
              </a:xfrm>
              <a:custGeom>
                <a:avLst/>
                <a:gdLst/>
                <a:ahLst/>
                <a:cxnLst/>
                <a:rect l="l" t="t" r="r" b="b"/>
                <a:pathLst>
                  <a:path w="138" h="71" extrusionOk="0">
                    <a:moveTo>
                      <a:pt x="0" y="36"/>
                    </a:moveTo>
                    <a:cubicBezTo>
                      <a:pt x="18" y="0"/>
                      <a:pt x="69" y="4"/>
                      <a:pt x="101" y="14"/>
                    </a:cubicBezTo>
                    <a:cubicBezTo>
                      <a:pt x="110" y="17"/>
                      <a:pt x="119" y="20"/>
                      <a:pt x="128" y="25"/>
                    </a:cubicBezTo>
                    <a:cubicBezTo>
                      <a:pt x="132" y="28"/>
                      <a:pt x="138" y="32"/>
                      <a:pt x="137" y="38"/>
                    </a:cubicBezTo>
                    <a:cubicBezTo>
                      <a:pt x="136" y="44"/>
                      <a:pt x="131" y="47"/>
                      <a:pt x="127" y="49"/>
                    </a:cubicBezTo>
                    <a:cubicBezTo>
                      <a:pt x="118" y="53"/>
                      <a:pt x="107" y="56"/>
                      <a:pt x="98" y="58"/>
                    </a:cubicBezTo>
                    <a:cubicBezTo>
                      <a:pt x="86" y="60"/>
                      <a:pt x="1" y="71"/>
                      <a:pt x="15" y="39"/>
                    </a:cubicBezTo>
                    <a:cubicBezTo>
                      <a:pt x="22" y="25"/>
                      <a:pt x="44" y="22"/>
                      <a:pt x="58" y="21"/>
                    </a:cubicBezTo>
                    <a:cubicBezTo>
                      <a:pt x="68" y="21"/>
                      <a:pt x="77" y="22"/>
                      <a:pt x="87" y="24"/>
                    </a:cubicBezTo>
                    <a:cubicBezTo>
                      <a:pt x="92" y="24"/>
                      <a:pt x="97" y="26"/>
                      <a:pt x="102" y="27"/>
                    </a:cubicBezTo>
                    <a:cubicBezTo>
                      <a:pt x="105" y="28"/>
                      <a:pt x="110" y="29"/>
                      <a:pt x="112" y="32"/>
                    </a:cubicBezTo>
                    <a:cubicBezTo>
                      <a:pt x="123" y="44"/>
                      <a:pt x="86" y="49"/>
                      <a:pt x="81" y="49"/>
                    </a:cubicBezTo>
                    <a:cubicBezTo>
                      <a:pt x="69" y="51"/>
                      <a:pt x="57" y="52"/>
                      <a:pt x="46" y="50"/>
                    </a:cubicBezTo>
                    <a:cubicBezTo>
                      <a:pt x="39" y="49"/>
                      <a:pt x="31" y="49"/>
                      <a:pt x="28" y="42"/>
                    </a:cubicBezTo>
                    <a:cubicBezTo>
                      <a:pt x="27" y="41"/>
                      <a:pt x="28" y="40"/>
                      <a:pt x="29" y="40"/>
                    </a:cubicBezTo>
                    <a:cubicBezTo>
                      <a:pt x="47" y="34"/>
                      <a:pt x="66" y="32"/>
                      <a:pt x="86" y="34"/>
                    </a:cubicBezTo>
                    <a:cubicBezTo>
                      <a:pt x="87" y="35"/>
                      <a:pt x="87" y="37"/>
                      <a:pt x="85" y="37"/>
                    </a:cubicBezTo>
                    <a:cubicBezTo>
                      <a:pt x="69" y="35"/>
                      <a:pt x="53" y="36"/>
                      <a:pt x="37" y="41"/>
                    </a:cubicBezTo>
                    <a:cubicBezTo>
                      <a:pt x="34" y="41"/>
                      <a:pt x="32" y="40"/>
                      <a:pt x="34" y="44"/>
                    </a:cubicBezTo>
                    <a:cubicBezTo>
                      <a:pt x="36" y="46"/>
                      <a:pt x="36" y="45"/>
                      <a:pt x="38" y="46"/>
                    </a:cubicBezTo>
                    <a:cubicBezTo>
                      <a:pt x="42" y="48"/>
                      <a:pt x="47" y="47"/>
                      <a:pt x="52" y="48"/>
                    </a:cubicBezTo>
                    <a:cubicBezTo>
                      <a:pt x="60" y="48"/>
                      <a:pt x="67" y="48"/>
                      <a:pt x="75" y="48"/>
                    </a:cubicBezTo>
                    <a:cubicBezTo>
                      <a:pt x="83" y="47"/>
                      <a:pt x="91" y="45"/>
                      <a:pt x="99" y="43"/>
                    </a:cubicBezTo>
                    <a:cubicBezTo>
                      <a:pt x="101" y="43"/>
                      <a:pt x="103" y="42"/>
                      <a:pt x="105" y="41"/>
                    </a:cubicBezTo>
                    <a:cubicBezTo>
                      <a:pt x="109" y="40"/>
                      <a:pt x="110" y="40"/>
                      <a:pt x="108" y="35"/>
                    </a:cubicBezTo>
                    <a:cubicBezTo>
                      <a:pt x="106" y="30"/>
                      <a:pt x="101" y="30"/>
                      <a:pt x="96" y="29"/>
                    </a:cubicBezTo>
                    <a:cubicBezTo>
                      <a:pt x="81" y="25"/>
                      <a:pt x="64" y="23"/>
                      <a:pt x="48" y="26"/>
                    </a:cubicBezTo>
                    <a:cubicBezTo>
                      <a:pt x="41" y="27"/>
                      <a:pt x="33" y="29"/>
                      <a:pt x="27" y="33"/>
                    </a:cubicBezTo>
                    <a:cubicBezTo>
                      <a:pt x="21" y="36"/>
                      <a:pt x="18" y="39"/>
                      <a:pt x="18" y="45"/>
                    </a:cubicBezTo>
                    <a:cubicBezTo>
                      <a:pt x="18" y="51"/>
                      <a:pt x="22" y="54"/>
                      <a:pt x="28" y="56"/>
                    </a:cubicBezTo>
                    <a:cubicBezTo>
                      <a:pt x="43" y="59"/>
                      <a:pt x="59" y="59"/>
                      <a:pt x="74" y="58"/>
                    </a:cubicBezTo>
                    <a:cubicBezTo>
                      <a:pt x="90" y="57"/>
                      <a:pt x="106" y="54"/>
                      <a:pt x="121" y="49"/>
                    </a:cubicBezTo>
                    <a:cubicBezTo>
                      <a:pt x="124" y="48"/>
                      <a:pt x="130" y="46"/>
                      <a:pt x="132" y="43"/>
                    </a:cubicBezTo>
                    <a:cubicBezTo>
                      <a:pt x="133" y="40"/>
                      <a:pt x="129" y="31"/>
                      <a:pt x="127" y="30"/>
                    </a:cubicBezTo>
                    <a:cubicBezTo>
                      <a:pt x="126" y="29"/>
                      <a:pt x="125" y="29"/>
                      <a:pt x="124" y="28"/>
                    </a:cubicBezTo>
                    <a:cubicBezTo>
                      <a:pt x="116" y="24"/>
                      <a:pt x="108" y="21"/>
                      <a:pt x="100" y="19"/>
                    </a:cubicBezTo>
                    <a:cubicBezTo>
                      <a:pt x="70" y="10"/>
                      <a:pt x="19" y="3"/>
                      <a:pt x="2" y="38"/>
                    </a:cubicBezTo>
                    <a:cubicBezTo>
                      <a:pt x="2" y="39"/>
                      <a:pt x="0" y="38"/>
                      <a:pt x="0" y="3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017" name="Google Shape;2017;p15"/>
              <p:cNvSpPr/>
              <p:nvPr/>
            </p:nvSpPr>
            <p:spPr>
              <a:xfrm>
                <a:off x="5113338" y="5407026"/>
                <a:ext cx="388938" cy="127000"/>
              </a:xfrm>
              <a:custGeom>
                <a:avLst/>
                <a:gdLst/>
                <a:ahLst/>
                <a:cxnLst/>
                <a:rect l="l" t="t" r="r" b="b"/>
                <a:pathLst>
                  <a:path w="103" h="34" extrusionOk="0">
                    <a:moveTo>
                      <a:pt x="1" y="1"/>
                    </a:moveTo>
                    <a:cubicBezTo>
                      <a:pt x="26" y="29"/>
                      <a:pt x="69" y="17"/>
                      <a:pt x="100" y="9"/>
                    </a:cubicBezTo>
                    <a:cubicBezTo>
                      <a:pt x="102" y="8"/>
                      <a:pt x="103" y="11"/>
                      <a:pt x="101" y="12"/>
                    </a:cubicBezTo>
                    <a:cubicBezTo>
                      <a:pt x="71" y="20"/>
                      <a:pt x="21" y="34"/>
                      <a:pt x="0" y="2"/>
                    </a:cubicBezTo>
                    <a:cubicBezTo>
                      <a:pt x="0" y="1"/>
                      <a:pt x="1" y="0"/>
                      <a:pt x="1" y="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018" name="Google Shape;2018;p15"/>
              <p:cNvSpPr/>
              <p:nvPr/>
            </p:nvSpPr>
            <p:spPr>
              <a:xfrm>
                <a:off x="5486401" y="5365751"/>
                <a:ext cx="358775" cy="650875"/>
              </a:xfrm>
              <a:custGeom>
                <a:avLst/>
                <a:gdLst/>
                <a:ahLst/>
                <a:cxnLst/>
                <a:rect l="l" t="t" r="r" b="b"/>
                <a:pathLst>
                  <a:path w="95" h="173" extrusionOk="0">
                    <a:moveTo>
                      <a:pt x="5" y="88"/>
                    </a:moveTo>
                    <a:cubicBezTo>
                      <a:pt x="1" y="106"/>
                      <a:pt x="0" y="126"/>
                      <a:pt x="8" y="143"/>
                    </a:cubicBezTo>
                    <a:cubicBezTo>
                      <a:pt x="15" y="160"/>
                      <a:pt x="34" y="173"/>
                      <a:pt x="52" y="170"/>
                    </a:cubicBezTo>
                    <a:cubicBezTo>
                      <a:pt x="64" y="167"/>
                      <a:pt x="74" y="159"/>
                      <a:pt x="80" y="149"/>
                    </a:cubicBezTo>
                    <a:cubicBezTo>
                      <a:pt x="86" y="139"/>
                      <a:pt x="89" y="127"/>
                      <a:pt x="91" y="115"/>
                    </a:cubicBezTo>
                    <a:cubicBezTo>
                      <a:pt x="95" y="86"/>
                      <a:pt x="92" y="55"/>
                      <a:pt x="82" y="27"/>
                    </a:cubicBezTo>
                    <a:cubicBezTo>
                      <a:pt x="79" y="18"/>
                      <a:pt x="72" y="2"/>
                      <a:pt x="61" y="1"/>
                    </a:cubicBezTo>
                    <a:cubicBezTo>
                      <a:pt x="52" y="0"/>
                      <a:pt x="44" y="13"/>
                      <a:pt x="38" y="20"/>
                    </a:cubicBezTo>
                    <a:cubicBezTo>
                      <a:pt x="22" y="40"/>
                      <a:pt x="11" y="63"/>
                      <a:pt x="5" y="8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019" name="Google Shape;2019;p15"/>
              <p:cNvSpPr/>
              <p:nvPr/>
            </p:nvSpPr>
            <p:spPr>
              <a:xfrm>
                <a:off x="5494338" y="5459413"/>
                <a:ext cx="263525" cy="531813"/>
              </a:xfrm>
              <a:custGeom>
                <a:avLst/>
                <a:gdLst/>
                <a:ahLst/>
                <a:cxnLst/>
                <a:rect l="l" t="t" r="r" b="b"/>
                <a:pathLst>
                  <a:path w="70" h="141" extrusionOk="0">
                    <a:moveTo>
                      <a:pt x="33" y="136"/>
                    </a:moveTo>
                    <a:cubicBezTo>
                      <a:pt x="0" y="113"/>
                      <a:pt x="12" y="63"/>
                      <a:pt x="27" y="33"/>
                    </a:cubicBezTo>
                    <a:cubicBezTo>
                      <a:pt x="31" y="25"/>
                      <a:pt x="36" y="16"/>
                      <a:pt x="42" y="9"/>
                    </a:cubicBezTo>
                    <a:cubicBezTo>
                      <a:pt x="45" y="4"/>
                      <a:pt x="50" y="0"/>
                      <a:pt x="57" y="2"/>
                    </a:cubicBezTo>
                    <a:cubicBezTo>
                      <a:pt x="62" y="3"/>
                      <a:pt x="64" y="9"/>
                      <a:pt x="65" y="13"/>
                    </a:cubicBezTo>
                    <a:cubicBezTo>
                      <a:pt x="68" y="23"/>
                      <a:pt x="69" y="34"/>
                      <a:pt x="69" y="43"/>
                    </a:cubicBezTo>
                    <a:cubicBezTo>
                      <a:pt x="70" y="56"/>
                      <a:pt x="67" y="141"/>
                      <a:pt x="38" y="122"/>
                    </a:cubicBezTo>
                    <a:cubicBezTo>
                      <a:pt x="25" y="113"/>
                      <a:pt x="25" y="91"/>
                      <a:pt x="27" y="77"/>
                    </a:cubicBezTo>
                    <a:cubicBezTo>
                      <a:pt x="28" y="67"/>
                      <a:pt x="30" y="58"/>
                      <a:pt x="34" y="49"/>
                    </a:cubicBezTo>
                    <a:cubicBezTo>
                      <a:pt x="36" y="44"/>
                      <a:pt x="38" y="39"/>
                      <a:pt x="40" y="35"/>
                    </a:cubicBezTo>
                    <a:cubicBezTo>
                      <a:pt x="41" y="32"/>
                      <a:pt x="43" y="27"/>
                      <a:pt x="46" y="25"/>
                    </a:cubicBezTo>
                    <a:cubicBezTo>
                      <a:pt x="60" y="16"/>
                      <a:pt x="59" y="53"/>
                      <a:pt x="59" y="58"/>
                    </a:cubicBezTo>
                    <a:cubicBezTo>
                      <a:pt x="58" y="70"/>
                      <a:pt x="57" y="82"/>
                      <a:pt x="54" y="94"/>
                    </a:cubicBezTo>
                    <a:cubicBezTo>
                      <a:pt x="52" y="100"/>
                      <a:pt x="50" y="108"/>
                      <a:pt x="43" y="110"/>
                    </a:cubicBezTo>
                    <a:cubicBezTo>
                      <a:pt x="42" y="110"/>
                      <a:pt x="41" y="109"/>
                      <a:pt x="41" y="109"/>
                    </a:cubicBezTo>
                    <a:cubicBezTo>
                      <a:pt x="38" y="89"/>
                      <a:pt x="38" y="70"/>
                      <a:pt x="44" y="52"/>
                    </a:cubicBezTo>
                    <a:cubicBezTo>
                      <a:pt x="45" y="50"/>
                      <a:pt x="47" y="51"/>
                      <a:pt x="47" y="52"/>
                    </a:cubicBezTo>
                    <a:cubicBezTo>
                      <a:pt x="42" y="68"/>
                      <a:pt x="41" y="84"/>
                      <a:pt x="43" y="100"/>
                    </a:cubicBezTo>
                    <a:cubicBezTo>
                      <a:pt x="43" y="104"/>
                      <a:pt x="42" y="106"/>
                      <a:pt x="45" y="104"/>
                    </a:cubicBezTo>
                    <a:cubicBezTo>
                      <a:pt x="48" y="102"/>
                      <a:pt x="47" y="102"/>
                      <a:pt x="48" y="100"/>
                    </a:cubicBezTo>
                    <a:cubicBezTo>
                      <a:pt x="50" y="96"/>
                      <a:pt x="51" y="91"/>
                      <a:pt x="52" y="87"/>
                    </a:cubicBezTo>
                    <a:cubicBezTo>
                      <a:pt x="54" y="80"/>
                      <a:pt x="55" y="72"/>
                      <a:pt x="56" y="64"/>
                    </a:cubicBezTo>
                    <a:cubicBezTo>
                      <a:pt x="56" y="56"/>
                      <a:pt x="56" y="48"/>
                      <a:pt x="55" y="40"/>
                    </a:cubicBezTo>
                    <a:cubicBezTo>
                      <a:pt x="55" y="38"/>
                      <a:pt x="55" y="35"/>
                      <a:pt x="54" y="34"/>
                    </a:cubicBezTo>
                    <a:cubicBezTo>
                      <a:pt x="53" y="29"/>
                      <a:pt x="53" y="28"/>
                      <a:pt x="49" y="29"/>
                    </a:cubicBezTo>
                    <a:cubicBezTo>
                      <a:pt x="44" y="31"/>
                      <a:pt x="43" y="35"/>
                      <a:pt x="41" y="40"/>
                    </a:cubicBezTo>
                    <a:cubicBezTo>
                      <a:pt x="34" y="55"/>
                      <a:pt x="29" y="71"/>
                      <a:pt x="30" y="87"/>
                    </a:cubicBezTo>
                    <a:cubicBezTo>
                      <a:pt x="30" y="95"/>
                      <a:pt x="31" y="103"/>
                      <a:pt x="33" y="110"/>
                    </a:cubicBezTo>
                    <a:cubicBezTo>
                      <a:pt x="36" y="115"/>
                      <a:pt x="38" y="119"/>
                      <a:pt x="44" y="120"/>
                    </a:cubicBezTo>
                    <a:cubicBezTo>
                      <a:pt x="50" y="121"/>
                      <a:pt x="54" y="117"/>
                      <a:pt x="56" y="112"/>
                    </a:cubicBezTo>
                    <a:cubicBezTo>
                      <a:pt x="62" y="98"/>
                      <a:pt x="64" y="82"/>
                      <a:pt x="65" y="67"/>
                    </a:cubicBezTo>
                    <a:cubicBezTo>
                      <a:pt x="67" y="51"/>
                      <a:pt x="67" y="34"/>
                      <a:pt x="64" y="19"/>
                    </a:cubicBezTo>
                    <a:cubicBezTo>
                      <a:pt x="64" y="16"/>
                      <a:pt x="63" y="9"/>
                      <a:pt x="60" y="7"/>
                    </a:cubicBezTo>
                    <a:cubicBezTo>
                      <a:pt x="57" y="6"/>
                      <a:pt x="49" y="8"/>
                      <a:pt x="47" y="10"/>
                    </a:cubicBezTo>
                    <a:cubicBezTo>
                      <a:pt x="46" y="11"/>
                      <a:pt x="45" y="12"/>
                      <a:pt x="44" y="13"/>
                    </a:cubicBezTo>
                    <a:cubicBezTo>
                      <a:pt x="39" y="20"/>
                      <a:pt x="35" y="27"/>
                      <a:pt x="31" y="35"/>
                    </a:cubicBezTo>
                    <a:cubicBezTo>
                      <a:pt x="17" y="63"/>
                      <a:pt x="3" y="112"/>
                      <a:pt x="34" y="134"/>
                    </a:cubicBezTo>
                    <a:cubicBezTo>
                      <a:pt x="35" y="135"/>
                      <a:pt x="34" y="137"/>
                      <a:pt x="33" y="13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020" name="Google Shape;2020;p15"/>
              <p:cNvSpPr/>
              <p:nvPr/>
            </p:nvSpPr>
            <p:spPr>
              <a:xfrm>
                <a:off x="5686426" y="5594351"/>
                <a:ext cx="139700" cy="377825"/>
              </a:xfrm>
              <a:custGeom>
                <a:avLst/>
                <a:gdLst/>
                <a:ahLst/>
                <a:cxnLst/>
                <a:rect l="l" t="t" r="r" b="b"/>
                <a:pathLst>
                  <a:path w="37" h="100" extrusionOk="0">
                    <a:moveTo>
                      <a:pt x="1" y="98"/>
                    </a:moveTo>
                    <a:cubicBezTo>
                      <a:pt x="33" y="79"/>
                      <a:pt x="27" y="34"/>
                      <a:pt x="24" y="2"/>
                    </a:cubicBezTo>
                    <a:cubicBezTo>
                      <a:pt x="24" y="0"/>
                      <a:pt x="27" y="0"/>
                      <a:pt x="27" y="2"/>
                    </a:cubicBezTo>
                    <a:cubicBezTo>
                      <a:pt x="31" y="32"/>
                      <a:pt x="37" y="84"/>
                      <a:pt x="1" y="99"/>
                    </a:cubicBezTo>
                    <a:cubicBezTo>
                      <a:pt x="1" y="100"/>
                      <a:pt x="0" y="98"/>
                      <a:pt x="1" y="9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021" name="Google Shape;2021;p15"/>
              <p:cNvSpPr/>
              <p:nvPr/>
            </p:nvSpPr>
            <p:spPr>
              <a:xfrm>
                <a:off x="5630863" y="5199063"/>
                <a:ext cx="211138" cy="222250"/>
              </a:xfrm>
              <a:custGeom>
                <a:avLst/>
                <a:gdLst/>
                <a:ahLst/>
                <a:cxnLst/>
                <a:rect l="l" t="t" r="r" b="b"/>
                <a:pathLst>
                  <a:path w="56" h="59" extrusionOk="0">
                    <a:moveTo>
                      <a:pt x="2" y="35"/>
                    </a:moveTo>
                    <a:cubicBezTo>
                      <a:pt x="3" y="44"/>
                      <a:pt x="10" y="53"/>
                      <a:pt x="19" y="57"/>
                    </a:cubicBezTo>
                    <a:cubicBezTo>
                      <a:pt x="22" y="58"/>
                      <a:pt x="26" y="59"/>
                      <a:pt x="30" y="59"/>
                    </a:cubicBezTo>
                    <a:cubicBezTo>
                      <a:pt x="40" y="59"/>
                      <a:pt x="49" y="52"/>
                      <a:pt x="52" y="43"/>
                    </a:cubicBezTo>
                    <a:cubicBezTo>
                      <a:pt x="56" y="33"/>
                      <a:pt x="53" y="22"/>
                      <a:pt x="45" y="15"/>
                    </a:cubicBezTo>
                    <a:cubicBezTo>
                      <a:pt x="28" y="0"/>
                      <a:pt x="0" y="11"/>
                      <a:pt x="2" y="3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022" name="Google Shape;2022;p15"/>
              <p:cNvSpPr/>
              <p:nvPr/>
            </p:nvSpPr>
            <p:spPr>
              <a:xfrm>
                <a:off x="5576888" y="5172076"/>
                <a:ext cx="306388" cy="306388"/>
              </a:xfrm>
              <a:custGeom>
                <a:avLst/>
                <a:gdLst/>
                <a:ahLst/>
                <a:cxnLst/>
                <a:rect l="l" t="t" r="r" b="b"/>
                <a:pathLst>
                  <a:path w="81" h="81" extrusionOk="0">
                    <a:moveTo>
                      <a:pt x="26" y="11"/>
                    </a:moveTo>
                    <a:cubicBezTo>
                      <a:pt x="6" y="19"/>
                      <a:pt x="0" y="41"/>
                      <a:pt x="11" y="59"/>
                    </a:cubicBezTo>
                    <a:cubicBezTo>
                      <a:pt x="16" y="67"/>
                      <a:pt x="23" y="76"/>
                      <a:pt x="33" y="78"/>
                    </a:cubicBezTo>
                    <a:cubicBezTo>
                      <a:pt x="43" y="81"/>
                      <a:pt x="53" y="77"/>
                      <a:pt x="61" y="72"/>
                    </a:cubicBezTo>
                    <a:cubicBezTo>
                      <a:pt x="78" y="61"/>
                      <a:pt x="81" y="37"/>
                      <a:pt x="70" y="20"/>
                    </a:cubicBezTo>
                    <a:cubicBezTo>
                      <a:pt x="60" y="5"/>
                      <a:pt x="37" y="0"/>
                      <a:pt x="22" y="12"/>
                    </a:cubicBezTo>
                    <a:cubicBezTo>
                      <a:pt x="21" y="14"/>
                      <a:pt x="23" y="16"/>
                      <a:pt x="24" y="15"/>
                    </a:cubicBezTo>
                    <a:cubicBezTo>
                      <a:pt x="38" y="5"/>
                      <a:pt x="57" y="7"/>
                      <a:pt x="67" y="21"/>
                    </a:cubicBezTo>
                    <a:cubicBezTo>
                      <a:pt x="78" y="36"/>
                      <a:pt x="76" y="59"/>
                      <a:pt x="59" y="70"/>
                    </a:cubicBezTo>
                    <a:cubicBezTo>
                      <a:pt x="53" y="74"/>
                      <a:pt x="44" y="77"/>
                      <a:pt x="36" y="76"/>
                    </a:cubicBezTo>
                    <a:cubicBezTo>
                      <a:pt x="27" y="75"/>
                      <a:pt x="20" y="67"/>
                      <a:pt x="15" y="60"/>
                    </a:cubicBezTo>
                    <a:cubicBezTo>
                      <a:pt x="3" y="43"/>
                      <a:pt x="7" y="21"/>
                      <a:pt x="27" y="13"/>
                    </a:cubicBezTo>
                    <a:cubicBezTo>
                      <a:pt x="28" y="12"/>
                      <a:pt x="27" y="10"/>
                      <a:pt x="26" y="1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2023" name="Google Shape;2023;p15"/>
            <p:cNvSpPr/>
            <p:nvPr/>
          </p:nvSpPr>
          <p:spPr>
            <a:xfrm rot="-1652694">
              <a:off x="61197" y="1414600"/>
              <a:ext cx="524947" cy="42245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024" name="Google Shape;2024;p15"/>
            <p:cNvSpPr/>
            <p:nvPr/>
          </p:nvSpPr>
          <p:spPr>
            <a:xfrm rot="1828054">
              <a:off x="839372" y="-296850"/>
              <a:ext cx="884400" cy="7117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025" name="Google Shape;2025;p15"/>
            <p:cNvSpPr/>
            <p:nvPr/>
          </p:nvSpPr>
          <p:spPr>
            <a:xfrm rot="10040634">
              <a:off x="2094907" y="-209541"/>
              <a:ext cx="667425" cy="53710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026" name="Google Shape;2026;p15"/>
            <p:cNvSpPr/>
            <p:nvPr/>
          </p:nvSpPr>
          <p:spPr>
            <a:xfrm rot="3046489">
              <a:off x="6833547" y="4735475"/>
              <a:ext cx="884400" cy="7117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027" name="Google Shape;2027;p15"/>
            <p:cNvSpPr/>
            <p:nvPr/>
          </p:nvSpPr>
          <p:spPr>
            <a:xfrm rot="10040634">
              <a:off x="7792807" y="4583397"/>
              <a:ext cx="667425" cy="53710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169916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userDrawn="1">
  <p:cSld name="Title and four columns">
    <p:spTree>
      <p:nvGrpSpPr>
        <p:cNvPr id="1" name="Shape 2184"/>
        <p:cNvGrpSpPr/>
        <p:nvPr/>
      </p:nvGrpSpPr>
      <p:grpSpPr>
        <a:xfrm>
          <a:off x="0" y="0"/>
          <a:ext cx="0" cy="0"/>
          <a:chOff x="0" y="0"/>
          <a:chExt cx="0" cy="0"/>
        </a:xfrm>
      </p:grpSpPr>
      <p:grpSp>
        <p:nvGrpSpPr>
          <p:cNvPr id="2185" name="Google Shape;2185;p17"/>
          <p:cNvGrpSpPr/>
          <p:nvPr/>
        </p:nvGrpSpPr>
        <p:grpSpPr>
          <a:xfrm>
            <a:off x="-1338550" y="-713648"/>
            <a:ext cx="15040215" cy="8819749"/>
            <a:chOff x="-1006403" y="-535236"/>
            <a:chExt cx="11308137" cy="6614812"/>
          </a:xfrm>
        </p:grpSpPr>
        <p:sp>
          <p:nvSpPr>
            <p:cNvPr id="2186" name="Google Shape;2186;p17"/>
            <p:cNvSpPr/>
            <p:nvPr/>
          </p:nvSpPr>
          <p:spPr>
            <a:xfrm rot="10071667" flipH="1">
              <a:off x="-892890" y="4078674"/>
              <a:ext cx="1583025" cy="1247950"/>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187" name="Google Shape;2187;p17"/>
            <p:cNvSpPr/>
            <p:nvPr/>
          </p:nvSpPr>
          <p:spPr>
            <a:xfrm rot="-10336315">
              <a:off x="390222" y="-365776"/>
              <a:ext cx="1583025" cy="1247950"/>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188" name="Google Shape;2188;p17"/>
            <p:cNvSpPr/>
            <p:nvPr/>
          </p:nvSpPr>
          <p:spPr>
            <a:xfrm rot="1452117">
              <a:off x="8098531" y="1458658"/>
              <a:ext cx="1467463" cy="1895633"/>
            </a:xfrm>
            <a:custGeom>
              <a:avLst/>
              <a:gdLst/>
              <a:ahLst/>
              <a:cxnLst/>
              <a:rect l="l" t="t" r="r" b="b"/>
              <a:pathLst>
                <a:path w="169" h="218" extrusionOk="0">
                  <a:moveTo>
                    <a:pt x="166" y="213"/>
                  </a:moveTo>
                  <a:cubicBezTo>
                    <a:pt x="148" y="196"/>
                    <a:pt x="132" y="179"/>
                    <a:pt x="116" y="160"/>
                  </a:cubicBezTo>
                  <a:cubicBezTo>
                    <a:pt x="111" y="107"/>
                    <a:pt x="102" y="54"/>
                    <a:pt x="92" y="1"/>
                  </a:cubicBezTo>
                  <a:cubicBezTo>
                    <a:pt x="91" y="0"/>
                    <a:pt x="90" y="0"/>
                    <a:pt x="90" y="2"/>
                  </a:cubicBezTo>
                  <a:cubicBezTo>
                    <a:pt x="98" y="51"/>
                    <a:pt x="105" y="101"/>
                    <a:pt x="111" y="151"/>
                  </a:cubicBezTo>
                  <a:cubicBezTo>
                    <a:pt x="111" y="151"/>
                    <a:pt x="110" y="150"/>
                    <a:pt x="110" y="150"/>
                  </a:cubicBezTo>
                  <a:cubicBezTo>
                    <a:pt x="109" y="150"/>
                    <a:pt x="108" y="150"/>
                    <a:pt x="108" y="149"/>
                  </a:cubicBezTo>
                  <a:cubicBezTo>
                    <a:pt x="93" y="130"/>
                    <a:pt x="80" y="110"/>
                    <a:pt x="69" y="89"/>
                  </a:cubicBezTo>
                  <a:cubicBezTo>
                    <a:pt x="68" y="87"/>
                    <a:pt x="66" y="88"/>
                    <a:pt x="67" y="90"/>
                  </a:cubicBezTo>
                  <a:cubicBezTo>
                    <a:pt x="76" y="109"/>
                    <a:pt x="87" y="128"/>
                    <a:pt x="99" y="146"/>
                  </a:cubicBezTo>
                  <a:cubicBezTo>
                    <a:pt x="65" y="132"/>
                    <a:pt x="33" y="116"/>
                    <a:pt x="4" y="93"/>
                  </a:cubicBezTo>
                  <a:cubicBezTo>
                    <a:pt x="2" y="91"/>
                    <a:pt x="0" y="94"/>
                    <a:pt x="1" y="95"/>
                  </a:cubicBezTo>
                  <a:cubicBezTo>
                    <a:pt x="32" y="121"/>
                    <a:pt x="66" y="141"/>
                    <a:pt x="104" y="153"/>
                  </a:cubicBezTo>
                  <a:cubicBezTo>
                    <a:pt x="121" y="176"/>
                    <a:pt x="141" y="198"/>
                    <a:pt x="163" y="216"/>
                  </a:cubicBezTo>
                  <a:cubicBezTo>
                    <a:pt x="165" y="218"/>
                    <a:pt x="169" y="215"/>
                    <a:pt x="166" y="213"/>
                  </a:cubicBezTo>
                  <a:close/>
                  <a:moveTo>
                    <a:pt x="111" y="153"/>
                  </a:moveTo>
                  <a:cubicBezTo>
                    <a:pt x="111" y="153"/>
                    <a:pt x="111" y="154"/>
                    <a:pt x="111" y="154"/>
                  </a:cubicBezTo>
                  <a:cubicBezTo>
                    <a:pt x="111" y="154"/>
                    <a:pt x="111" y="154"/>
                    <a:pt x="111" y="153"/>
                  </a:cubicBezTo>
                  <a:cubicBezTo>
                    <a:pt x="111" y="153"/>
                    <a:pt x="111" y="153"/>
                    <a:pt x="111" y="15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2189" name="Google Shape;2189;p17"/>
            <p:cNvGrpSpPr/>
            <p:nvPr/>
          </p:nvGrpSpPr>
          <p:grpSpPr>
            <a:xfrm>
              <a:off x="8424002" y="3161594"/>
              <a:ext cx="816534" cy="813241"/>
              <a:chOff x="3168651" y="847725"/>
              <a:chExt cx="787400" cy="784225"/>
            </a:xfrm>
          </p:grpSpPr>
          <p:sp>
            <p:nvSpPr>
              <p:cNvPr id="2190" name="Google Shape;2190;p17"/>
              <p:cNvSpPr/>
              <p:nvPr/>
            </p:nvSpPr>
            <p:spPr>
              <a:xfrm>
                <a:off x="3168650" y="847725"/>
                <a:ext cx="787400" cy="784225"/>
              </a:xfrm>
              <a:custGeom>
                <a:avLst/>
                <a:gdLst/>
                <a:ahLst/>
                <a:cxnLst/>
                <a:rect l="l" t="t" r="r" b="b"/>
                <a:pathLst>
                  <a:path w="209" h="208" extrusionOk="0">
                    <a:moveTo>
                      <a:pt x="35" y="165"/>
                    </a:moveTo>
                    <a:cubicBezTo>
                      <a:pt x="53" y="183"/>
                      <a:pt x="79" y="193"/>
                      <a:pt x="104" y="199"/>
                    </a:cubicBezTo>
                    <a:cubicBezTo>
                      <a:pt x="125" y="205"/>
                      <a:pt x="149" y="208"/>
                      <a:pt x="169" y="199"/>
                    </a:cubicBezTo>
                    <a:cubicBezTo>
                      <a:pt x="192" y="189"/>
                      <a:pt x="205" y="164"/>
                      <a:pt x="207" y="139"/>
                    </a:cubicBezTo>
                    <a:cubicBezTo>
                      <a:pt x="209" y="114"/>
                      <a:pt x="200" y="89"/>
                      <a:pt x="188" y="67"/>
                    </a:cubicBezTo>
                    <a:cubicBezTo>
                      <a:pt x="178" y="50"/>
                      <a:pt x="166" y="33"/>
                      <a:pt x="150" y="21"/>
                    </a:cubicBezTo>
                    <a:cubicBezTo>
                      <a:pt x="135" y="8"/>
                      <a:pt x="115" y="0"/>
                      <a:pt x="95" y="2"/>
                    </a:cubicBezTo>
                    <a:cubicBezTo>
                      <a:pt x="73" y="4"/>
                      <a:pt x="53" y="16"/>
                      <a:pt x="40" y="32"/>
                    </a:cubicBezTo>
                    <a:cubicBezTo>
                      <a:pt x="10" y="68"/>
                      <a:pt x="0" y="129"/>
                      <a:pt x="35" y="1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191" name="Google Shape;2191;p17"/>
              <p:cNvSpPr/>
              <p:nvPr/>
            </p:nvSpPr>
            <p:spPr>
              <a:xfrm>
                <a:off x="3259138" y="908051"/>
                <a:ext cx="666750" cy="674688"/>
              </a:xfrm>
              <a:custGeom>
                <a:avLst/>
                <a:gdLst/>
                <a:ahLst/>
                <a:cxnLst/>
                <a:rect l="l" t="t" r="r" b="b"/>
                <a:pathLst>
                  <a:path w="177" h="179" extrusionOk="0">
                    <a:moveTo>
                      <a:pt x="5" y="94"/>
                    </a:moveTo>
                    <a:cubicBezTo>
                      <a:pt x="4" y="124"/>
                      <a:pt x="25" y="150"/>
                      <a:pt x="53" y="162"/>
                    </a:cubicBezTo>
                    <a:cubicBezTo>
                      <a:pt x="80" y="174"/>
                      <a:pt x="120" y="179"/>
                      <a:pt x="147" y="162"/>
                    </a:cubicBezTo>
                    <a:cubicBezTo>
                      <a:pt x="158" y="156"/>
                      <a:pt x="167" y="145"/>
                      <a:pt x="171" y="132"/>
                    </a:cubicBezTo>
                    <a:cubicBezTo>
                      <a:pt x="175" y="116"/>
                      <a:pt x="169" y="100"/>
                      <a:pt x="161" y="86"/>
                    </a:cubicBezTo>
                    <a:cubicBezTo>
                      <a:pt x="152" y="71"/>
                      <a:pt x="142" y="57"/>
                      <a:pt x="130" y="44"/>
                    </a:cubicBezTo>
                    <a:cubicBezTo>
                      <a:pt x="119" y="32"/>
                      <a:pt x="107" y="21"/>
                      <a:pt x="92" y="14"/>
                    </a:cubicBezTo>
                    <a:cubicBezTo>
                      <a:pt x="64" y="0"/>
                      <a:pt x="32" y="8"/>
                      <a:pt x="16" y="36"/>
                    </a:cubicBezTo>
                    <a:cubicBezTo>
                      <a:pt x="9" y="48"/>
                      <a:pt x="4" y="64"/>
                      <a:pt x="3" y="79"/>
                    </a:cubicBezTo>
                    <a:cubicBezTo>
                      <a:pt x="3" y="95"/>
                      <a:pt x="11" y="108"/>
                      <a:pt x="23" y="120"/>
                    </a:cubicBezTo>
                    <a:cubicBezTo>
                      <a:pt x="45" y="142"/>
                      <a:pt x="73" y="157"/>
                      <a:pt x="104" y="163"/>
                    </a:cubicBezTo>
                    <a:cubicBezTo>
                      <a:pt x="117" y="166"/>
                      <a:pt x="134" y="170"/>
                      <a:pt x="145" y="160"/>
                    </a:cubicBezTo>
                    <a:cubicBezTo>
                      <a:pt x="155" y="151"/>
                      <a:pt x="155" y="135"/>
                      <a:pt x="154" y="122"/>
                    </a:cubicBezTo>
                    <a:cubicBezTo>
                      <a:pt x="153" y="105"/>
                      <a:pt x="149" y="89"/>
                      <a:pt x="142" y="74"/>
                    </a:cubicBezTo>
                    <a:cubicBezTo>
                      <a:pt x="137" y="60"/>
                      <a:pt x="128" y="40"/>
                      <a:pt x="114" y="32"/>
                    </a:cubicBezTo>
                    <a:cubicBezTo>
                      <a:pt x="101" y="25"/>
                      <a:pt x="82" y="26"/>
                      <a:pt x="67" y="27"/>
                    </a:cubicBezTo>
                    <a:cubicBezTo>
                      <a:pt x="51" y="29"/>
                      <a:pt x="33" y="33"/>
                      <a:pt x="19" y="42"/>
                    </a:cubicBezTo>
                    <a:cubicBezTo>
                      <a:pt x="6" y="50"/>
                      <a:pt x="11" y="62"/>
                      <a:pt x="16" y="73"/>
                    </a:cubicBezTo>
                    <a:cubicBezTo>
                      <a:pt x="23" y="89"/>
                      <a:pt x="31" y="104"/>
                      <a:pt x="41" y="118"/>
                    </a:cubicBezTo>
                    <a:cubicBezTo>
                      <a:pt x="50" y="130"/>
                      <a:pt x="60" y="146"/>
                      <a:pt x="74" y="152"/>
                    </a:cubicBezTo>
                    <a:cubicBezTo>
                      <a:pt x="88" y="158"/>
                      <a:pt x="102" y="150"/>
                      <a:pt x="114" y="143"/>
                    </a:cubicBezTo>
                    <a:cubicBezTo>
                      <a:pt x="126" y="135"/>
                      <a:pt x="141" y="123"/>
                      <a:pt x="147" y="109"/>
                    </a:cubicBezTo>
                    <a:cubicBezTo>
                      <a:pt x="153" y="96"/>
                      <a:pt x="144" y="85"/>
                      <a:pt x="135" y="76"/>
                    </a:cubicBezTo>
                    <a:cubicBezTo>
                      <a:pt x="122" y="65"/>
                      <a:pt x="108" y="55"/>
                      <a:pt x="94" y="47"/>
                    </a:cubicBezTo>
                    <a:cubicBezTo>
                      <a:pt x="86" y="43"/>
                      <a:pt x="78" y="39"/>
                      <a:pt x="70" y="35"/>
                    </a:cubicBezTo>
                    <a:cubicBezTo>
                      <a:pt x="64" y="33"/>
                      <a:pt x="57" y="30"/>
                      <a:pt x="50" y="31"/>
                    </a:cubicBezTo>
                    <a:cubicBezTo>
                      <a:pt x="38" y="35"/>
                      <a:pt x="36" y="52"/>
                      <a:pt x="33" y="62"/>
                    </a:cubicBezTo>
                    <a:cubicBezTo>
                      <a:pt x="30" y="78"/>
                      <a:pt x="29" y="95"/>
                      <a:pt x="38" y="110"/>
                    </a:cubicBezTo>
                    <a:cubicBezTo>
                      <a:pt x="46" y="122"/>
                      <a:pt x="60" y="128"/>
                      <a:pt x="73" y="133"/>
                    </a:cubicBezTo>
                    <a:cubicBezTo>
                      <a:pt x="86" y="137"/>
                      <a:pt x="107" y="144"/>
                      <a:pt x="120" y="137"/>
                    </a:cubicBezTo>
                    <a:cubicBezTo>
                      <a:pt x="132" y="130"/>
                      <a:pt x="131" y="111"/>
                      <a:pt x="130" y="100"/>
                    </a:cubicBezTo>
                    <a:cubicBezTo>
                      <a:pt x="127" y="85"/>
                      <a:pt x="121" y="71"/>
                      <a:pt x="110" y="61"/>
                    </a:cubicBezTo>
                    <a:cubicBezTo>
                      <a:pt x="100" y="51"/>
                      <a:pt x="87" y="46"/>
                      <a:pt x="73" y="47"/>
                    </a:cubicBezTo>
                    <a:cubicBezTo>
                      <a:pt x="62" y="48"/>
                      <a:pt x="49" y="54"/>
                      <a:pt x="48" y="66"/>
                    </a:cubicBezTo>
                    <a:cubicBezTo>
                      <a:pt x="47" y="80"/>
                      <a:pt x="59" y="94"/>
                      <a:pt x="68" y="102"/>
                    </a:cubicBezTo>
                    <a:cubicBezTo>
                      <a:pt x="75" y="107"/>
                      <a:pt x="91" y="119"/>
                      <a:pt x="98" y="107"/>
                    </a:cubicBezTo>
                    <a:cubicBezTo>
                      <a:pt x="103" y="96"/>
                      <a:pt x="93" y="84"/>
                      <a:pt x="84" y="79"/>
                    </a:cubicBezTo>
                    <a:cubicBezTo>
                      <a:pt x="77" y="75"/>
                      <a:pt x="63" y="73"/>
                      <a:pt x="64" y="86"/>
                    </a:cubicBezTo>
                    <a:cubicBezTo>
                      <a:pt x="65" y="97"/>
                      <a:pt x="75" y="108"/>
                      <a:pt x="85" y="112"/>
                    </a:cubicBezTo>
                    <a:cubicBezTo>
                      <a:pt x="87" y="113"/>
                      <a:pt x="89" y="110"/>
                      <a:pt x="87" y="109"/>
                    </a:cubicBezTo>
                    <a:cubicBezTo>
                      <a:pt x="81" y="106"/>
                      <a:pt x="76" y="103"/>
                      <a:pt x="72" y="97"/>
                    </a:cubicBezTo>
                    <a:cubicBezTo>
                      <a:pt x="71" y="94"/>
                      <a:pt x="69" y="90"/>
                      <a:pt x="69" y="87"/>
                    </a:cubicBezTo>
                    <a:cubicBezTo>
                      <a:pt x="68" y="82"/>
                      <a:pt x="73" y="79"/>
                      <a:pt x="78" y="81"/>
                    </a:cubicBezTo>
                    <a:cubicBezTo>
                      <a:pt x="85" y="83"/>
                      <a:pt x="91" y="88"/>
                      <a:pt x="93" y="95"/>
                    </a:cubicBezTo>
                    <a:cubicBezTo>
                      <a:pt x="96" y="100"/>
                      <a:pt x="94" y="109"/>
                      <a:pt x="85" y="107"/>
                    </a:cubicBezTo>
                    <a:cubicBezTo>
                      <a:pt x="81" y="106"/>
                      <a:pt x="78" y="104"/>
                      <a:pt x="74" y="102"/>
                    </a:cubicBezTo>
                    <a:cubicBezTo>
                      <a:pt x="64" y="95"/>
                      <a:pt x="53" y="83"/>
                      <a:pt x="52" y="70"/>
                    </a:cubicBezTo>
                    <a:cubicBezTo>
                      <a:pt x="50" y="53"/>
                      <a:pt x="73" y="49"/>
                      <a:pt x="85" y="52"/>
                    </a:cubicBezTo>
                    <a:cubicBezTo>
                      <a:pt x="112" y="57"/>
                      <a:pt x="128" y="87"/>
                      <a:pt x="126" y="112"/>
                    </a:cubicBezTo>
                    <a:cubicBezTo>
                      <a:pt x="126" y="121"/>
                      <a:pt x="124" y="132"/>
                      <a:pt x="114" y="135"/>
                    </a:cubicBezTo>
                    <a:cubicBezTo>
                      <a:pt x="107" y="137"/>
                      <a:pt x="99" y="135"/>
                      <a:pt x="92" y="134"/>
                    </a:cubicBezTo>
                    <a:cubicBezTo>
                      <a:pt x="80" y="132"/>
                      <a:pt x="67" y="127"/>
                      <a:pt x="56" y="121"/>
                    </a:cubicBezTo>
                    <a:cubicBezTo>
                      <a:pt x="44" y="113"/>
                      <a:pt x="36" y="102"/>
                      <a:pt x="35" y="88"/>
                    </a:cubicBezTo>
                    <a:cubicBezTo>
                      <a:pt x="34" y="74"/>
                      <a:pt x="37" y="59"/>
                      <a:pt x="41" y="47"/>
                    </a:cubicBezTo>
                    <a:cubicBezTo>
                      <a:pt x="44" y="39"/>
                      <a:pt x="49" y="34"/>
                      <a:pt x="58" y="35"/>
                    </a:cubicBezTo>
                    <a:cubicBezTo>
                      <a:pt x="65" y="36"/>
                      <a:pt x="72" y="39"/>
                      <a:pt x="78" y="42"/>
                    </a:cubicBezTo>
                    <a:cubicBezTo>
                      <a:pt x="90" y="47"/>
                      <a:pt x="101" y="54"/>
                      <a:pt x="112" y="61"/>
                    </a:cubicBezTo>
                    <a:cubicBezTo>
                      <a:pt x="122" y="68"/>
                      <a:pt x="134" y="77"/>
                      <a:pt x="141" y="87"/>
                    </a:cubicBezTo>
                    <a:cubicBezTo>
                      <a:pt x="153" y="102"/>
                      <a:pt x="142" y="116"/>
                      <a:pt x="130" y="127"/>
                    </a:cubicBezTo>
                    <a:cubicBezTo>
                      <a:pt x="121" y="135"/>
                      <a:pt x="110" y="143"/>
                      <a:pt x="98" y="148"/>
                    </a:cubicBezTo>
                    <a:cubicBezTo>
                      <a:pt x="81" y="155"/>
                      <a:pt x="69" y="147"/>
                      <a:pt x="58" y="135"/>
                    </a:cubicBezTo>
                    <a:cubicBezTo>
                      <a:pt x="41" y="116"/>
                      <a:pt x="27" y="94"/>
                      <a:pt x="18" y="70"/>
                    </a:cubicBezTo>
                    <a:cubicBezTo>
                      <a:pt x="15" y="64"/>
                      <a:pt x="12" y="56"/>
                      <a:pt x="14" y="50"/>
                    </a:cubicBezTo>
                    <a:cubicBezTo>
                      <a:pt x="17" y="44"/>
                      <a:pt x="29" y="40"/>
                      <a:pt x="36" y="38"/>
                    </a:cubicBezTo>
                    <a:cubicBezTo>
                      <a:pt x="49" y="33"/>
                      <a:pt x="64" y="30"/>
                      <a:pt x="78" y="30"/>
                    </a:cubicBezTo>
                    <a:cubicBezTo>
                      <a:pt x="93" y="29"/>
                      <a:pt x="111" y="30"/>
                      <a:pt x="121" y="42"/>
                    </a:cubicBezTo>
                    <a:cubicBezTo>
                      <a:pt x="130" y="53"/>
                      <a:pt x="136" y="65"/>
                      <a:pt x="141" y="77"/>
                    </a:cubicBezTo>
                    <a:cubicBezTo>
                      <a:pt x="145" y="90"/>
                      <a:pt x="149" y="103"/>
                      <a:pt x="150" y="116"/>
                    </a:cubicBezTo>
                    <a:cubicBezTo>
                      <a:pt x="151" y="128"/>
                      <a:pt x="153" y="144"/>
                      <a:pt x="146" y="155"/>
                    </a:cubicBezTo>
                    <a:cubicBezTo>
                      <a:pt x="137" y="167"/>
                      <a:pt x="119" y="163"/>
                      <a:pt x="107" y="161"/>
                    </a:cubicBezTo>
                    <a:cubicBezTo>
                      <a:pt x="95" y="158"/>
                      <a:pt x="83" y="155"/>
                      <a:pt x="72" y="150"/>
                    </a:cubicBezTo>
                    <a:cubicBezTo>
                      <a:pt x="51" y="140"/>
                      <a:pt x="28" y="125"/>
                      <a:pt x="15" y="106"/>
                    </a:cubicBezTo>
                    <a:cubicBezTo>
                      <a:pt x="0" y="83"/>
                      <a:pt x="8" y="50"/>
                      <a:pt x="24" y="30"/>
                    </a:cubicBezTo>
                    <a:cubicBezTo>
                      <a:pt x="42" y="7"/>
                      <a:pt x="71" y="6"/>
                      <a:pt x="96" y="19"/>
                    </a:cubicBezTo>
                    <a:cubicBezTo>
                      <a:pt x="119" y="32"/>
                      <a:pt x="137" y="55"/>
                      <a:pt x="151" y="77"/>
                    </a:cubicBezTo>
                    <a:cubicBezTo>
                      <a:pt x="166" y="100"/>
                      <a:pt x="177" y="128"/>
                      <a:pt x="154" y="151"/>
                    </a:cubicBezTo>
                    <a:cubicBezTo>
                      <a:pt x="136" y="169"/>
                      <a:pt x="106" y="171"/>
                      <a:pt x="81" y="167"/>
                    </a:cubicBezTo>
                    <a:cubicBezTo>
                      <a:pt x="56" y="163"/>
                      <a:pt x="32" y="151"/>
                      <a:pt x="18" y="129"/>
                    </a:cubicBezTo>
                    <a:cubicBezTo>
                      <a:pt x="11" y="118"/>
                      <a:pt x="7" y="106"/>
                      <a:pt x="7" y="94"/>
                    </a:cubicBezTo>
                    <a:cubicBezTo>
                      <a:pt x="7" y="92"/>
                      <a:pt x="5" y="92"/>
                      <a:pt x="5" y="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2192" name="Google Shape;2192;p17"/>
            <p:cNvSpPr/>
            <p:nvPr/>
          </p:nvSpPr>
          <p:spPr>
            <a:xfrm rot="-5400000">
              <a:off x="-116200" y="3891538"/>
              <a:ext cx="884400" cy="7117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2193" name="Google Shape;2193;p17"/>
            <p:cNvGrpSpPr/>
            <p:nvPr/>
          </p:nvGrpSpPr>
          <p:grpSpPr>
            <a:xfrm>
              <a:off x="7835286" y="3632480"/>
              <a:ext cx="2466448" cy="2447096"/>
              <a:chOff x="6437313" y="3054351"/>
              <a:chExt cx="603250" cy="598487"/>
            </a:xfrm>
          </p:grpSpPr>
          <p:sp>
            <p:nvSpPr>
              <p:cNvPr id="2194" name="Google Shape;2194;p17"/>
              <p:cNvSpPr/>
              <p:nvPr/>
            </p:nvSpPr>
            <p:spPr>
              <a:xfrm>
                <a:off x="6727826" y="3054350"/>
                <a:ext cx="123825" cy="274637"/>
              </a:xfrm>
              <a:custGeom>
                <a:avLst/>
                <a:gdLst/>
                <a:ahLst/>
                <a:cxnLst/>
                <a:rect l="l" t="t" r="r" b="b"/>
                <a:pathLst>
                  <a:path w="33" h="73" extrusionOk="0">
                    <a:moveTo>
                      <a:pt x="1" y="38"/>
                    </a:moveTo>
                    <a:cubicBezTo>
                      <a:pt x="0" y="50"/>
                      <a:pt x="1" y="62"/>
                      <a:pt x="3" y="73"/>
                    </a:cubicBezTo>
                    <a:cubicBezTo>
                      <a:pt x="10" y="68"/>
                      <a:pt x="17" y="60"/>
                      <a:pt x="24" y="43"/>
                    </a:cubicBezTo>
                    <a:cubicBezTo>
                      <a:pt x="29" y="31"/>
                      <a:pt x="33" y="0"/>
                      <a:pt x="20" y="2"/>
                    </a:cubicBezTo>
                    <a:cubicBezTo>
                      <a:pt x="8" y="4"/>
                      <a:pt x="2" y="27"/>
                      <a:pt x="1" y="38"/>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195" name="Google Shape;2195;p17"/>
              <p:cNvSpPr/>
              <p:nvPr/>
            </p:nvSpPr>
            <p:spPr>
              <a:xfrm>
                <a:off x="6738938" y="3076576"/>
                <a:ext cx="63500" cy="177800"/>
              </a:xfrm>
              <a:custGeom>
                <a:avLst/>
                <a:gdLst/>
                <a:ahLst/>
                <a:cxnLst/>
                <a:rect l="l" t="t" r="r" b="b"/>
                <a:pathLst>
                  <a:path w="17" h="47" extrusionOk="0">
                    <a:moveTo>
                      <a:pt x="16" y="0"/>
                    </a:moveTo>
                    <a:cubicBezTo>
                      <a:pt x="3" y="11"/>
                      <a:pt x="0" y="30"/>
                      <a:pt x="2" y="46"/>
                    </a:cubicBezTo>
                    <a:cubicBezTo>
                      <a:pt x="2" y="47"/>
                      <a:pt x="3" y="47"/>
                      <a:pt x="3" y="46"/>
                    </a:cubicBezTo>
                    <a:cubicBezTo>
                      <a:pt x="3" y="37"/>
                      <a:pt x="3" y="29"/>
                      <a:pt x="5" y="20"/>
                    </a:cubicBezTo>
                    <a:cubicBezTo>
                      <a:pt x="7" y="13"/>
                      <a:pt x="11" y="6"/>
                      <a:pt x="17" y="0"/>
                    </a:cubicBezTo>
                    <a:cubicBezTo>
                      <a:pt x="17" y="0"/>
                      <a:pt x="16" y="0"/>
                      <a:pt x="16"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196" name="Google Shape;2196;p17"/>
              <p:cNvSpPr/>
              <p:nvPr/>
            </p:nvSpPr>
            <p:spPr>
              <a:xfrm>
                <a:off x="6742113" y="3265488"/>
                <a:ext cx="4763" cy="11113"/>
              </a:xfrm>
              <a:custGeom>
                <a:avLst/>
                <a:gdLst/>
                <a:ahLst/>
                <a:cxnLst/>
                <a:rect l="l" t="t" r="r" b="b"/>
                <a:pathLst>
                  <a:path w="1" h="3" extrusionOk="0">
                    <a:moveTo>
                      <a:pt x="1" y="1"/>
                    </a:moveTo>
                    <a:cubicBezTo>
                      <a:pt x="1" y="1"/>
                      <a:pt x="1" y="2"/>
                      <a:pt x="1" y="3"/>
                    </a:cubicBezTo>
                    <a:cubicBezTo>
                      <a:pt x="1" y="3"/>
                      <a:pt x="1" y="3"/>
                      <a:pt x="1" y="3"/>
                    </a:cubicBezTo>
                    <a:cubicBezTo>
                      <a:pt x="1" y="2"/>
                      <a:pt x="1" y="1"/>
                      <a:pt x="1" y="1"/>
                    </a:cubicBezTo>
                    <a:cubicBezTo>
                      <a:pt x="1" y="0"/>
                      <a:pt x="0" y="0"/>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197" name="Google Shape;2197;p17"/>
              <p:cNvSpPr/>
              <p:nvPr/>
            </p:nvSpPr>
            <p:spPr>
              <a:xfrm>
                <a:off x="6742113" y="3287713"/>
                <a:ext cx="7938" cy="3175"/>
              </a:xfrm>
              <a:custGeom>
                <a:avLst/>
                <a:gdLst/>
                <a:ahLst/>
                <a:cxnLst/>
                <a:rect l="l" t="t" r="r" b="b"/>
                <a:pathLst>
                  <a:path w="2" h="1" extrusionOk="0">
                    <a:moveTo>
                      <a:pt x="1" y="1"/>
                    </a:moveTo>
                    <a:cubicBezTo>
                      <a:pt x="1" y="1"/>
                      <a:pt x="2" y="0"/>
                      <a:pt x="1" y="0"/>
                    </a:cubicBezTo>
                    <a:cubicBezTo>
                      <a:pt x="0" y="0"/>
                      <a:pt x="0"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198" name="Google Shape;2198;p17"/>
              <p:cNvSpPr/>
              <p:nvPr/>
            </p:nvSpPr>
            <p:spPr>
              <a:xfrm>
                <a:off x="6799263" y="3076575"/>
                <a:ext cx="25400" cy="117475"/>
              </a:xfrm>
              <a:custGeom>
                <a:avLst/>
                <a:gdLst/>
                <a:ahLst/>
                <a:cxnLst/>
                <a:rect l="l" t="t" r="r" b="b"/>
                <a:pathLst>
                  <a:path w="7" h="31" extrusionOk="0">
                    <a:moveTo>
                      <a:pt x="4" y="1"/>
                    </a:moveTo>
                    <a:cubicBezTo>
                      <a:pt x="7" y="10"/>
                      <a:pt x="3" y="21"/>
                      <a:pt x="0" y="29"/>
                    </a:cubicBezTo>
                    <a:cubicBezTo>
                      <a:pt x="0" y="30"/>
                      <a:pt x="1" y="31"/>
                      <a:pt x="1" y="30"/>
                    </a:cubicBezTo>
                    <a:cubicBezTo>
                      <a:pt x="3" y="25"/>
                      <a:pt x="5" y="19"/>
                      <a:pt x="5" y="14"/>
                    </a:cubicBezTo>
                    <a:cubicBezTo>
                      <a:pt x="6" y="9"/>
                      <a:pt x="6" y="5"/>
                      <a:pt x="4" y="1"/>
                    </a:cubicBezTo>
                    <a:cubicBezTo>
                      <a:pt x="4" y="0"/>
                      <a:pt x="3" y="0"/>
                      <a:pt x="4"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199" name="Google Shape;2199;p17"/>
              <p:cNvSpPr/>
              <p:nvPr/>
            </p:nvSpPr>
            <p:spPr>
              <a:xfrm>
                <a:off x="6791326" y="3205163"/>
                <a:ext cx="7938" cy="14288"/>
              </a:xfrm>
              <a:custGeom>
                <a:avLst/>
                <a:gdLst/>
                <a:ahLst/>
                <a:cxnLst/>
                <a:rect l="l" t="t" r="r" b="b"/>
                <a:pathLst>
                  <a:path w="2" h="4" extrusionOk="0">
                    <a:moveTo>
                      <a:pt x="1" y="1"/>
                    </a:moveTo>
                    <a:cubicBezTo>
                      <a:pt x="1" y="1"/>
                      <a:pt x="1" y="2"/>
                      <a:pt x="0" y="3"/>
                    </a:cubicBezTo>
                    <a:cubicBezTo>
                      <a:pt x="0" y="3"/>
                      <a:pt x="1" y="4"/>
                      <a:pt x="1" y="3"/>
                    </a:cubicBezTo>
                    <a:cubicBezTo>
                      <a:pt x="1" y="2"/>
                      <a:pt x="2" y="2"/>
                      <a:pt x="2" y="1"/>
                    </a:cubicBezTo>
                    <a:cubicBezTo>
                      <a:pt x="2" y="1"/>
                      <a:pt x="1" y="0"/>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00" name="Google Shape;2200;p17"/>
              <p:cNvSpPr/>
              <p:nvPr/>
            </p:nvSpPr>
            <p:spPr>
              <a:xfrm>
                <a:off x="6788151" y="3230563"/>
                <a:ext cx="3175" cy="4763"/>
              </a:xfrm>
              <a:custGeom>
                <a:avLst/>
                <a:gdLst/>
                <a:ahLst/>
                <a:cxnLst/>
                <a:rect l="l" t="t" r="r" b="b"/>
                <a:pathLst>
                  <a:path w="1" h="1" extrusionOk="0">
                    <a:moveTo>
                      <a:pt x="0" y="1"/>
                    </a:moveTo>
                    <a:cubicBezTo>
                      <a:pt x="1" y="1"/>
                      <a:pt x="1" y="0"/>
                      <a:pt x="1" y="0"/>
                    </a:cubicBezTo>
                    <a:cubicBezTo>
                      <a:pt x="0" y="0"/>
                      <a:pt x="0" y="1"/>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01" name="Google Shape;2201;p17"/>
              <p:cNvSpPr/>
              <p:nvPr/>
            </p:nvSpPr>
            <p:spPr>
              <a:xfrm>
                <a:off x="6632576" y="3375025"/>
                <a:ext cx="117475" cy="277812"/>
              </a:xfrm>
              <a:custGeom>
                <a:avLst/>
                <a:gdLst/>
                <a:ahLst/>
                <a:cxnLst/>
                <a:rect l="l" t="t" r="r" b="b"/>
                <a:pathLst>
                  <a:path w="31" h="74" extrusionOk="0">
                    <a:moveTo>
                      <a:pt x="30" y="35"/>
                    </a:moveTo>
                    <a:cubicBezTo>
                      <a:pt x="31" y="23"/>
                      <a:pt x="29" y="11"/>
                      <a:pt x="27" y="0"/>
                    </a:cubicBezTo>
                    <a:cubicBezTo>
                      <a:pt x="21" y="5"/>
                      <a:pt x="14" y="14"/>
                      <a:pt x="8" y="31"/>
                    </a:cubicBezTo>
                    <a:cubicBezTo>
                      <a:pt x="3" y="43"/>
                      <a:pt x="0" y="74"/>
                      <a:pt x="12" y="72"/>
                    </a:cubicBezTo>
                    <a:cubicBezTo>
                      <a:pt x="25" y="69"/>
                      <a:pt x="30" y="46"/>
                      <a:pt x="30" y="3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02" name="Google Shape;2202;p17"/>
              <p:cNvSpPr/>
              <p:nvPr/>
            </p:nvSpPr>
            <p:spPr>
              <a:xfrm>
                <a:off x="6681788" y="3452813"/>
                <a:ext cx="60325" cy="177800"/>
              </a:xfrm>
              <a:custGeom>
                <a:avLst/>
                <a:gdLst/>
                <a:ahLst/>
                <a:cxnLst/>
                <a:rect l="l" t="t" r="r" b="b"/>
                <a:pathLst>
                  <a:path w="16" h="47" extrusionOk="0">
                    <a:moveTo>
                      <a:pt x="0" y="47"/>
                    </a:moveTo>
                    <a:cubicBezTo>
                      <a:pt x="13" y="36"/>
                      <a:pt x="16" y="16"/>
                      <a:pt x="13" y="0"/>
                    </a:cubicBezTo>
                    <a:cubicBezTo>
                      <a:pt x="13" y="0"/>
                      <a:pt x="12" y="0"/>
                      <a:pt x="12" y="0"/>
                    </a:cubicBezTo>
                    <a:cubicBezTo>
                      <a:pt x="12" y="9"/>
                      <a:pt x="13" y="17"/>
                      <a:pt x="11" y="26"/>
                    </a:cubicBezTo>
                    <a:cubicBezTo>
                      <a:pt x="9" y="34"/>
                      <a:pt x="6" y="41"/>
                      <a:pt x="0" y="47"/>
                    </a:cubicBezTo>
                    <a:cubicBezTo>
                      <a:pt x="0" y="47"/>
                      <a:pt x="0" y="47"/>
                      <a:pt x="0" y="47"/>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03" name="Google Shape;2203;p17"/>
              <p:cNvSpPr/>
              <p:nvPr/>
            </p:nvSpPr>
            <p:spPr>
              <a:xfrm>
                <a:off x="6727826" y="3427413"/>
                <a:ext cx="3175" cy="11113"/>
              </a:xfrm>
              <a:custGeom>
                <a:avLst/>
                <a:gdLst/>
                <a:ahLst/>
                <a:cxnLst/>
                <a:rect l="l" t="t" r="r" b="b"/>
                <a:pathLst>
                  <a:path w="1" h="3" extrusionOk="0">
                    <a:moveTo>
                      <a:pt x="1" y="2"/>
                    </a:moveTo>
                    <a:cubicBezTo>
                      <a:pt x="1" y="2"/>
                      <a:pt x="1" y="1"/>
                      <a:pt x="1" y="1"/>
                    </a:cubicBezTo>
                    <a:cubicBezTo>
                      <a:pt x="1" y="0"/>
                      <a:pt x="0" y="0"/>
                      <a:pt x="0" y="1"/>
                    </a:cubicBezTo>
                    <a:cubicBezTo>
                      <a:pt x="0" y="1"/>
                      <a:pt x="0" y="2"/>
                      <a:pt x="0" y="2"/>
                    </a:cubicBezTo>
                    <a:cubicBezTo>
                      <a:pt x="0" y="3"/>
                      <a:pt x="1" y="3"/>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04" name="Google Shape;2204;p17"/>
              <p:cNvSpPr/>
              <p:nvPr/>
            </p:nvSpPr>
            <p:spPr>
              <a:xfrm>
                <a:off x="6727826" y="3411538"/>
                <a:ext cx="3175" cy="7938"/>
              </a:xfrm>
              <a:custGeom>
                <a:avLst/>
                <a:gdLst/>
                <a:ahLst/>
                <a:cxnLst/>
                <a:rect l="l" t="t" r="r" b="b"/>
                <a:pathLst>
                  <a:path w="1" h="2" extrusionOk="0">
                    <a:moveTo>
                      <a:pt x="1" y="0"/>
                    </a:moveTo>
                    <a:cubicBezTo>
                      <a:pt x="0" y="0"/>
                      <a:pt x="0" y="1"/>
                      <a:pt x="1" y="1"/>
                    </a:cubicBezTo>
                    <a:cubicBezTo>
                      <a:pt x="1" y="2"/>
                      <a:pt x="1" y="1"/>
                      <a:pt x="1"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05" name="Google Shape;2205;p17"/>
              <p:cNvSpPr/>
              <p:nvPr/>
            </p:nvSpPr>
            <p:spPr>
              <a:xfrm>
                <a:off x="6656388" y="3513138"/>
                <a:ext cx="25400" cy="117475"/>
              </a:xfrm>
              <a:custGeom>
                <a:avLst/>
                <a:gdLst/>
                <a:ahLst/>
                <a:cxnLst/>
                <a:rect l="l" t="t" r="r" b="b"/>
                <a:pathLst>
                  <a:path w="7" h="31" extrusionOk="0">
                    <a:moveTo>
                      <a:pt x="4" y="30"/>
                    </a:moveTo>
                    <a:cubicBezTo>
                      <a:pt x="0" y="21"/>
                      <a:pt x="4" y="10"/>
                      <a:pt x="7" y="1"/>
                    </a:cubicBezTo>
                    <a:cubicBezTo>
                      <a:pt x="7" y="1"/>
                      <a:pt x="6" y="0"/>
                      <a:pt x="5" y="1"/>
                    </a:cubicBezTo>
                    <a:cubicBezTo>
                      <a:pt x="3" y="6"/>
                      <a:pt x="2" y="12"/>
                      <a:pt x="2" y="17"/>
                    </a:cubicBezTo>
                    <a:cubicBezTo>
                      <a:pt x="1" y="22"/>
                      <a:pt x="1" y="26"/>
                      <a:pt x="3" y="30"/>
                    </a:cubicBezTo>
                    <a:cubicBezTo>
                      <a:pt x="3" y="31"/>
                      <a:pt x="4" y="30"/>
                      <a:pt x="4" y="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06" name="Google Shape;2206;p17"/>
              <p:cNvSpPr/>
              <p:nvPr/>
            </p:nvSpPr>
            <p:spPr>
              <a:xfrm>
                <a:off x="6678613" y="3487738"/>
                <a:ext cx="7938" cy="11113"/>
              </a:xfrm>
              <a:custGeom>
                <a:avLst/>
                <a:gdLst/>
                <a:ahLst/>
                <a:cxnLst/>
                <a:rect l="l" t="t" r="r" b="b"/>
                <a:pathLst>
                  <a:path w="2" h="3" extrusionOk="0">
                    <a:moveTo>
                      <a:pt x="1" y="3"/>
                    </a:moveTo>
                    <a:cubicBezTo>
                      <a:pt x="1" y="2"/>
                      <a:pt x="2" y="2"/>
                      <a:pt x="2" y="1"/>
                    </a:cubicBezTo>
                    <a:cubicBezTo>
                      <a:pt x="2" y="0"/>
                      <a:pt x="1" y="0"/>
                      <a:pt x="1" y="1"/>
                    </a:cubicBezTo>
                    <a:cubicBezTo>
                      <a:pt x="1" y="1"/>
                      <a:pt x="1" y="2"/>
                      <a:pt x="0" y="3"/>
                    </a:cubicBezTo>
                    <a:cubicBezTo>
                      <a:pt x="0" y="3"/>
                      <a:pt x="1" y="3"/>
                      <a:pt x="1" y="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07" name="Google Shape;2207;p17"/>
              <p:cNvSpPr/>
              <p:nvPr/>
            </p:nvSpPr>
            <p:spPr>
              <a:xfrm>
                <a:off x="6686551" y="3471863"/>
                <a:ext cx="3175" cy="4763"/>
              </a:xfrm>
              <a:custGeom>
                <a:avLst/>
                <a:gdLst/>
                <a:ahLst/>
                <a:cxnLst/>
                <a:rect l="l" t="t" r="r" b="b"/>
                <a:pathLst>
                  <a:path w="1" h="1" extrusionOk="0">
                    <a:moveTo>
                      <a:pt x="1" y="0"/>
                    </a:moveTo>
                    <a:cubicBezTo>
                      <a:pt x="0" y="0"/>
                      <a:pt x="0" y="0"/>
                      <a:pt x="1" y="1"/>
                    </a:cubicBezTo>
                    <a:cubicBezTo>
                      <a:pt x="1" y="1"/>
                      <a:pt x="1" y="0"/>
                      <a:pt x="1"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08" name="Google Shape;2208;p17"/>
              <p:cNvSpPr/>
              <p:nvPr/>
            </p:nvSpPr>
            <p:spPr>
              <a:xfrm>
                <a:off x="6761163" y="3340101"/>
                <a:ext cx="279400" cy="125413"/>
              </a:xfrm>
              <a:custGeom>
                <a:avLst/>
                <a:gdLst/>
                <a:ahLst/>
                <a:cxnLst/>
                <a:rect l="l" t="t" r="r" b="b"/>
                <a:pathLst>
                  <a:path w="74" h="33" extrusionOk="0">
                    <a:moveTo>
                      <a:pt x="35" y="1"/>
                    </a:moveTo>
                    <a:cubicBezTo>
                      <a:pt x="24" y="0"/>
                      <a:pt x="12" y="1"/>
                      <a:pt x="0" y="3"/>
                    </a:cubicBezTo>
                    <a:cubicBezTo>
                      <a:pt x="6" y="10"/>
                      <a:pt x="14" y="17"/>
                      <a:pt x="30" y="24"/>
                    </a:cubicBezTo>
                    <a:cubicBezTo>
                      <a:pt x="42" y="29"/>
                      <a:pt x="74" y="33"/>
                      <a:pt x="71" y="20"/>
                    </a:cubicBezTo>
                    <a:cubicBezTo>
                      <a:pt x="69" y="8"/>
                      <a:pt x="46" y="2"/>
                      <a:pt x="35" y="1"/>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09" name="Google Shape;2209;p17"/>
              <p:cNvSpPr/>
              <p:nvPr/>
            </p:nvSpPr>
            <p:spPr>
              <a:xfrm>
                <a:off x="6840538" y="3351213"/>
                <a:ext cx="177800" cy="65088"/>
              </a:xfrm>
              <a:custGeom>
                <a:avLst/>
                <a:gdLst/>
                <a:ahLst/>
                <a:cxnLst/>
                <a:rect l="l" t="t" r="r" b="b"/>
                <a:pathLst>
                  <a:path w="47" h="17" extrusionOk="0">
                    <a:moveTo>
                      <a:pt x="47" y="16"/>
                    </a:moveTo>
                    <a:cubicBezTo>
                      <a:pt x="36" y="3"/>
                      <a:pt x="17" y="0"/>
                      <a:pt x="1" y="2"/>
                    </a:cubicBezTo>
                    <a:cubicBezTo>
                      <a:pt x="0" y="2"/>
                      <a:pt x="0" y="3"/>
                      <a:pt x="1" y="3"/>
                    </a:cubicBezTo>
                    <a:cubicBezTo>
                      <a:pt x="9" y="3"/>
                      <a:pt x="18" y="3"/>
                      <a:pt x="26" y="5"/>
                    </a:cubicBezTo>
                    <a:cubicBezTo>
                      <a:pt x="34" y="7"/>
                      <a:pt x="41" y="11"/>
                      <a:pt x="46" y="17"/>
                    </a:cubicBezTo>
                    <a:cubicBezTo>
                      <a:pt x="47" y="17"/>
                      <a:pt x="47" y="16"/>
                      <a:pt x="47" y="1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10" name="Google Shape;2210;p17"/>
              <p:cNvSpPr/>
              <p:nvPr/>
            </p:nvSpPr>
            <p:spPr>
              <a:xfrm>
                <a:off x="6818313" y="3355975"/>
                <a:ext cx="6350" cy="3175"/>
              </a:xfrm>
              <a:custGeom>
                <a:avLst/>
                <a:gdLst/>
                <a:ahLst/>
                <a:cxnLst/>
                <a:rect l="l" t="t" r="r" b="b"/>
                <a:pathLst>
                  <a:path w="2" h="1" extrusionOk="0">
                    <a:moveTo>
                      <a:pt x="2" y="1"/>
                    </a:moveTo>
                    <a:cubicBezTo>
                      <a:pt x="1" y="1"/>
                      <a:pt x="1" y="1"/>
                      <a:pt x="0" y="1"/>
                    </a:cubicBezTo>
                    <a:cubicBezTo>
                      <a:pt x="0" y="1"/>
                      <a:pt x="0" y="1"/>
                      <a:pt x="0" y="1"/>
                    </a:cubicBezTo>
                    <a:cubicBezTo>
                      <a:pt x="1" y="1"/>
                      <a:pt x="1" y="1"/>
                      <a:pt x="2" y="1"/>
                    </a:cubicBezTo>
                    <a:cubicBezTo>
                      <a:pt x="2" y="1"/>
                      <a:pt x="2" y="0"/>
                      <a:pt x="2"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11" name="Google Shape;2211;p17"/>
              <p:cNvSpPr/>
              <p:nvPr/>
            </p:nvSpPr>
            <p:spPr>
              <a:xfrm>
                <a:off x="6802438" y="3355975"/>
                <a:ext cx="4763" cy="6350"/>
              </a:xfrm>
              <a:custGeom>
                <a:avLst/>
                <a:gdLst/>
                <a:ahLst/>
                <a:cxnLst/>
                <a:rect l="l" t="t" r="r" b="b"/>
                <a:pathLst>
                  <a:path w="1" h="2" extrusionOk="0">
                    <a:moveTo>
                      <a:pt x="0" y="1"/>
                    </a:moveTo>
                    <a:cubicBezTo>
                      <a:pt x="0" y="1"/>
                      <a:pt x="1" y="2"/>
                      <a:pt x="1" y="1"/>
                    </a:cubicBezTo>
                    <a:cubicBezTo>
                      <a:pt x="1" y="0"/>
                      <a:pt x="0" y="0"/>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12" name="Google Shape;2212;p17"/>
              <p:cNvSpPr/>
              <p:nvPr/>
            </p:nvSpPr>
            <p:spPr>
              <a:xfrm>
                <a:off x="6900863" y="3411538"/>
                <a:ext cx="112712" cy="26988"/>
              </a:xfrm>
              <a:custGeom>
                <a:avLst/>
                <a:gdLst/>
                <a:ahLst/>
                <a:cxnLst/>
                <a:rect l="l" t="t" r="r" b="b"/>
                <a:pathLst>
                  <a:path w="30" h="7" extrusionOk="0">
                    <a:moveTo>
                      <a:pt x="30" y="4"/>
                    </a:moveTo>
                    <a:cubicBezTo>
                      <a:pt x="21" y="7"/>
                      <a:pt x="10" y="3"/>
                      <a:pt x="1" y="0"/>
                    </a:cubicBezTo>
                    <a:cubicBezTo>
                      <a:pt x="1" y="0"/>
                      <a:pt x="0" y="1"/>
                      <a:pt x="1" y="1"/>
                    </a:cubicBezTo>
                    <a:cubicBezTo>
                      <a:pt x="6" y="3"/>
                      <a:pt x="11" y="5"/>
                      <a:pt x="17" y="5"/>
                    </a:cubicBezTo>
                    <a:cubicBezTo>
                      <a:pt x="21" y="6"/>
                      <a:pt x="26" y="6"/>
                      <a:pt x="30" y="4"/>
                    </a:cubicBezTo>
                    <a:cubicBezTo>
                      <a:pt x="30" y="4"/>
                      <a:pt x="30" y="3"/>
                      <a:pt x="30" y="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13" name="Google Shape;2213;p17"/>
              <p:cNvSpPr/>
              <p:nvPr/>
            </p:nvSpPr>
            <p:spPr>
              <a:xfrm>
                <a:off x="6873876" y="3405188"/>
                <a:ext cx="11113" cy="6350"/>
              </a:xfrm>
              <a:custGeom>
                <a:avLst/>
                <a:gdLst/>
                <a:ahLst/>
                <a:cxnLst/>
                <a:rect l="l" t="t" r="r" b="b"/>
                <a:pathLst>
                  <a:path w="3" h="2" extrusionOk="0">
                    <a:moveTo>
                      <a:pt x="3" y="1"/>
                    </a:moveTo>
                    <a:cubicBezTo>
                      <a:pt x="2" y="1"/>
                      <a:pt x="2" y="1"/>
                      <a:pt x="1" y="0"/>
                    </a:cubicBezTo>
                    <a:cubicBezTo>
                      <a:pt x="0" y="0"/>
                      <a:pt x="0" y="1"/>
                      <a:pt x="0" y="1"/>
                    </a:cubicBezTo>
                    <a:cubicBezTo>
                      <a:pt x="1" y="1"/>
                      <a:pt x="2" y="2"/>
                      <a:pt x="2" y="2"/>
                    </a:cubicBezTo>
                    <a:cubicBezTo>
                      <a:pt x="3" y="2"/>
                      <a:pt x="3" y="1"/>
                      <a:pt x="3"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14" name="Google Shape;2214;p17"/>
              <p:cNvSpPr/>
              <p:nvPr/>
            </p:nvSpPr>
            <p:spPr>
              <a:xfrm>
                <a:off x="6859588" y="3400425"/>
                <a:ext cx="3175" cy="4763"/>
              </a:xfrm>
              <a:custGeom>
                <a:avLst/>
                <a:gdLst/>
                <a:ahLst/>
                <a:cxnLst/>
                <a:rect l="l" t="t" r="r" b="b"/>
                <a:pathLst>
                  <a:path w="1" h="1" extrusionOk="0">
                    <a:moveTo>
                      <a:pt x="0" y="0"/>
                    </a:moveTo>
                    <a:cubicBezTo>
                      <a:pt x="0" y="1"/>
                      <a:pt x="0" y="1"/>
                      <a:pt x="0" y="1"/>
                    </a:cubicBezTo>
                    <a:cubicBezTo>
                      <a:pt x="1" y="0"/>
                      <a:pt x="0" y="0"/>
                      <a:pt x="0"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15" name="Google Shape;2215;p17"/>
              <p:cNvSpPr/>
              <p:nvPr/>
            </p:nvSpPr>
            <p:spPr>
              <a:xfrm>
                <a:off x="6437313" y="3246438"/>
                <a:ext cx="282575" cy="115888"/>
              </a:xfrm>
              <a:custGeom>
                <a:avLst/>
                <a:gdLst/>
                <a:ahLst/>
                <a:cxnLst/>
                <a:rect l="l" t="t" r="r" b="b"/>
                <a:pathLst>
                  <a:path w="75" h="31" extrusionOk="0">
                    <a:moveTo>
                      <a:pt x="40" y="30"/>
                    </a:moveTo>
                    <a:cubicBezTo>
                      <a:pt x="52" y="31"/>
                      <a:pt x="63" y="29"/>
                      <a:pt x="75" y="27"/>
                    </a:cubicBezTo>
                    <a:cubicBezTo>
                      <a:pt x="69" y="21"/>
                      <a:pt x="61" y="14"/>
                      <a:pt x="44" y="8"/>
                    </a:cubicBezTo>
                    <a:cubicBezTo>
                      <a:pt x="32" y="3"/>
                      <a:pt x="0" y="0"/>
                      <a:pt x="3" y="12"/>
                    </a:cubicBezTo>
                    <a:cubicBezTo>
                      <a:pt x="6" y="25"/>
                      <a:pt x="29" y="30"/>
                      <a:pt x="40" y="3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16" name="Google Shape;2216;p17"/>
              <p:cNvSpPr/>
              <p:nvPr/>
            </p:nvSpPr>
            <p:spPr>
              <a:xfrm>
                <a:off x="6459538" y="3295650"/>
                <a:ext cx="180975" cy="60325"/>
              </a:xfrm>
              <a:custGeom>
                <a:avLst/>
                <a:gdLst/>
                <a:ahLst/>
                <a:cxnLst/>
                <a:rect l="l" t="t" r="r" b="b"/>
                <a:pathLst>
                  <a:path w="48" h="16" extrusionOk="0">
                    <a:moveTo>
                      <a:pt x="1" y="0"/>
                    </a:moveTo>
                    <a:cubicBezTo>
                      <a:pt x="12" y="13"/>
                      <a:pt x="31" y="16"/>
                      <a:pt x="47" y="13"/>
                    </a:cubicBezTo>
                    <a:cubicBezTo>
                      <a:pt x="48" y="13"/>
                      <a:pt x="48" y="12"/>
                      <a:pt x="47" y="12"/>
                    </a:cubicBezTo>
                    <a:cubicBezTo>
                      <a:pt x="39" y="12"/>
                      <a:pt x="30" y="13"/>
                      <a:pt x="22" y="11"/>
                    </a:cubicBezTo>
                    <a:cubicBezTo>
                      <a:pt x="14" y="9"/>
                      <a:pt x="7" y="6"/>
                      <a:pt x="1" y="0"/>
                    </a:cubicBezTo>
                    <a:cubicBezTo>
                      <a:pt x="1" y="0"/>
                      <a:pt x="0" y="0"/>
                      <a:pt x="1"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17" name="Google Shape;2217;p17"/>
              <p:cNvSpPr/>
              <p:nvPr/>
            </p:nvSpPr>
            <p:spPr>
              <a:xfrm>
                <a:off x="6656388" y="3340100"/>
                <a:ext cx="6350" cy="4763"/>
              </a:xfrm>
              <a:custGeom>
                <a:avLst/>
                <a:gdLst/>
                <a:ahLst/>
                <a:cxnLst/>
                <a:rect l="l" t="t" r="r" b="b"/>
                <a:pathLst>
                  <a:path w="2" h="1" extrusionOk="0">
                    <a:moveTo>
                      <a:pt x="0" y="1"/>
                    </a:moveTo>
                    <a:cubicBezTo>
                      <a:pt x="1" y="1"/>
                      <a:pt x="1" y="1"/>
                      <a:pt x="2" y="1"/>
                    </a:cubicBezTo>
                    <a:cubicBezTo>
                      <a:pt x="2" y="1"/>
                      <a:pt x="2" y="0"/>
                      <a:pt x="2" y="0"/>
                    </a:cubicBezTo>
                    <a:cubicBezTo>
                      <a:pt x="1" y="0"/>
                      <a:pt x="1" y="0"/>
                      <a:pt x="0" y="0"/>
                    </a:cubicBezTo>
                    <a:cubicBezTo>
                      <a:pt x="0" y="0"/>
                      <a:pt x="0" y="1"/>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18" name="Google Shape;2218;p17"/>
              <p:cNvSpPr/>
              <p:nvPr/>
            </p:nvSpPr>
            <p:spPr>
              <a:xfrm>
                <a:off x="6673851" y="3340100"/>
                <a:ext cx="4763" cy="4763"/>
              </a:xfrm>
              <a:custGeom>
                <a:avLst/>
                <a:gdLst/>
                <a:ahLst/>
                <a:cxnLst/>
                <a:rect l="l" t="t" r="r" b="b"/>
                <a:pathLst>
                  <a:path w="1" h="1" extrusionOk="0">
                    <a:moveTo>
                      <a:pt x="1" y="1"/>
                    </a:moveTo>
                    <a:cubicBezTo>
                      <a:pt x="1" y="0"/>
                      <a:pt x="0" y="0"/>
                      <a:pt x="0" y="1"/>
                    </a:cubicBezTo>
                    <a:cubicBezTo>
                      <a:pt x="0" y="1"/>
                      <a:pt x="1"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19" name="Google Shape;2219;p17"/>
              <p:cNvSpPr/>
              <p:nvPr/>
            </p:nvSpPr>
            <p:spPr>
              <a:xfrm>
                <a:off x="6464301" y="3268663"/>
                <a:ext cx="112712" cy="26988"/>
              </a:xfrm>
              <a:custGeom>
                <a:avLst/>
                <a:gdLst/>
                <a:ahLst/>
                <a:cxnLst/>
                <a:rect l="l" t="t" r="r" b="b"/>
                <a:pathLst>
                  <a:path w="30" h="7" extrusionOk="0">
                    <a:moveTo>
                      <a:pt x="1" y="4"/>
                    </a:moveTo>
                    <a:cubicBezTo>
                      <a:pt x="9" y="0"/>
                      <a:pt x="20" y="4"/>
                      <a:pt x="29" y="7"/>
                    </a:cubicBezTo>
                    <a:cubicBezTo>
                      <a:pt x="30" y="7"/>
                      <a:pt x="30" y="6"/>
                      <a:pt x="30" y="5"/>
                    </a:cubicBezTo>
                    <a:cubicBezTo>
                      <a:pt x="25" y="3"/>
                      <a:pt x="19" y="2"/>
                      <a:pt x="14" y="2"/>
                    </a:cubicBezTo>
                    <a:cubicBezTo>
                      <a:pt x="9" y="1"/>
                      <a:pt x="4" y="1"/>
                      <a:pt x="0" y="3"/>
                    </a:cubicBezTo>
                    <a:cubicBezTo>
                      <a:pt x="0" y="3"/>
                      <a:pt x="0" y="4"/>
                      <a:pt x="1" y="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20" name="Google Shape;2220;p17"/>
              <p:cNvSpPr/>
              <p:nvPr/>
            </p:nvSpPr>
            <p:spPr>
              <a:xfrm>
                <a:off x="6591301" y="3290888"/>
                <a:ext cx="15875" cy="7938"/>
              </a:xfrm>
              <a:custGeom>
                <a:avLst/>
                <a:gdLst/>
                <a:ahLst/>
                <a:cxnLst/>
                <a:rect l="l" t="t" r="r" b="b"/>
                <a:pathLst>
                  <a:path w="4" h="2" extrusionOk="0">
                    <a:moveTo>
                      <a:pt x="1" y="1"/>
                    </a:moveTo>
                    <a:cubicBezTo>
                      <a:pt x="1" y="1"/>
                      <a:pt x="2" y="2"/>
                      <a:pt x="3" y="2"/>
                    </a:cubicBezTo>
                    <a:cubicBezTo>
                      <a:pt x="3" y="2"/>
                      <a:pt x="4" y="1"/>
                      <a:pt x="3" y="1"/>
                    </a:cubicBezTo>
                    <a:cubicBezTo>
                      <a:pt x="2" y="1"/>
                      <a:pt x="2" y="1"/>
                      <a:pt x="1" y="0"/>
                    </a:cubicBezTo>
                    <a:cubicBezTo>
                      <a:pt x="1" y="0"/>
                      <a:pt x="0"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21" name="Google Shape;2221;p17"/>
              <p:cNvSpPr/>
              <p:nvPr/>
            </p:nvSpPr>
            <p:spPr>
              <a:xfrm>
                <a:off x="6618288" y="3298825"/>
                <a:ext cx="3175" cy="3175"/>
              </a:xfrm>
              <a:custGeom>
                <a:avLst/>
                <a:gdLst/>
                <a:ahLst/>
                <a:cxnLst/>
                <a:rect l="l" t="t" r="r" b="b"/>
                <a:pathLst>
                  <a:path w="1" h="1" extrusionOk="0">
                    <a:moveTo>
                      <a:pt x="1" y="1"/>
                    </a:moveTo>
                    <a:cubicBezTo>
                      <a:pt x="1" y="0"/>
                      <a:pt x="0" y="0"/>
                      <a:pt x="0" y="1"/>
                    </a:cubicBezTo>
                    <a:cubicBezTo>
                      <a:pt x="0" y="1"/>
                      <a:pt x="1"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22" name="Google Shape;2222;p17"/>
              <p:cNvSpPr/>
              <p:nvPr/>
            </p:nvSpPr>
            <p:spPr>
              <a:xfrm>
                <a:off x="6757988" y="3167063"/>
                <a:ext cx="271463" cy="173038"/>
              </a:xfrm>
              <a:custGeom>
                <a:avLst/>
                <a:gdLst/>
                <a:ahLst/>
                <a:cxnLst/>
                <a:rect l="l" t="t" r="r" b="b"/>
                <a:pathLst>
                  <a:path w="72" h="46" extrusionOk="0">
                    <a:moveTo>
                      <a:pt x="22" y="19"/>
                    </a:moveTo>
                    <a:cubicBezTo>
                      <a:pt x="13" y="26"/>
                      <a:pt x="6" y="36"/>
                      <a:pt x="0" y="45"/>
                    </a:cubicBezTo>
                    <a:cubicBezTo>
                      <a:pt x="8" y="46"/>
                      <a:pt x="18" y="45"/>
                      <a:pt x="35" y="38"/>
                    </a:cubicBezTo>
                    <a:cubicBezTo>
                      <a:pt x="47" y="33"/>
                      <a:pt x="72" y="14"/>
                      <a:pt x="62" y="7"/>
                    </a:cubicBezTo>
                    <a:cubicBezTo>
                      <a:pt x="52" y="0"/>
                      <a:pt x="31" y="12"/>
                      <a:pt x="22" y="1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23" name="Google Shape;2223;p17"/>
              <p:cNvSpPr/>
              <p:nvPr/>
            </p:nvSpPr>
            <p:spPr>
              <a:xfrm>
                <a:off x="6813551" y="3194050"/>
                <a:ext cx="166688" cy="93663"/>
              </a:xfrm>
              <a:custGeom>
                <a:avLst/>
                <a:gdLst/>
                <a:ahLst/>
                <a:cxnLst/>
                <a:rect l="l" t="t" r="r" b="b"/>
                <a:pathLst>
                  <a:path w="44" h="25" extrusionOk="0">
                    <a:moveTo>
                      <a:pt x="44" y="2"/>
                    </a:moveTo>
                    <a:cubicBezTo>
                      <a:pt x="27" y="0"/>
                      <a:pt x="10" y="11"/>
                      <a:pt x="1" y="24"/>
                    </a:cubicBezTo>
                    <a:cubicBezTo>
                      <a:pt x="0" y="24"/>
                      <a:pt x="1" y="25"/>
                      <a:pt x="1" y="25"/>
                    </a:cubicBezTo>
                    <a:cubicBezTo>
                      <a:pt x="8" y="19"/>
                      <a:pt x="13" y="12"/>
                      <a:pt x="21" y="8"/>
                    </a:cubicBezTo>
                    <a:cubicBezTo>
                      <a:pt x="28" y="4"/>
                      <a:pt x="36" y="2"/>
                      <a:pt x="44" y="2"/>
                    </a:cubicBezTo>
                    <a:cubicBezTo>
                      <a:pt x="44" y="2"/>
                      <a:pt x="44" y="2"/>
                      <a:pt x="44"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24" name="Google Shape;2224;p17"/>
              <p:cNvSpPr/>
              <p:nvPr/>
            </p:nvSpPr>
            <p:spPr>
              <a:xfrm>
                <a:off x="6799263" y="3295650"/>
                <a:ext cx="7938" cy="6350"/>
              </a:xfrm>
              <a:custGeom>
                <a:avLst/>
                <a:gdLst/>
                <a:ahLst/>
                <a:cxnLst/>
                <a:rect l="l" t="t" r="r" b="b"/>
                <a:pathLst>
                  <a:path w="2" h="2" extrusionOk="0">
                    <a:moveTo>
                      <a:pt x="1" y="0"/>
                    </a:moveTo>
                    <a:cubicBezTo>
                      <a:pt x="1" y="1"/>
                      <a:pt x="0" y="1"/>
                      <a:pt x="0" y="2"/>
                    </a:cubicBezTo>
                    <a:cubicBezTo>
                      <a:pt x="0" y="2"/>
                      <a:pt x="0" y="2"/>
                      <a:pt x="0" y="2"/>
                    </a:cubicBezTo>
                    <a:cubicBezTo>
                      <a:pt x="1" y="2"/>
                      <a:pt x="1" y="1"/>
                      <a:pt x="2" y="1"/>
                    </a:cubicBezTo>
                    <a:cubicBezTo>
                      <a:pt x="2" y="0"/>
                      <a:pt x="1" y="0"/>
                      <a:pt x="1"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25" name="Google Shape;2225;p17"/>
              <p:cNvSpPr/>
              <p:nvPr/>
            </p:nvSpPr>
            <p:spPr>
              <a:xfrm>
                <a:off x="6788151" y="3309938"/>
                <a:ext cx="3175" cy="4763"/>
              </a:xfrm>
              <a:custGeom>
                <a:avLst/>
                <a:gdLst/>
                <a:ahLst/>
                <a:cxnLst/>
                <a:rect l="l" t="t" r="r" b="b"/>
                <a:pathLst>
                  <a:path w="1" h="1" extrusionOk="0">
                    <a:moveTo>
                      <a:pt x="0" y="1"/>
                    </a:moveTo>
                    <a:cubicBezTo>
                      <a:pt x="0" y="1"/>
                      <a:pt x="1" y="1"/>
                      <a:pt x="1" y="0"/>
                    </a:cubicBezTo>
                    <a:cubicBezTo>
                      <a:pt x="1" y="0"/>
                      <a:pt x="0" y="0"/>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26" name="Google Shape;2226;p17"/>
              <p:cNvSpPr/>
              <p:nvPr/>
            </p:nvSpPr>
            <p:spPr>
              <a:xfrm>
                <a:off x="6897688" y="3208338"/>
                <a:ext cx="90488" cy="76200"/>
              </a:xfrm>
              <a:custGeom>
                <a:avLst/>
                <a:gdLst/>
                <a:ahLst/>
                <a:cxnLst/>
                <a:rect l="l" t="t" r="r" b="b"/>
                <a:pathLst>
                  <a:path w="24" h="20" extrusionOk="0">
                    <a:moveTo>
                      <a:pt x="23" y="1"/>
                    </a:moveTo>
                    <a:cubicBezTo>
                      <a:pt x="19" y="9"/>
                      <a:pt x="9" y="14"/>
                      <a:pt x="0" y="18"/>
                    </a:cubicBezTo>
                    <a:cubicBezTo>
                      <a:pt x="0" y="19"/>
                      <a:pt x="0" y="20"/>
                      <a:pt x="1" y="20"/>
                    </a:cubicBezTo>
                    <a:cubicBezTo>
                      <a:pt x="6" y="18"/>
                      <a:pt x="11" y="15"/>
                      <a:pt x="15" y="11"/>
                    </a:cubicBezTo>
                    <a:cubicBezTo>
                      <a:pt x="19" y="8"/>
                      <a:pt x="22" y="5"/>
                      <a:pt x="24" y="1"/>
                    </a:cubicBezTo>
                    <a:cubicBezTo>
                      <a:pt x="24" y="1"/>
                      <a:pt x="23" y="0"/>
                      <a:pt x="23"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27" name="Google Shape;2227;p17"/>
              <p:cNvSpPr/>
              <p:nvPr/>
            </p:nvSpPr>
            <p:spPr>
              <a:xfrm>
                <a:off x="6873876" y="3287713"/>
                <a:ext cx="11113" cy="7938"/>
              </a:xfrm>
              <a:custGeom>
                <a:avLst/>
                <a:gdLst/>
                <a:ahLst/>
                <a:cxnLst/>
                <a:rect l="l" t="t" r="r" b="b"/>
                <a:pathLst>
                  <a:path w="3" h="2" extrusionOk="0">
                    <a:moveTo>
                      <a:pt x="2" y="1"/>
                    </a:moveTo>
                    <a:cubicBezTo>
                      <a:pt x="1" y="1"/>
                      <a:pt x="1" y="1"/>
                      <a:pt x="0" y="1"/>
                    </a:cubicBezTo>
                    <a:cubicBezTo>
                      <a:pt x="0" y="2"/>
                      <a:pt x="0" y="2"/>
                      <a:pt x="0" y="2"/>
                    </a:cubicBezTo>
                    <a:cubicBezTo>
                      <a:pt x="1" y="2"/>
                      <a:pt x="2" y="2"/>
                      <a:pt x="2" y="1"/>
                    </a:cubicBezTo>
                    <a:cubicBezTo>
                      <a:pt x="3" y="1"/>
                      <a:pt x="3" y="0"/>
                      <a:pt x="2"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28" name="Google Shape;2228;p17"/>
              <p:cNvSpPr/>
              <p:nvPr/>
            </p:nvSpPr>
            <p:spPr>
              <a:xfrm>
                <a:off x="6859588" y="3302000"/>
                <a:ext cx="3175" cy="4763"/>
              </a:xfrm>
              <a:custGeom>
                <a:avLst/>
                <a:gdLst/>
                <a:ahLst/>
                <a:cxnLst/>
                <a:rect l="l" t="t" r="r" b="b"/>
                <a:pathLst>
                  <a:path w="1" h="1" extrusionOk="0">
                    <a:moveTo>
                      <a:pt x="0" y="0"/>
                    </a:moveTo>
                    <a:cubicBezTo>
                      <a:pt x="0" y="1"/>
                      <a:pt x="1" y="0"/>
                      <a:pt x="0" y="0"/>
                    </a:cubicBezTo>
                    <a:cubicBezTo>
                      <a:pt x="0" y="0"/>
                      <a:pt x="0" y="0"/>
                      <a:pt x="0"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29" name="Google Shape;2229;p17"/>
              <p:cNvSpPr/>
              <p:nvPr/>
            </p:nvSpPr>
            <p:spPr>
              <a:xfrm>
                <a:off x="6451601" y="3362325"/>
                <a:ext cx="268288" cy="177800"/>
              </a:xfrm>
              <a:custGeom>
                <a:avLst/>
                <a:gdLst/>
                <a:ahLst/>
                <a:cxnLst/>
                <a:rect l="l" t="t" r="r" b="b"/>
                <a:pathLst>
                  <a:path w="71" h="47" extrusionOk="0">
                    <a:moveTo>
                      <a:pt x="49" y="27"/>
                    </a:moveTo>
                    <a:cubicBezTo>
                      <a:pt x="58" y="20"/>
                      <a:pt x="65" y="10"/>
                      <a:pt x="71" y="0"/>
                    </a:cubicBezTo>
                    <a:cubicBezTo>
                      <a:pt x="63" y="0"/>
                      <a:pt x="53" y="1"/>
                      <a:pt x="36" y="8"/>
                    </a:cubicBezTo>
                    <a:cubicBezTo>
                      <a:pt x="24" y="14"/>
                      <a:pt x="0" y="34"/>
                      <a:pt x="10" y="41"/>
                    </a:cubicBezTo>
                    <a:cubicBezTo>
                      <a:pt x="21" y="47"/>
                      <a:pt x="41" y="35"/>
                      <a:pt x="49" y="27"/>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30" name="Google Shape;2230;p17"/>
              <p:cNvSpPr/>
              <p:nvPr/>
            </p:nvSpPr>
            <p:spPr>
              <a:xfrm>
                <a:off x="6500813" y="3416300"/>
                <a:ext cx="161925" cy="96838"/>
              </a:xfrm>
              <a:custGeom>
                <a:avLst/>
                <a:gdLst/>
                <a:ahLst/>
                <a:cxnLst/>
                <a:rect l="l" t="t" r="r" b="b"/>
                <a:pathLst>
                  <a:path w="43" h="26" extrusionOk="0">
                    <a:moveTo>
                      <a:pt x="1" y="25"/>
                    </a:moveTo>
                    <a:cubicBezTo>
                      <a:pt x="18" y="26"/>
                      <a:pt x="33" y="14"/>
                      <a:pt x="43" y="1"/>
                    </a:cubicBezTo>
                    <a:cubicBezTo>
                      <a:pt x="43" y="0"/>
                      <a:pt x="43" y="0"/>
                      <a:pt x="42" y="0"/>
                    </a:cubicBezTo>
                    <a:cubicBezTo>
                      <a:pt x="36" y="6"/>
                      <a:pt x="30" y="13"/>
                      <a:pt x="23" y="18"/>
                    </a:cubicBezTo>
                    <a:cubicBezTo>
                      <a:pt x="16" y="22"/>
                      <a:pt x="9" y="24"/>
                      <a:pt x="1" y="24"/>
                    </a:cubicBezTo>
                    <a:cubicBezTo>
                      <a:pt x="0" y="24"/>
                      <a:pt x="0" y="25"/>
                      <a:pt x="1" y="2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31" name="Google Shape;2231;p17"/>
              <p:cNvSpPr/>
              <p:nvPr/>
            </p:nvSpPr>
            <p:spPr>
              <a:xfrm>
                <a:off x="6670676" y="3397250"/>
                <a:ext cx="11113" cy="11113"/>
              </a:xfrm>
              <a:custGeom>
                <a:avLst/>
                <a:gdLst/>
                <a:ahLst/>
                <a:cxnLst/>
                <a:rect l="l" t="t" r="r" b="b"/>
                <a:pathLst>
                  <a:path w="3" h="3" extrusionOk="0">
                    <a:moveTo>
                      <a:pt x="1" y="2"/>
                    </a:moveTo>
                    <a:cubicBezTo>
                      <a:pt x="2" y="2"/>
                      <a:pt x="2" y="2"/>
                      <a:pt x="2" y="1"/>
                    </a:cubicBezTo>
                    <a:cubicBezTo>
                      <a:pt x="3" y="1"/>
                      <a:pt x="2" y="0"/>
                      <a:pt x="2" y="1"/>
                    </a:cubicBezTo>
                    <a:cubicBezTo>
                      <a:pt x="1" y="1"/>
                      <a:pt x="1" y="1"/>
                      <a:pt x="1" y="2"/>
                    </a:cubicBezTo>
                    <a:cubicBezTo>
                      <a:pt x="0" y="2"/>
                      <a:pt x="1" y="3"/>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32" name="Google Shape;2232;p17"/>
              <p:cNvSpPr/>
              <p:nvPr/>
            </p:nvSpPr>
            <p:spPr>
              <a:xfrm>
                <a:off x="6686551" y="3386138"/>
                <a:ext cx="3175" cy="6350"/>
              </a:xfrm>
              <a:custGeom>
                <a:avLst/>
                <a:gdLst/>
                <a:ahLst/>
                <a:cxnLst/>
                <a:rect l="l" t="t" r="r" b="b"/>
                <a:pathLst>
                  <a:path w="1" h="2" extrusionOk="0">
                    <a:moveTo>
                      <a:pt x="1" y="1"/>
                    </a:moveTo>
                    <a:cubicBezTo>
                      <a:pt x="1" y="0"/>
                      <a:pt x="0" y="1"/>
                      <a:pt x="0" y="1"/>
                    </a:cubicBezTo>
                    <a:cubicBezTo>
                      <a:pt x="1" y="2"/>
                      <a:pt x="1"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33" name="Google Shape;2233;p17"/>
              <p:cNvSpPr/>
              <p:nvPr/>
            </p:nvSpPr>
            <p:spPr>
              <a:xfrm>
                <a:off x="6492875" y="3422650"/>
                <a:ext cx="90488" cy="76200"/>
              </a:xfrm>
              <a:custGeom>
                <a:avLst/>
                <a:gdLst/>
                <a:ahLst/>
                <a:cxnLst/>
                <a:rect l="l" t="t" r="r" b="b"/>
                <a:pathLst>
                  <a:path w="24" h="20" extrusionOk="0">
                    <a:moveTo>
                      <a:pt x="1" y="20"/>
                    </a:moveTo>
                    <a:cubicBezTo>
                      <a:pt x="5" y="11"/>
                      <a:pt x="15" y="6"/>
                      <a:pt x="23" y="1"/>
                    </a:cubicBezTo>
                    <a:cubicBezTo>
                      <a:pt x="24" y="1"/>
                      <a:pt x="23" y="0"/>
                      <a:pt x="22" y="0"/>
                    </a:cubicBezTo>
                    <a:cubicBezTo>
                      <a:pt x="17" y="2"/>
                      <a:pt x="13" y="5"/>
                      <a:pt x="9" y="9"/>
                    </a:cubicBezTo>
                    <a:cubicBezTo>
                      <a:pt x="5" y="12"/>
                      <a:pt x="2" y="15"/>
                      <a:pt x="0" y="19"/>
                    </a:cubicBezTo>
                    <a:cubicBezTo>
                      <a:pt x="0" y="20"/>
                      <a:pt x="1" y="20"/>
                      <a:pt x="1" y="2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34" name="Google Shape;2234;p17"/>
              <p:cNvSpPr/>
              <p:nvPr/>
            </p:nvSpPr>
            <p:spPr>
              <a:xfrm>
                <a:off x="6591301" y="3408363"/>
                <a:ext cx="15875" cy="7938"/>
              </a:xfrm>
              <a:custGeom>
                <a:avLst/>
                <a:gdLst/>
                <a:ahLst/>
                <a:cxnLst/>
                <a:rect l="l" t="t" r="r" b="b"/>
                <a:pathLst>
                  <a:path w="4" h="2" extrusionOk="0">
                    <a:moveTo>
                      <a:pt x="1" y="2"/>
                    </a:moveTo>
                    <a:cubicBezTo>
                      <a:pt x="2" y="2"/>
                      <a:pt x="3" y="1"/>
                      <a:pt x="3" y="1"/>
                    </a:cubicBezTo>
                    <a:cubicBezTo>
                      <a:pt x="4" y="1"/>
                      <a:pt x="3" y="0"/>
                      <a:pt x="3" y="0"/>
                    </a:cubicBezTo>
                    <a:cubicBezTo>
                      <a:pt x="2" y="0"/>
                      <a:pt x="2" y="1"/>
                      <a:pt x="1" y="1"/>
                    </a:cubicBezTo>
                    <a:cubicBezTo>
                      <a:pt x="0" y="1"/>
                      <a:pt x="1"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35" name="Google Shape;2235;p17"/>
              <p:cNvSpPr/>
              <p:nvPr/>
            </p:nvSpPr>
            <p:spPr>
              <a:xfrm>
                <a:off x="6618288" y="3400425"/>
                <a:ext cx="3175" cy="4763"/>
              </a:xfrm>
              <a:custGeom>
                <a:avLst/>
                <a:gdLst/>
                <a:ahLst/>
                <a:cxnLst/>
                <a:rect l="l" t="t" r="r" b="b"/>
                <a:pathLst>
                  <a:path w="1" h="1" extrusionOk="0">
                    <a:moveTo>
                      <a:pt x="0" y="0"/>
                    </a:moveTo>
                    <a:cubicBezTo>
                      <a:pt x="0" y="0"/>
                      <a:pt x="0" y="0"/>
                      <a:pt x="0" y="0"/>
                    </a:cubicBezTo>
                    <a:cubicBezTo>
                      <a:pt x="0" y="1"/>
                      <a:pt x="1" y="0"/>
                      <a:pt x="0"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36" name="Google Shape;2236;p17"/>
              <p:cNvSpPr/>
              <p:nvPr/>
            </p:nvSpPr>
            <p:spPr>
              <a:xfrm>
                <a:off x="6753226" y="3370263"/>
                <a:ext cx="174625" cy="271463"/>
              </a:xfrm>
              <a:custGeom>
                <a:avLst/>
                <a:gdLst/>
                <a:ahLst/>
                <a:cxnLst/>
                <a:rect l="l" t="t" r="r" b="b"/>
                <a:pathLst>
                  <a:path w="46" h="72" extrusionOk="0">
                    <a:moveTo>
                      <a:pt x="27" y="22"/>
                    </a:moveTo>
                    <a:cubicBezTo>
                      <a:pt x="20" y="13"/>
                      <a:pt x="10" y="6"/>
                      <a:pt x="1" y="0"/>
                    </a:cubicBezTo>
                    <a:cubicBezTo>
                      <a:pt x="0" y="8"/>
                      <a:pt x="1" y="18"/>
                      <a:pt x="7" y="35"/>
                    </a:cubicBezTo>
                    <a:cubicBezTo>
                      <a:pt x="12" y="47"/>
                      <a:pt x="31" y="72"/>
                      <a:pt x="39" y="62"/>
                    </a:cubicBezTo>
                    <a:cubicBezTo>
                      <a:pt x="46" y="52"/>
                      <a:pt x="34" y="31"/>
                      <a:pt x="27" y="2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37" name="Google Shape;2237;p17"/>
              <p:cNvSpPr/>
              <p:nvPr/>
            </p:nvSpPr>
            <p:spPr>
              <a:xfrm>
                <a:off x="6802438" y="3427413"/>
                <a:ext cx="98425" cy="165100"/>
              </a:xfrm>
              <a:custGeom>
                <a:avLst/>
                <a:gdLst/>
                <a:ahLst/>
                <a:cxnLst/>
                <a:rect l="l" t="t" r="r" b="b"/>
                <a:pathLst>
                  <a:path w="26" h="44" extrusionOk="0">
                    <a:moveTo>
                      <a:pt x="24" y="44"/>
                    </a:moveTo>
                    <a:cubicBezTo>
                      <a:pt x="26" y="27"/>
                      <a:pt x="14" y="10"/>
                      <a:pt x="2" y="1"/>
                    </a:cubicBezTo>
                    <a:cubicBezTo>
                      <a:pt x="1" y="0"/>
                      <a:pt x="0" y="1"/>
                      <a:pt x="1" y="1"/>
                    </a:cubicBezTo>
                    <a:cubicBezTo>
                      <a:pt x="7" y="8"/>
                      <a:pt x="13" y="13"/>
                      <a:pt x="18" y="21"/>
                    </a:cubicBezTo>
                    <a:cubicBezTo>
                      <a:pt x="22" y="28"/>
                      <a:pt x="24" y="36"/>
                      <a:pt x="23" y="44"/>
                    </a:cubicBezTo>
                    <a:cubicBezTo>
                      <a:pt x="23" y="44"/>
                      <a:pt x="24" y="44"/>
                      <a:pt x="24" y="4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38" name="Google Shape;2238;p17"/>
              <p:cNvSpPr/>
              <p:nvPr/>
            </p:nvSpPr>
            <p:spPr>
              <a:xfrm>
                <a:off x="6788151" y="3411538"/>
                <a:ext cx="11113" cy="7938"/>
              </a:xfrm>
              <a:custGeom>
                <a:avLst/>
                <a:gdLst/>
                <a:ahLst/>
                <a:cxnLst/>
                <a:rect l="l" t="t" r="r" b="b"/>
                <a:pathLst>
                  <a:path w="3" h="2" extrusionOk="0">
                    <a:moveTo>
                      <a:pt x="2" y="1"/>
                    </a:moveTo>
                    <a:cubicBezTo>
                      <a:pt x="2" y="1"/>
                      <a:pt x="1" y="0"/>
                      <a:pt x="1" y="0"/>
                    </a:cubicBezTo>
                    <a:cubicBezTo>
                      <a:pt x="1" y="0"/>
                      <a:pt x="0" y="0"/>
                      <a:pt x="0" y="0"/>
                    </a:cubicBezTo>
                    <a:cubicBezTo>
                      <a:pt x="1" y="1"/>
                      <a:pt x="1" y="1"/>
                      <a:pt x="2" y="2"/>
                    </a:cubicBezTo>
                    <a:cubicBezTo>
                      <a:pt x="2" y="2"/>
                      <a:pt x="3" y="1"/>
                      <a:pt x="2"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39" name="Google Shape;2239;p17"/>
              <p:cNvSpPr/>
              <p:nvPr/>
            </p:nvSpPr>
            <p:spPr>
              <a:xfrm>
                <a:off x="6777038" y="3400425"/>
                <a:ext cx="6350" cy="4763"/>
              </a:xfrm>
              <a:custGeom>
                <a:avLst/>
                <a:gdLst/>
                <a:ahLst/>
                <a:cxnLst/>
                <a:rect l="l" t="t" r="r" b="b"/>
                <a:pathLst>
                  <a:path w="2" h="1" extrusionOk="0">
                    <a:moveTo>
                      <a:pt x="1" y="0"/>
                    </a:moveTo>
                    <a:cubicBezTo>
                      <a:pt x="0" y="0"/>
                      <a:pt x="1" y="1"/>
                      <a:pt x="1" y="1"/>
                    </a:cubicBezTo>
                    <a:cubicBezTo>
                      <a:pt x="2" y="1"/>
                      <a:pt x="2" y="0"/>
                      <a:pt x="1"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40" name="Google Shape;2240;p17"/>
              <p:cNvSpPr/>
              <p:nvPr/>
            </p:nvSpPr>
            <p:spPr>
              <a:xfrm>
                <a:off x="6810376" y="3509963"/>
                <a:ext cx="71437" cy="90488"/>
              </a:xfrm>
              <a:custGeom>
                <a:avLst/>
                <a:gdLst/>
                <a:ahLst/>
                <a:cxnLst/>
                <a:rect l="l" t="t" r="r" b="b"/>
                <a:pathLst>
                  <a:path w="19" h="24" extrusionOk="0">
                    <a:moveTo>
                      <a:pt x="19" y="23"/>
                    </a:moveTo>
                    <a:cubicBezTo>
                      <a:pt x="10" y="19"/>
                      <a:pt x="5" y="9"/>
                      <a:pt x="1" y="0"/>
                    </a:cubicBezTo>
                    <a:cubicBezTo>
                      <a:pt x="1" y="0"/>
                      <a:pt x="0" y="0"/>
                      <a:pt x="0" y="1"/>
                    </a:cubicBezTo>
                    <a:cubicBezTo>
                      <a:pt x="2" y="6"/>
                      <a:pt x="5" y="11"/>
                      <a:pt x="8" y="15"/>
                    </a:cubicBezTo>
                    <a:cubicBezTo>
                      <a:pt x="11" y="19"/>
                      <a:pt x="14" y="22"/>
                      <a:pt x="19" y="24"/>
                    </a:cubicBezTo>
                    <a:cubicBezTo>
                      <a:pt x="19" y="24"/>
                      <a:pt x="19" y="23"/>
                      <a:pt x="19" y="2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41" name="Google Shape;2241;p17"/>
              <p:cNvSpPr/>
              <p:nvPr/>
            </p:nvSpPr>
            <p:spPr>
              <a:xfrm>
                <a:off x="6794501" y="3487738"/>
                <a:ext cx="7938" cy="11113"/>
              </a:xfrm>
              <a:custGeom>
                <a:avLst/>
                <a:gdLst/>
                <a:ahLst/>
                <a:cxnLst/>
                <a:rect l="l" t="t" r="r" b="b"/>
                <a:pathLst>
                  <a:path w="2" h="3" extrusionOk="0">
                    <a:moveTo>
                      <a:pt x="2" y="2"/>
                    </a:moveTo>
                    <a:cubicBezTo>
                      <a:pt x="2" y="1"/>
                      <a:pt x="2" y="1"/>
                      <a:pt x="1" y="0"/>
                    </a:cubicBezTo>
                    <a:cubicBezTo>
                      <a:pt x="1" y="0"/>
                      <a:pt x="0" y="0"/>
                      <a:pt x="0" y="0"/>
                    </a:cubicBezTo>
                    <a:cubicBezTo>
                      <a:pt x="1" y="1"/>
                      <a:pt x="1" y="2"/>
                      <a:pt x="1" y="2"/>
                    </a:cubicBezTo>
                    <a:cubicBezTo>
                      <a:pt x="1" y="3"/>
                      <a:pt x="2" y="3"/>
                      <a:pt x="2"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42" name="Google Shape;2242;p17"/>
              <p:cNvSpPr/>
              <p:nvPr/>
            </p:nvSpPr>
            <p:spPr>
              <a:xfrm>
                <a:off x="6788151" y="3471863"/>
                <a:ext cx="3175" cy="4763"/>
              </a:xfrm>
              <a:custGeom>
                <a:avLst/>
                <a:gdLst/>
                <a:ahLst/>
                <a:cxnLst/>
                <a:rect l="l" t="t" r="r" b="b"/>
                <a:pathLst>
                  <a:path w="1" h="1" extrusionOk="0">
                    <a:moveTo>
                      <a:pt x="0" y="0"/>
                    </a:moveTo>
                    <a:cubicBezTo>
                      <a:pt x="0" y="0"/>
                      <a:pt x="0" y="1"/>
                      <a:pt x="1" y="0"/>
                    </a:cubicBezTo>
                    <a:cubicBezTo>
                      <a:pt x="1" y="0"/>
                      <a:pt x="1" y="0"/>
                      <a:pt x="0"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43" name="Google Shape;2243;p17"/>
              <p:cNvSpPr/>
              <p:nvPr/>
            </p:nvSpPr>
            <p:spPr>
              <a:xfrm>
                <a:off x="6550026" y="3065463"/>
                <a:ext cx="180975" cy="266700"/>
              </a:xfrm>
              <a:custGeom>
                <a:avLst/>
                <a:gdLst/>
                <a:ahLst/>
                <a:cxnLst/>
                <a:rect l="l" t="t" r="r" b="b"/>
                <a:pathLst>
                  <a:path w="48" h="71" extrusionOk="0">
                    <a:moveTo>
                      <a:pt x="20" y="49"/>
                    </a:moveTo>
                    <a:cubicBezTo>
                      <a:pt x="28" y="58"/>
                      <a:pt x="38" y="65"/>
                      <a:pt x="47" y="71"/>
                    </a:cubicBezTo>
                    <a:cubicBezTo>
                      <a:pt x="48" y="63"/>
                      <a:pt x="47" y="53"/>
                      <a:pt x="39" y="36"/>
                    </a:cubicBezTo>
                    <a:cubicBezTo>
                      <a:pt x="34" y="24"/>
                      <a:pt x="14" y="0"/>
                      <a:pt x="7" y="10"/>
                    </a:cubicBezTo>
                    <a:cubicBezTo>
                      <a:pt x="0" y="21"/>
                      <a:pt x="13" y="41"/>
                      <a:pt x="20" y="4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44" name="Google Shape;2244;p17"/>
              <p:cNvSpPr/>
              <p:nvPr/>
            </p:nvSpPr>
            <p:spPr>
              <a:xfrm>
                <a:off x="6580188" y="3114676"/>
                <a:ext cx="98425" cy="161925"/>
              </a:xfrm>
              <a:custGeom>
                <a:avLst/>
                <a:gdLst/>
                <a:ahLst/>
                <a:cxnLst/>
                <a:rect l="l" t="t" r="r" b="b"/>
                <a:pathLst>
                  <a:path w="26" h="43" extrusionOk="0">
                    <a:moveTo>
                      <a:pt x="1" y="1"/>
                    </a:moveTo>
                    <a:cubicBezTo>
                      <a:pt x="0" y="18"/>
                      <a:pt x="12" y="33"/>
                      <a:pt x="25" y="43"/>
                    </a:cubicBezTo>
                    <a:cubicBezTo>
                      <a:pt x="25" y="43"/>
                      <a:pt x="26" y="43"/>
                      <a:pt x="25" y="42"/>
                    </a:cubicBezTo>
                    <a:cubicBezTo>
                      <a:pt x="19" y="36"/>
                      <a:pt x="13" y="30"/>
                      <a:pt x="8" y="23"/>
                    </a:cubicBezTo>
                    <a:cubicBezTo>
                      <a:pt x="4" y="16"/>
                      <a:pt x="1" y="9"/>
                      <a:pt x="1" y="1"/>
                    </a:cubicBezTo>
                    <a:cubicBezTo>
                      <a:pt x="1" y="0"/>
                      <a:pt x="1" y="0"/>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45" name="Google Shape;2245;p17"/>
              <p:cNvSpPr/>
              <p:nvPr/>
            </p:nvSpPr>
            <p:spPr>
              <a:xfrm>
                <a:off x="6686551" y="3284538"/>
                <a:ext cx="6350" cy="11113"/>
              </a:xfrm>
              <a:custGeom>
                <a:avLst/>
                <a:gdLst/>
                <a:ahLst/>
                <a:cxnLst/>
                <a:rect l="l" t="t" r="r" b="b"/>
                <a:pathLst>
                  <a:path w="2" h="3" extrusionOk="0">
                    <a:moveTo>
                      <a:pt x="0" y="1"/>
                    </a:moveTo>
                    <a:cubicBezTo>
                      <a:pt x="1" y="2"/>
                      <a:pt x="1" y="2"/>
                      <a:pt x="1" y="2"/>
                    </a:cubicBezTo>
                    <a:cubicBezTo>
                      <a:pt x="2" y="3"/>
                      <a:pt x="2" y="2"/>
                      <a:pt x="2" y="2"/>
                    </a:cubicBezTo>
                    <a:cubicBezTo>
                      <a:pt x="2" y="1"/>
                      <a:pt x="1" y="1"/>
                      <a:pt x="1" y="1"/>
                    </a:cubicBezTo>
                    <a:cubicBezTo>
                      <a:pt x="0" y="0"/>
                      <a:pt x="0" y="1"/>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46" name="Google Shape;2246;p17"/>
              <p:cNvSpPr/>
              <p:nvPr/>
            </p:nvSpPr>
            <p:spPr>
              <a:xfrm>
                <a:off x="6700838" y="3298825"/>
                <a:ext cx="3175" cy="3175"/>
              </a:xfrm>
              <a:custGeom>
                <a:avLst/>
                <a:gdLst/>
                <a:ahLst/>
                <a:cxnLst/>
                <a:rect l="l" t="t" r="r" b="b"/>
                <a:pathLst>
                  <a:path w="1" h="1" extrusionOk="0">
                    <a:moveTo>
                      <a:pt x="1" y="1"/>
                    </a:moveTo>
                    <a:cubicBezTo>
                      <a:pt x="1" y="1"/>
                      <a:pt x="1" y="0"/>
                      <a:pt x="0" y="0"/>
                    </a:cubicBezTo>
                    <a:cubicBezTo>
                      <a:pt x="0" y="1"/>
                      <a:pt x="0"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47" name="Google Shape;2247;p17"/>
              <p:cNvSpPr/>
              <p:nvPr/>
            </p:nvSpPr>
            <p:spPr>
              <a:xfrm>
                <a:off x="6591301" y="3106738"/>
                <a:ext cx="79375" cy="90488"/>
              </a:xfrm>
              <a:custGeom>
                <a:avLst/>
                <a:gdLst/>
                <a:ahLst/>
                <a:cxnLst/>
                <a:rect l="l" t="t" r="r" b="b"/>
                <a:pathLst>
                  <a:path w="21" h="24" extrusionOk="0">
                    <a:moveTo>
                      <a:pt x="1" y="1"/>
                    </a:moveTo>
                    <a:cubicBezTo>
                      <a:pt x="10" y="5"/>
                      <a:pt x="15" y="15"/>
                      <a:pt x="19" y="23"/>
                    </a:cubicBezTo>
                    <a:cubicBezTo>
                      <a:pt x="20" y="24"/>
                      <a:pt x="21" y="23"/>
                      <a:pt x="21" y="22"/>
                    </a:cubicBezTo>
                    <a:cubicBezTo>
                      <a:pt x="18" y="17"/>
                      <a:pt x="15" y="13"/>
                      <a:pt x="12" y="9"/>
                    </a:cubicBezTo>
                    <a:cubicBezTo>
                      <a:pt x="9" y="5"/>
                      <a:pt x="6" y="2"/>
                      <a:pt x="1" y="0"/>
                    </a:cubicBezTo>
                    <a:cubicBezTo>
                      <a:pt x="1" y="0"/>
                      <a:pt x="0"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48" name="Google Shape;2248;p17"/>
              <p:cNvSpPr/>
              <p:nvPr/>
            </p:nvSpPr>
            <p:spPr>
              <a:xfrm>
                <a:off x="6673851" y="3205163"/>
                <a:ext cx="12700" cy="14288"/>
              </a:xfrm>
              <a:custGeom>
                <a:avLst/>
                <a:gdLst/>
                <a:ahLst/>
                <a:cxnLst/>
                <a:rect l="l" t="t" r="r" b="b"/>
                <a:pathLst>
                  <a:path w="3" h="4" extrusionOk="0">
                    <a:moveTo>
                      <a:pt x="1" y="1"/>
                    </a:moveTo>
                    <a:cubicBezTo>
                      <a:pt x="1" y="2"/>
                      <a:pt x="1" y="3"/>
                      <a:pt x="2" y="3"/>
                    </a:cubicBezTo>
                    <a:cubicBezTo>
                      <a:pt x="2" y="4"/>
                      <a:pt x="3" y="3"/>
                      <a:pt x="2" y="3"/>
                    </a:cubicBezTo>
                    <a:cubicBezTo>
                      <a:pt x="2" y="2"/>
                      <a:pt x="2" y="2"/>
                      <a:pt x="2" y="1"/>
                    </a:cubicBezTo>
                    <a:cubicBezTo>
                      <a:pt x="1" y="0"/>
                      <a:pt x="0"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49" name="Google Shape;2249;p17"/>
              <p:cNvSpPr/>
              <p:nvPr/>
            </p:nvSpPr>
            <p:spPr>
              <a:xfrm>
                <a:off x="6689726" y="3230563"/>
                <a:ext cx="3175" cy="4763"/>
              </a:xfrm>
              <a:custGeom>
                <a:avLst/>
                <a:gdLst/>
                <a:ahLst/>
                <a:cxnLst/>
                <a:rect l="l" t="t" r="r" b="b"/>
                <a:pathLst>
                  <a:path w="1" h="1" extrusionOk="0">
                    <a:moveTo>
                      <a:pt x="1" y="0"/>
                    </a:moveTo>
                    <a:cubicBezTo>
                      <a:pt x="1" y="0"/>
                      <a:pt x="1" y="0"/>
                      <a:pt x="0" y="0"/>
                    </a:cubicBezTo>
                    <a:cubicBezTo>
                      <a:pt x="0" y="0"/>
                      <a:pt x="0" y="1"/>
                      <a:pt x="1"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50" name="Google Shape;2250;p17"/>
              <p:cNvSpPr/>
              <p:nvPr/>
            </p:nvSpPr>
            <p:spPr>
              <a:xfrm>
                <a:off x="6692901" y="3298826"/>
                <a:ext cx="101600" cy="106362"/>
              </a:xfrm>
              <a:custGeom>
                <a:avLst/>
                <a:gdLst/>
                <a:ahLst/>
                <a:cxnLst/>
                <a:rect l="l" t="t" r="r" b="b"/>
                <a:pathLst>
                  <a:path w="27" h="28" extrusionOk="0">
                    <a:moveTo>
                      <a:pt x="5" y="6"/>
                    </a:moveTo>
                    <a:cubicBezTo>
                      <a:pt x="2" y="8"/>
                      <a:pt x="0" y="11"/>
                      <a:pt x="0" y="14"/>
                    </a:cubicBezTo>
                    <a:cubicBezTo>
                      <a:pt x="0" y="18"/>
                      <a:pt x="1" y="21"/>
                      <a:pt x="4" y="24"/>
                    </a:cubicBezTo>
                    <a:cubicBezTo>
                      <a:pt x="7" y="27"/>
                      <a:pt x="11" y="28"/>
                      <a:pt x="15" y="27"/>
                    </a:cubicBezTo>
                    <a:cubicBezTo>
                      <a:pt x="23" y="24"/>
                      <a:pt x="27" y="14"/>
                      <a:pt x="23" y="7"/>
                    </a:cubicBezTo>
                    <a:cubicBezTo>
                      <a:pt x="20" y="0"/>
                      <a:pt x="9" y="2"/>
                      <a:pt x="5"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51" name="Google Shape;2251;p17"/>
              <p:cNvSpPr/>
              <p:nvPr/>
            </p:nvSpPr>
            <p:spPr>
              <a:xfrm>
                <a:off x="6686551" y="3306763"/>
                <a:ext cx="112712" cy="101600"/>
              </a:xfrm>
              <a:custGeom>
                <a:avLst/>
                <a:gdLst/>
                <a:ahLst/>
                <a:cxnLst/>
                <a:rect l="l" t="t" r="r" b="b"/>
                <a:pathLst>
                  <a:path w="30" h="27" extrusionOk="0">
                    <a:moveTo>
                      <a:pt x="18" y="2"/>
                    </a:moveTo>
                    <a:cubicBezTo>
                      <a:pt x="13" y="0"/>
                      <a:pt x="7" y="5"/>
                      <a:pt x="5" y="9"/>
                    </a:cubicBezTo>
                    <a:cubicBezTo>
                      <a:pt x="3" y="15"/>
                      <a:pt x="6" y="21"/>
                      <a:pt x="11" y="23"/>
                    </a:cubicBezTo>
                    <a:cubicBezTo>
                      <a:pt x="24" y="27"/>
                      <a:pt x="30" y="4"/>
                      <a:pt x="17" y="2"/>
                    </a:cubicBezTo>
                    <a:cubicBezTo>
                      <a:pt x="16" y="2"/>
                      <a:pt x="16" y="3"/>
                      <a:pt x="16" y="3"/>
                    </a:cubicBezTo>
                    <a:cubicBezTo>
                      <a:pt x="28" y="5"/>
                      <a:pt x="23" y="25"/>
                      <a:pt x="12" y="22"/>
                    </a:cubicBezTo>
                    <a:cubicBezTo>
                      <a:pt x="0" y="19"/>
                      <a:pt x="6" y="0"/>
                      <a:pt x="18" y="3"/>
                    </a:cubicBezTo>
                    <a:cubicBezTo>
                      <a:pt x="18" y="3"/>
                      <a:pt x="18" y="2"/>
                      <a:pt x="18"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52" name="Google Shape;2252;p17"/>
              <p:cNvSpPr/>
              <p:nvPr/>
            </p:nvSpPr>
            <p:spPr>
              <a:xfrm>
                <a:off x="6734176" y="3325813"/>
                <a:ext cx="7938" cy="6350"/>
              </a:xfrm>
              <a:custGeom>
                <a:avLst/>
                <a:gdLst/>
                <a:ahLst/>
                <a:cxnLst/>
                <a:rect l="l" t="t" r="r" b="b"/>
                <a:pathLst>
                  <a:path w="2" h="2" extrusionOk="0">
                    <a:moveTo>
                      <a:pt x="1" y="1"/>
                    </a:moveTo>
                    <a:cubicBezTo>
                      <a:pt x="1" y="2"/>
                      <a:pt x="2" y="0"/>
                      <a:pt x="1" y="0"/>
                    </a:cubicBezTo>
                    <a:cubicBezTo>
                      <a:pt x="0" y="0"/>
                      <a:pt x="0"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53" name="Google Shape;2253;p17"/>
              <p:cNvSpPr/>
              <p:nvPr/>
            </p:nvSpPr>
            <p:spPr>
              <a:xfrm>
                <a:off x="6727826" y="3340100"/>
                <a:ext cx="6350" cy="4763"/>
              </a:xfrm>
              <a:custGeom>
                <a:avLst/>
                <a:gdLst/>
                <a:ahLst/>
                <a:cxnLst/>
                <a:rect l="l" t="t" r="r" b="b"/>
                <a:pathLst>
                  <a:path w="2" h="1" extrusionOk="0">
                    <a:moveTo>
                      <a:pt x="1" y="1"/>
                    </a:moveTo>
                    <a:cubicBezTo>
                      <a:pt x="2" y="1"/>
                      <a:pt x="2" y="0"/>
                      <a:pt x="1" y="0"/>
                    </a:cubicBezTo>
                    <a:cubicBezTo>
                      <a:pt x="1" y="0"/>
                      <a:pt x="0"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54" name="Google Shape;2254;p17"/>
              <p:cNvSpPr/>
              <p:nvPr/>
            </p:nvSpPr>
            <p:spPr>
              <a:xfrm>
                <a:off x="6719888" y="3351213"/>
                <a:ext cx="3175" cy="4763"/>
              </a:xfrm>
              <a:custGeom>
                <a:avLst/>
                <a:gdLst/>
                <a:ahLst/>
                <a:cxnLst/>
                <a:rect l="l" t="t" r="r" b="b"/>
                <a:pathLst>
                  <a:path w="1" h="1" extrusionOk="0">
                    <a:moveTo>
                      <a:pt x="0" y="1"/>
                    </a:moveTo>
                    <a:cubicBezTo>
                      <a:pt x="1" y="1"/>
                      <a:pt x="1" y="0"/>
                      <a:pt x="1" y="0"/>
                    </a:cubicBezTo>
                    <a:cubicBezTo>
                      <a:pt x="0" y="0"/>
                      <a:pt x="0" y="1"/>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55" name="Google Shape;2255;p17"/>
              <p:cNvSpPr/>
              <p:nvPr/>
            </p:nvSpPr>
            <p:spPr>
              <a:xfrm>
                <a:off x="6746876" y="3340100"/>
                <a:ext cx="6350" cy="7938"/>
              </a:xfrm>
              <a:custGeom>
                <a:avLst/>
                <a:gdLst/>
                <a:ahLst/>
                <a:cxnLst/>
                <a:rect l="l" t="t" r="r" b="b"/>
                <a:pathLst>
                  <a:path w="2" h="2" extrusionOk="0">
                    <a:moveTo>
                      <a:pt x="1" y="2"/>
                    </a:moveTo>
                    <a:cubicBezTo>
                      <a:pt x="2" y="2"/>
                      <a:pt x="2" y="1"/>
                      <a:pt x="1" y="1"/>
                    </a:cubicBezTo>
                    <a:cubicBezTo>
                      <a:pt x="0" y="0"/>
                      <a:pt x="0"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56" name="Google Shape;2256;p17"/>
              <p:cNvSpPr/>
              <p:nvPr/>
            </p:nvSpPr>
            <p:spPr>
              <a:xfrm>
                <a:off x="6738938" y="3367088"/>
                <a:ext cx="3175" cy="7938"/>
              </a:xfrm>
              <a:custGeom>
                <a:avLst/>
                <a:gdLst/>
                <a:ahLst/>
                <a:cxnLst/>
                <a:rect l="l" t="t" r="r" b="b"/>
                <a:pathLst>
                  <a:path w="1" h="2" extrusionOk="0">
                    <a:moveTo>
                      <a:pt x="0" y="1"/>
                    </a:moveTo>
                    <a:cubicBezTo>
                      <a:pt x="1" y="2"/>
                      <a:pt x="1" y="1"/>
                      <a:pt x="1" y="1"/>
                    </a:cubicBezTo>
                    <a:cubicBezTo>
                      <a:pt x="0" y="0"/>
                      <a:pt x="0" y="1"/>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57" name="Google Shape;2257;p17"/>
              <p:cNvSpPr/>
              <p:nvPr/>
            </p:nvSpPr>
            <p:spPr>
              <a:xfrm>
                <a:off x="6731001" y="3348038"/>
                <a:ext cx="7938" cy="7938"/>
              </a:xfrm>
              <a:custGeom>
                <a:avLst/>
                <a:gdLst/>
                <a:ahLst/>
                <a:cxnLst/>
                <a:rect l="l" t="t" r="r" b="b"/>
                <a:pathLst>
                  <a:path w="2" h="2" extrusionOk="0">
                    <a:moveTo>
                      <a:pt x="1" y="2"/>
                    </a:moveTo>
                    <a:cubicBezTo>
                      <a:pt x="2" y="2"/>
                      <a:pt x="2" y="0"/>
                      <a:pt x="1" y="0"/>
                    </a:cubicBezTo>
                    <a:cubicBezTo>
                      <a:pt x="1" y="0"/>
                      <a:pt x="0" y="1"/>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58" name="Google Shape;2258;p17"/>
              <p:cNvSpPr/>
              <p:nvPr/>
            </p:nvSpPr>
            <p:spPr>
              <a:xfrm>
                <a:off x="6723063" y="3367088"/>
                <a:ext cx="7938" cy="7938"/>
              </a:xfrm>
              <a:custGeom>
                <a:avLst/>
                <a:gdLst/>
                <a:ahLst/>
                <a:cxnLst/>
                <a:rect l="l" t="t" r="r" b="b"/>
                <a:pathLst>
                  <a:path w="2" h="2" extrusionOk="0">
                    <a:moveTo>
                      <a:pt x="2" y="1"/>
                    </a:moveTo>
                    <a:cubicBezTo>
                      <a:pt x="2" y="1"/>
                      <a:pt x="2" y="1"/>
                      <a:pt x="2" y="1"/>
                    </a:cubicBezTo>
                    <a:cubicBezTo>
                      <a:pt x="2" y="0"/>
                      <a:pt x="1" y="0"/>
                      <a:pt x="0" y="1"/>
                    </a:cubicBezTo>
                    <a:cubicBezTo>
                      <a:pt x="0" y="1"/>
                      <a:pt x="0" y="1"/>
                      <a:pt x="0" y="1"/>
                    </a:cubicBezTo>
                    <a:cubicBezTo>
                      <a:pt x="0" y="2"/>
                      <a:pt x="2" y="2"/>
                      <a:pt x="2"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59" name="Google Shape;2259;p17"/>
              <p:cNvSpPr/>
              <p:nvPr/>
            </p:nvSpPr>
            <p:spPr>
              <a:xfrm>
                <a:off x="6746876" y="3359150"/>
                <a:ext cx="11113" cy="7938"/>
              </a:xfrm>
              <a:custGeom>
                <a:avLst/>
                <a:gdLst/>
                <a:ahLst/>
                <a:cxnLst/>
                <a:rect l="l" t="t" r="r" b="b"/>
                <a:pathLst>
                  <a:path w="3" h="2" extrusionOk="0">
                    <a:moveTo>
                      <a:pt x="1" y="2"/>
                    </a:moveTo>
                    <a:cubicBezTo>
                      <a:pt x="2" y="2"/>
                      <a:pt x="3" y="0"/>
                      <a:pt x="2" y="0"/>
                    </a:cubicBezTo>
                    <a:cubicBezTo>
                      <a:pt x="1" y="0"/>
                      <a:pt x="0" y="1"/>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60" name="Google Shape;2260;p17"/>
              <p:cNvSpPr/>
              <p:nvPr/>
            </p:nvSpPr>
            <p:spPr>
              <a:xfrm>
                <a:off x="6742113" y="3375025"/>
                <a:ext cx="11113" cy="6350"/>
              </a:xfrm>
              <a:custGeom>
                <a:avLst/>
                <a:gdLst/>
                <a:ahLst/>
                <a:cxnLst/>
                <a:rect l="l" t="t" r="r" b="b"/>
                <a:pathLst>
                  <a:path w="3" h="2" extrusionOk="0">
                    <a:moveTo>
                      <a:pt x="2" y="2"/>
                    </a:moveTo>
                    <a:cubicBezTo>
                      <a:pt x="2" y="2"/>
                      <a:pt x="2" y="2"/>
                      <a:pt x="2" y="2"/>
                    </a:cubicBezTo>
                    <a:cubicBezTo>
                      <a:pt x="3" y="1"/>
                      <a:pt x="2" y="0"/>
                      <a:pt x="1" y="1"/>
                    </a:cubicBezTo>
                    <a:cubicBezTo>
                      <a:pt x="1" y="1"/>
                      <a:pt x="1" y="1"/>
                      <a:pt x="1" y="1"/>
                    </a:cubicBezTo>
                    <a:cubicBezTo>
                      <a:pt x="0" y="1"/>
                      <a:pt x="1" y="2"/>
                      <a:pt x="2"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61" name="Google Shape;2261;p17"/>
              <p:cNvSpPr/>
              <p:nvPr/>
            </p:nvSpPr>
            <p:spPr>
              <a:xfrm>
                <a:off x="6757988" y="3351213"/>
                <a:ext cx="6350" cy="7938"/>
              </a:xfrm>
              <a:custGeom>
                <a:avLst/>
                <a:gdLst/>
                <a:ahLst/>
                <a:cxnLst/>
                <a:rect l="l" t="t" r="r" b="b"/>
                <a:pathLst>
                  <a:path w="2" h="2" extrusionOk="0">
                    <a:moveTo>
                      <a:pt x="1" y="2"/>
                    </a:moveTo>
                    <a:cubicBezTo>
                      <a:pt x="2" y="2"/>
                      <a:pt x="2" y="0"/>
                      <a:pt x="1" y="0"/>
                    </a:cubicBezTo>
                    <a:cubicBezTo>
                      <a:pt x="0" y="0"/>
                      <a:pt x="0" y="1"/>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62" name="Google Shape;2262;p17"/>
              <p:cNvSpPr/>
              <p:nvPr/>
            </p:nvSpPr>
            <p:spPr>
              <a:xfrm>
                <a:off x="6753226" y="3328988"/>
                <a:ext cx="7938" cy="3175"/>
              </a:xfrm>
              <a:custGeom>
                <a:avLst/>
                <a:gdLst/>
                <a:ahLst/>
                <a:cxnLst/>
                <a:rect l="l" t="t" r="r" b="b"/>
                <a:pathLst>
                  <a:path w="2" h="1" extrusionOk="0">
                    <a:moveTo>
                      <a:pt x="0" y="1"/>
                    </a:moveTo>
                    <a:cubicBezTo>
                      <a:pt x="1" y="1"/>
                      <a:pt x="2" y="0"/>
                      <a:pt x="1" y="0"/>
                    </a:cubicBezTo>
                    <a:cubicBezTo>
                      <a:pt x="0" y="0"/>
                      <a:pt x="0" y="1"/>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63" name="Google Shape;2263;p17"/>
              <p:cNvSpPr/>
              <p:nvPr/>
            </p:nvSpPr>
            <p:spPr>
              <a:xfrm>
                <a:off x="6738938" y="3325813"/>
                <a:ext cx="7938" cy="3175"/>
              </a:xfrm>
              <a:custGeom>
                <a:avLst/>
                <a:gdLst/>
                <a:ahLst/>
                <a:cxnLst/>
                <a:rect l="l" t="t" r="r" b="b"/>
                <a:pathLst>
                  <a:path w="2" h="1" extrusionOk="0">
                    <a:moveTo>
                      <a:pt x="1" y="1"/>
                    </a:moveTo>
                    <a:cubicBezTo>
                      <a:pt x="2" y="1"/>
                      <a:pt x="2" y="0"/>
                      <a:pt x="1" y="0"/>
                    </a:cubicBezTo>
                    <a:cubicBezTo>
                      <a:pt x="1" y="0"/>
                      <a:pt x="0"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64" name="Google Shape;2264;p17"/>
              <p:cNvSpPr/>
              <p:nvPr/>
            </p:nvSpPr>
            <p:spPr>
              <a:xfrm>
                <a:off x="6716713" y="3332163"/>
                <a:ext cx="11113" cy="7938"/>
              </a:xfrm>
              <a:custGeom>
                <a:avLst/>
                <a:gdLst/>
                <a:ahLst/>
                <a:cxnLst/>
                <a:rect l="l" t="t" r="r" b="b"/>
                <a:pathLst>
                  <a:path w="3" h="2" extrusionOk="0">
                    <a:moveTo>
                      <a:pt x="1" y="2"/>
                    </a:moveTo>
                    <a:cubicBezTo>
                      <a:pt x="2" y="2"/>
                      <a:pt x="3" y="1"/>
                      <a:pt x="2" y="0"/>
                    </a:cubicBezTo>
                    <a:cubicBezTo>
                      <a:pt x="0" y="0"/>
                      <a:pt x="0"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65" name="Google Shape;2265;p17"/>
              <p:cNvSpPr/>
              <p:nvPr/>
            </p:nvSpPr>
            <p:spPr>
              <a:xfrm>
                <a:off x="6708776" y="3362325"/>
                <a:ext cx="11113" cy="7938"/>
              </a:xfrm>
              <a:custGeom>
                <a:avLst/>
                <a:gdLst/>
                <a:ahLst/>
                <a:cxnLst/>
                <a:rect l="l" t="t" r="r" b="b"/>
                <a:pathLst>
                  <a:path w="3" h="2" extrusionOk="0">
                    <a:moveTo>
                      <a:pt x="1" y="2"/>
                    </a:moveTo>
                    <a:cubicBezTo>
                      <a:pt x="1" y="2"/>
                      <a:pt x="2" y="2"/>
                      <a:pt x="2" y="2"/>
                    </a:cubicBezTo>
                    <a:cubicBezTo>
                      <a:pt x="3" y="2"/>
                      <a:pt x="3" y="0"/>
                      <a:pt x="2" y="0"/>
                    </a:cubicBezTo>
                    <a:cubicBezTo>
                      <a:pt x="2" y="0"/>
                      <a:pt x="2" y="0"/>
                      <a:pt x="2" y="0"/>
                    </a:cubicBezTo>
                    <a:cubicBezTo>
                      <a:pt x="1" y="0"/>
                      <a:pt x="0"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66" name="Google Shape;2266;p17"/>
              <p:cNvSpPr/>
              <p:nvPr/>
            </p:nvSpPr>
            <p:spPr>
              <a:xfrm>
                <a:off x="6734176" y="3355975"/>
                <a:ext cx="7938" cy="6350"/>
              </a:xfrm>
              <a:custGeom>
                <a:avLst/>
                <a:gdLst/>
                <a:ahLst/>
                <a:cxnLst/>
                <a:rect l="l" t="t" r="r" b="b"/>
                <a:pathLst>
                  <a:path w="2" h="2" extrusionOk="0">
                    <a:moveTo>
                      <a:pt x="2" y="1"/>
                    </a:moveTo>
                    <a:cubicBezTo>
                      <a:pt x="2" y="0"/>
                      <a:pt x="1" y="0"/>
                      <a:pt x="1" y="0"/>
                    </a:cubicBezTo>
                    <a:cubicBezTo>
                      <a:pt x="1" y="0"/>
                      <a:pt x="0" y="2"/>
                      <a:pt x="1" y="2"/>
                    </a:cubicBezTo>
                    <a:cubicBezTo>
                      <a:pt x="1" y="2"/>
                      <a:pt x="1" y="2"/>
                      <a:pt x="1" y="2"/>
                    </a:cubicBezTo>
                    <a:cubicBezTo>
                      <a:pt x="2" y="2"/>
                      <a:pt x="2" y="1"/>
                      <a:pt x="2"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67" name="Google Shape;2267;p17"/>
              <p:cNvSpPr/>
              <p:nvPr/>
            </p:nvSpPr>
            <p:spPr>
              <a:xfrm>
                <a:off x="6731001" y="3378200"/>
                <a:ext cx="3175" cy="7938"/>
              </a:xfrm>
              <a:custGeom>
                <a:avLst/>
                <a:gdLst/>
                <a:ahLst/>
                <a:cxnLst/>
                <a:rect l="l" t="t" r="r" b="b"/>
                <a:pathLst>
                  <a:path w="1" h="2" extrusionOk="0">
                    <a:moveTo>
                      <a:pt x="0" y="1"/>
                    </a:moveTo>
                    <a:cubicBezTo>
                      <a:pt x="1" y="2"/>
                      <a:pt x="1" y="0"/>
                      <a:pt x="1" y="0"/>
                    </a:cubicBezTo>
                    <a:cubicBezTo>
                      <a:pt x="0" y="0"/>
                      <a:pt x="0" y="1"/>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68" name="Google Shape;2268;p17"/>
              <p:cNvSpPr/>
              <p:nvPr/>
            </p:nvSpPr>
            <p:spPr>
              <a:xfrm>
                <a:off x="6734176" y="3332163"/>
                <a:ext cx="12700" cy="12700"/>
              </a:xfrm>
              <a:custGeom>
                <a:avLst/>
                <a:gdLst/>
                <a:ahLst/>
                <a:cxnLst/>
                <a:rect l="l" t="t" r="r" b="b"/>
                <a:pathLst>
                  <a:path w="3" h="3" extrusionOk="0">
                    <a:moveTo>
                      <a:pt x="1" y="2"/>
                    </a:moveTo>
                    <a:cubicBezTo>
                      <a:pt x="2" y="3"/>
                      <a:pt x="3" y="1"/>
                      <a:pt x="2" y="0"/>
                    </a:cubicBezTo>
                    <a:cubicBezTo>
                      <a:pt x="0" y="0"/>
                      <a:pt x="0"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69" name="Google Shape;2269;p17"/>
              <p:cNvSpPr/>
              <p:nvPr/>
            </p:nvSpPr>
            <p:spPr>
              <a:xfrm>
                <a:off x="6757988" y="3336925"/>
                <a:ext cx="11113" cy="7938"/>
              </a:xfrm>
              <a:custGeom>
                <a:avLst/>
                <a:gdLst/>
                <a:ahLst/>
                <a:cxnLst/>
                <a:rect l="l" t="t" r="r" b="b"/>
                <a:pathLst>
                  <a:path w="3" h="2" extrusionOk="0">
                    <a:moveTo>
                      <a:pt x="1" y="2"/>
                    </a:moveTo>
                    <a:cubicBezTo>
                      <a:pt x="2" y="2"/>
                      <a:pt x="3" y="0"/>
                      <a:pt x="1" y="0"/>
                    </a:cubicBezTo>
                    <a:cubicBezTo>
                      <a:pt x="0" y="0"/>
                      <a:pt x="0"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2270" name="Google Shape;2270;p17"/>
            <p:cNvSpPr/>
            <p:nvPr/>
          </p:nvSpPr>
          <p:spPr>
            <a:xfrm rot="-5400000">
              <a:off x="8579245" y="1403257"/>
              <a:ext cx="506025" cy="4072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2271" name="Google Shape;2271;p17"/>
            <p:cNvGrpSpPr/>
            <p:nvPr/>
          </p:nvGrpSpPr>
          <p:grpSpPr>
            <a:xfrm rot="1214232">
              <a:off x="-331068" y="1120971"/>
              <a:ext cx="1224874" cy="1278395"/>
              <a:chOff x="5053013" y="4689476"/>
              <a:chExt cx="1271588" cy="1327150"/>
            </a:xfrm>
          </p:grpSpPr>
          <p:sp>
            <p:nvSpPr>
              <p:cNvPr id="2272" name="Google Shape;2272;p17"/>
              <p:cNvSpPr/>
              <p:nvPr/>
            </p:nvSpPr>
            <p:spPr>
              <a:xfrm>
                <a:off x="5370513" y="4689476"/>
                <a:ext cx="403225" cy="622300"/>
              </a:xfrm>
              <a:custGeom>
                <a:avLst/>
                <a:gdLst/>
                <a:ahLst/>
                <a:cxnLst/>
                <a:rect l="l" t="t" r="r" b="b"/>
                <a:pathLst>
                  <a:path w="107" h="165" extrusionOk="0">
                    <a:moveTo>
                      <a:pt x="15" y="92"/>
                    </a:moveTo>
                    <a:cubicBezTo>
                      <a:pt x="6" y="75"/>
                      <a:pt x="0" y="56"/>
                      <a:pt x="3" y="38"/>
                    </a:cubicBezTo>
                    <a:cubicBezTo>
                      <a:pt x="6" y="20"/>
                      <a:pt x="21" y="2"/>
                      <a:pt x="40" y="1"/>
                    </a:cubicBezTo>
                    <a:cubicBezTo>
                      <a:pt x="52" y="0"/>
                      <a:pt x="63" y="6"/>
                      <a:pt x="72" y="14"/>
                    </a:cubicBezTo>
                    <a:cubicBezTo>
                      <a:pt x="80" y="22"/>
                      <a:pt x="86" y="33"/>
                      <a:pt x="91" y="44"/>
                    </a:cubicBezTo>
                    <a:cubicBezTo>
                      <a:pt x="102" y="71"/>
                      <a:pt x="107" y="102"/>
                      <a:pt x="105" y="132"/>
                    </a:cubicBezTo>
                    <a:cubicBezTo>
                      <a:pt x="104" y="141"/>
                      <a:pt x="101" y="158"/>
                      <a:pt x="91" y="162"/>
                    </a:cubicBezTo>
                    <a:cubicBezTo>
                      <a:pt x="82" y="165"/>
                      <a:pt x="71" y="155"/>
                      <a:pt x="64" y="150"/>
                    </a:cubicBezTo>
                    <a:cubicBezTo>
                      <a:pt x="44" y="134"/>
                      <a:pt x="27" y="115"/>
                      <a:pt x="15" y="9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73" name="Google Shape;2273;p17"/>
              <p:cNvSpPr/>
              <p:nvPr/>
            </p:nvSpPr>
            <p:spPr>
              <a:xfrm>
                <a:off x="5365751" y="4689475"/>
                <a:ext cx="336550" cy="531813"/>
              </a:xfrm>
              <a:custGeom>
                <a:avLst/>
                <a:gdLst/>
                <a:ahLst/>
                <a:cxnLst/>
                <a:rect l="l" t="t" r="r" b="b"/>
                <a:pathLst>
                  <a:path w="89" h="141" extrusionOk="0">
                    <a:moveTo>
                      <a:pt x="26" y="14"/>
                    </a:moveTo>
                    <a:cubicBezTo>
                      <a:pt x="0" y="45"/>
                      <a:pt x="24" y="89"/>
                      <a:pt x="46" y="115"/>
                    </a:cubicBezTo>
                    <a:cubicBezTo>
                      <a:pt x="53" y="122"/>
                      <a:pt x="59" y="129"/>
                      <a:pt x="67" y="135"/>
                    </a:cubicBezTo>
                    <a:cubicBezTo>
                      <a:pt x="72" y="138"/>
                      <a:pt x="78" y="141"/>
                      <a:pt x="83" y="138"/>
                    </a:cubicBezTo>
                    <a:cubicBezTo>
                      <a:pt x="88" y="135"/>
                      <a:pt x="89" y="129"/>
                      <a:pt x="89" y="124"/>
                    </a:cubicBezTo>
                    <a:cubicBezTo>
                      <a:pt x="89" y="114"/>
                      <a:pt x="87" y="104"/>
                      <a:pt x="85" y="94"/>
                    </a:cubicBezTo>
                    <a:cubicBezTo>
                      <a:pt x="82" y="82"/>
                      <a:pt x="58" y="0"/>
                      <a:pt x="34" y="26"/>
                    </a:cubicBezTo>
                    <a:cubicBezTo>
                      <a:pt x="24" y="38"/>
                      <a:pt x="30" y="60"/>
                      <a:pt x="35" y="72"/>
                    </a:cubicBezTo>
                    <a:cubicBezTo>
                      <a:pt x="39" y="82"/>
                      <a:pt x="44" y="90"/>
                      <a:pt x="49" y="98"/>
                    </a:cubicBezTo>
                    <a:cubicBezTo>
                      <a:pt x="52" y="102"/>
                      <a:pt x="55" y="106"/>
                      <a:pt x="59" y="110"/>
                    </a:cubicBezTo>
                    <a:cubicBezTo>
                      <a:pt x="61" y="113"/>
                      <a:pt x="64" y="117"/>
                      <a:pt x="67" y="118"/>
                    </a:cubicBezTo>
                    <a:cubicBezTo>
                      <a:pt x="83" y="123"/>
                      <a:pt x="72" y="87"/>
                      <a:pt x="71" y="82"/>
                    </a:cubicBezTo>
                    <a:cubicBezTo>
                      <a:pt x="67" y="71"/>
                      <a:pt x="63" y="60"/>
                      <a:pt x="57" y="50"/>
                    </a:cubicBezTo>
                    <a:cubicBezTo>
                      <a:pt x="53" y="44"/>
                      <a:pt x="50" y="36"/>
                      <a:pt x="42" y="37"/>
                    </a:cubicBezTo>
                    <a:cubicBezTo>
                      <a:pt x="41" y="37"/>
                      <a:pt x="41" y="38"/>
                      <a:pt x="41" y="38"/>
                    </a:cubicBezTo>
                    <a:cubicBezTo>
                      <a:pt x="43" y="58"/>
                      <a:pt x="48" y="76"/>
                      <a:pt x="59" y="93"/>
                    </a:cubicBezTo>
                    <a:cubicBezTo>
                      <a:pt x="60" y="94"/>
                      <a:pt x="62" y="93"/>
                      <a:pt x="61" y="91"/>
                    </a:cubicBezTo>
                    <a:cubicBezTo>
                      <a:pt x="53" y="77"/>
                      <a:pt x="47" y="62"/>
                      <a:pt x="45" y="46"/>
                    </a:cubicBezTo>
                    <a:cubicBezTo>
                      <a:pt x="44" y="42"/>
                      <a:pt x="42" y="41"/>
                      <a:pt x="46" y="42"/>
                    </a:cubicBezTo>
                    <a:cubicBezTo>
                      <a:pt x="49" y="43"/>
                      <a:pt x="48" y="43"/>
                      <a:pt x="50" y="45"/>
                    </a:cubicBezTo>
                    <a:cubicBezTo>
                      <a:pt x="53" y="48"/>
                      <a:pt x="55" y="52"/>
                      <a:pt x="57" y="56"/>
                    </a:cubicBezTo>
                    <a:cubicBezTo>
                      <a:pt x="61" y="63"/>
                      <a:pt x="64" y="70"/>
                      <a:pt x="66" y="78"/>
                    </a:cubicBezTo>
                    <a:cubicBezTo>
                      <a:pt x="69" y="85"/>
                      <a:pt x="71" y="93"/>
                      <a:pt x="72" y="101"/>
                    </a:cubicBezTo>
                    <a:cubicBezTo>
                      <a:pt x="73" y="103"/>
                      <a:pt x="73" y="106"/>
                      <a:pt x="73" y="108"/>
                    </a:cubicBezTo>
                    <a:cubicBezTo>
                      <a:pt x="73" y="112"/>
                      <a:pt x="73" y="113"/>
                      <a:pt x="69" y="113"/>
                    </a:cubicBezTo>
                    <a:cubicBezTo>
                      <a:pt x="63" y="113"/>
                      <a:pt x="61" y="109"/>
                      <a:pt x="58" y="105"/>
                    </a:cubicBezTo>
                    <a:cubicBezTo>
                      <a:pt x="48" y="92"/>
                      <a:pt x="39" y="77"/>
                      <a:pt x="35" y="62"/>
                    </a:cubicBezTo>
                    <a:cubicBezTo>
                      <a:pt x="34" y="55"/>
                      <a:pt x="32" y="47"/>
                      <a:pt x="33" y="39"/>
                    </a:cubicBezTo>
                    <a:cubicBezTo>
                      <a:pt x="34" y="33"/>
                      <a:pt x="35" y="29"/>
                      <a:pt x="41" y="27"/>
                    </a:cubicBezTo>
                    <a:cubicBezTo>
                      <a:pt x="47" y="24"/>
                      <a:pt x="51" y="27"/>
                      <a:pt x="55" y="32"/>
                    </a:cubicBezTo>
                    <a:cubicBezTo>
                      <a:pt x="64" y="43"/>
                      <a:pt x="70" y="59"/>
                      <a:pt x="75" y="73"/>
                    </a:cubicBezTo>
                    <a:cubicBezTo>
                      <a:pt x="81" y="88"/>
                      <a:pt x="85" y="103"/>
                      <a:pt x="86" y="119"/>
                    </a:cubicBezTo>
                    <a:cubicBezTo>
                      <a:pt x="86" y="122"/>
                      <a:pt x="87" y="129"/>
                      <a:pt x="85" y="131"/>
                    </a:cubicBezTo>
                    <a:cubicBezTo>
                      <a:pt x="83" y="134"/>
                      <a:pt x="74" y="134"/>
                      <a:pt x="71" y="133"/>
                    </a:cubicBezTo>
                    <a:cubicBezTo>
                      <a:pt x="70" y="132"/>
                      <a:pt x="69" y="131"/>
                      <a:pt x="68" y="130"/>
                    </a:cubicBezTo>
                    <a:cubicBezTo>
                      <a:pt x="62" y="125"/>
                      <a:pt x="56" y="118"/>
                      <a:pt x="50" y="112"/>
                    </a:cubicBezTo>
                    <a:cubicBezTo>
                      <a:pt x="29" y="88"/>
                      <a:pt x="3" y="44"/>
                      <a:pt x="28" y="15"/>
                    </a:cubicBezTo>
                    <a:cubicBezTo>
                      <a:pt x="29" y="14"/>
                      <a:pt x="27" y="13"/>
                      <a:pt x="26" y="1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74" name="Google Shape;2274;p17"/>
              <p:cNvSpPr/>
              <p:nvPr/>
            </p:nvSpPr>
            <p:spPr>
              <a:xfrm>
                <a:off x="5532438" y="4724401"/>
                <a:ext cx="192088" cy="342900"/>
              </a:xfrm>
              <a:custGeom>
                <a:avLst/>
                <a:gdLst/>
                <a:ahLst/>
                <a:cxnLst/>
                <a:rect l="l" t="t" r="r" b="b"/>
                <a:pathLst>
                  <a:path w="51" h="91" extrusionOk="0">
                    <a:moveTo>
                      <a:pt x="1" y="2"/>
                    </a:moveTo>
                    <a:cubicBezTo>
                      <a:pt x="37" y="13"/>
                      <a:pt x="43" y="57"/>
                      <a:pt x="48" y="89"/>
                    </a:cubicBezTo>
                    <a:cubicBezTo>
                      <a:pt x="48" y="91"/>
                      <a:pt x="51" y="91"/>
                      <a:pt x="51" y="89"/>
                    </a:cubicBezTo>
                    <a:cubicBezTo>
                      <a:pt x="47" y="58"/>
                      <a:pt x="39" y="6"/>
                      <a:pt x="1" y="0"/>
                    </a:cubicBezTo>
                    <a:cubicBezTo>
                      <a:pt x="0" y="0"/>
                      <a:pt x="0" y="2"/>
                      <a:pt x="1" y="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75" name="Google Shape;2275;p17"/>
              <p:cNvSpPr/>
              <p:nvPr/>
            </p:nvSpPr>
            <p:spPr>
              <a:xfrm>
                <a:off x="5724525" y="4818063"/>
                <a:ext cx="523875" cy="534987"/>
              </a:xfrm>
              <a:custGeom>
                <a:avLst/>
                <a:gdLst/>
                <a:ahLst/>
                <a:cxnLst/>
                <a:rect l="l" t="t" r="r" b="b"/>
                <a:pathLst>
                  <a:path w="139" h="142" extrusionOk="0">
                    <a:moveTo>
                      <a:pt x="40" y="36"/>
                    </a:moveTo>
                    <a:cubicBezTo>
                      <a:pt x="52" y="22"/>
                      <a:pt x="66" y="9"/>
                      <a:pt x="85" y="4"/>
                    </a:cubicBezTo>
                    <a:cubicBezTo>
                      <a:pt x="103" y="0"/>
                      <a:pt x="124" y="6"/>
                      <a:pt x="133" y="23"/>
                    </a:cubicBezTo>
                    <a:cubicBezTo>
                      <a:pt x="139" y="33"/>
                      <a:pt x="138" y="46"/>
                      <a:pt x="134" y="57"/>
                    </a:cubicBezTo>
                    <a:cubicBezTo>
                      <a:pt x="130" y="68"/>
                      <a:pt x="123" y="78"/>
                      <a:pt x="115" y="86"/>
                    </a:cubicBezTo>
                    <a:cubicBezTo>
                      <a:pt x="94" y="108"/>
                      <a:pt x="68" y="125"/>
                      <a:pt x="40" y="135"/>
                    </a:cubicBezTo>
                    <a:cubicBezTo>
                      <a:pt x="31" y="138"/>
                      <a:pt x="14" y="142"/>
                      <a:pt x="7" y="135"/>
                    </a:cubicBezTo>
                    <a:cubicBezTo>
                      <a:pt x="0" y="127"/>
                      <a:pt x="5" y="113"/>
                      <a:pt x="7" y="105"/>
                    </a:cubicBezTo>
                    <a:cubicBezTo>
                      <a:pt x="13" y="80"/>
                      <a:pt x="24" y="56"/>
                      <a:pt x="40" y="3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76" name="Google Shape;2276;p17"/>
              <p:cNvSpPr/>
              <p:nvPr/>
            </p:nvSpPr>
            <p:spPr>
              <a:xfrm>
                <a:off x="5800725" y="4829176"/>
                <a:ext cx="455612" cy="438150"/>
              </a:xfrm>
              <a:custGeom>
                <a:avLst/>
                <a:gdLst/>
                <a:ahLst/>
                <a:cxnLst/>
                <a:rect l="l" t="t" r="r" b="b"/>
                <a:pathLst>
                  <a:path w="121" h="116" extrusionOk="0">
                    <a:moveTo>
                      <a:pt x="96" y="11"/>
                    </a:moveTo>
                    <a:cubicBezTo>
                      <a:pt x="57" y="0"/>
                      <a:pt x="26" y="40"/>
                      <a:pt x="11" y="71"/>
                    </a:cubicBezTo>
                    <a:cubicBezTo>
                      <a:pt x="7" y="79"/>
                      <a:pt x="4" y="88"/>
                      <a:pt x="2" y="98"/>
                    </a:cubicBezTo>
                    <a:cubicBezTo>
                      <a:pt x="0" y="103"/>
                      <a:pt x="0" y="110"/>
                      <a:pt x="5" y="113"/>
                    </a:cubicBezTo>
                    <a:cubicBezTo>
                      <a:pt x="10" y="116"/>
                      <a:pt x="15" y="115"/>
                      <a:pt x="20" y="113"/>
                    </a:cubicBezTo>
                    <a:cubicBezTo>
                      <a:pt x="29" y="109"/>
                      <a:pt x="38" y="103"/>
                      <a:pt x="46" y="98"/>
                    </a:cubicBezTo>
                    <a:cubicBezTo>
                      <a:pt x="56" y="90"/>
                      <a:pt x="121" y="35"/>
                      <a:pt x="87" y="24"/>
                    </a:cubicBezTo>
                    <a:cubicBezTo>
                      <a:pt x="72" y="19"/>
                      <a:pt x="55" y="34"/>
                      <a:pt x="46" y="43"/>
                    </a:cubicBezTo>
                    <a:cubicBezTo>
                      <a:pt x="39" y="50"/>
                      <a:pt x="33" y="58"/>
                      <a:pt x="28" y="66"/>
                    </a:cubicBezTo>
                    <a:cubicBezTo>
                      <a:pt x="25" y="71"/>
                      <a:pt x="23" y="75"/>
                      <a:pt x="21" y="80"/>
                    </a:cubicBezTo>
                    <a:cubicBezTo>
                      <a:pt x="19" y="83"/>
                      <a:pt x="16" y="87"/>
                      <a:pt x="17" y="91"/>
                    </a:cubicBezTo>
                    <a:cubicBezTo>
                      <a:pt x="18" y="107"/>
                      <a:pt x="47" y="83"/>
                      <a:pt x="51" y="80"/>
                    </a:cubicBezTo>
                    <a:cubicBezTo>
                      <a:pt x="60" y="72"/>
                      <a:pt x="68" y="64"/>
                      <a:pt x="75" y="54"/>
                    </a:cubicBezTo>
                    <a:cubicBezTo>
                      <a:pt x="79" y="48"/>
                      <a:pt x="85" y="42"/>
                      <a:pt x="81" y="35"/>
                    </a:cubicBezTo>
                    <a:cubicBezTo>
                      <a:pt x="81" y="35"/>
                      <a:pt x="80" y="34"/>
                      <a:pt x="79" y="35"/>
                    </a:cubicBezTo>
                    <a:cubicBezTo>
                      <a:pt x="62" y="44"/>
                      <a:pt x="48" y="56"/>
                      <a:pt x="37" y="73"/>
                    </a:cubicBezTo>
                    <a:cubicBezTo>
                      <a:pt x="36" y="74"/>
                      <a:pt x="38" y="76"/>
                      <a:pt x="39" y="75"/>
                    </a:cubicBezTo>
                    <a:cubicBezTo>
                      <a:pt x="48" y="61"/>
                      <a:pt x="60" y="50"/>
                      <a:pt x="74" y="41"/>
                    </a:cubicBezTo>
                    <a:cubicBezTo>
                      <a:pt x="77" y="39"/>
                      <a:pt x="78" y="37"/>
                      <a:pt x="78" y="41"/>
                    </a:cubicBezTo>
                    <a:cubicBezTo>
                      <a:pt x="79" y="44"/>
                      <a:pt x="78" y="44"/>
                      <a:pt x="77" y="46"/>
                    </a:cubicBezTo>
                    <a:cubicBezTo>
                      <a:pt x="76" y="50"/>
                      <a:pt x="72" y="53"/>
                      <a:pt x="69" y="57"/>
                    </a:cubicBezTo>
                    <a:cubicBezTo>
                      <a:pt x="64" y="63"/>
                      <a:pt x="59" y="69"/>
                      <a:pt x="54" y="74"/>
                    </a:cubicBezTo>
                    <a:cubicBezTo>
                      <a:pt x="48" y="80"/>
                      <a:pt x="41" y="85"/>
                      <a:pt x="34" y="89"/>
                    </a:cubicBezTo>
                    <a:cubicBezTo>
                      <a:pt x="32" y="90"/>
                      <a:pt x="31" y="91"/>
                      <a:pt x="29" y="92"/>
                    </a:cubicBezTo>
                    <a:cubicBezTo>
                      <a:pt x="25" y="94"/>
                      <a:pt x="24" y="95"/>
                      <a:pt x="22" y="90"/>
                    </a:cubicBezTo>
                    <a:cubicBezTo>
                      <a:pt x="20" y="85"/>
                      <a:pt x="23" y="82"/>
                      <a:pt x="25" y="77"/>
                    </a:cubicBezTo>
                    <a:cubicBezTo>
                      <a:pt x="33" y="63"/>
                      <a:pt x="43" y="49"/>
                      <a:pt x="56" y="39"/>
                    </a:cubicBezTo>
                    <a:cubicBezTo>
                      <a:pt x="61" y="35"/>
                      <a:pt x="68" y="30"/>
                      <a:pt x="75" y="28"/>
                    </a:cubicBezTo>
                    <a:cubicBezTo>
                      <a:pt x="81" y="26"/>
                      <a:pt x="85" y="26"/>
                      <a:pt x="90" y="30"/>
                    </a:cubicBezTo>
                    <a:cubicBezTo>
                      <a:pt x="95" y="35"/>
                      <a:pt x="94" y="39"/>
                      <a:pt x="91" y="45"/>
                    </a:cubicBezTo>
                    <a:cubicBezTo>
                      <a:pt x="84" y="58"/>
                      <a:pt x="72" y="70"/>
                      <a:pt x="62" y="80"/>
                    </a:cubicBezTo>
                    <a:cubicBezTo>
                      <a:pt x="50" y="91"/>
                      <a:pt x="37" y="102"/>
                      <a:pt x="23" y="109"/>
                    </a:cubicBezTo>
                    <a:cubicBezTo>
                      <a:pt x="20" y="110"/>
                      <a:pt x="15" y="114"/>
                      <a:pt x="12" y="113"/>
                    </a:cubicBezTo>
                    <a:cubicBezTo>
                      <a:pt x="9" y="112"/>
                      <a:pt x="5" y="103"/>
                      <a:pt x="5" y="101"/>
                    </a:cubicBezTo>
                    <a:cubicBezTo>
                      <a:pt x="5" y="100"/>
                      <a:pt x="6" y="98"/>
                      <a:pt x="6" y="97"/>
                    </a:cubicBezTo>
                    <a:cubicBezTo>
                      <a:pt x="9" y="89"/>
                      <a:pt x="12" y="81"/>
                      <a:pt x="15" y="73"/>
                    </a:cubicBezTo>
                    <a:cubicBezTo>
                      <a:pt x="29" y="44"/>
                      <a:pt x="58" y="3"/>
                      <a:pt x="95" y="14"/>
                    </a:cubicBezTo>
                    <a:cubicBezTo>
                      <a:pt x="96" y="14"/>
                      <a:pt x="97" y="12"/>
                      <a:pt x="96" y="1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77" name="Google Shape;2277;p17"/>
              <p:cNvSpPr/>
              <p:nvPr/>
            </p:nvSpPr>
            <p:spPr>
              <a:xfrm>
                <a:off x="5962651" y="4927601"/>
                <a:ext cx="277812" cy="312738"/>
              </a:xfrm>
              <a:custGeom>
                <a:avLst/>
                <a:gdLst/>
                <a:ahLst/>
                <a:cxnLst/>
                <a:rect l="l" t="t" r="r" b="b"/>
                <a:pathLst>
                  <a:path w="74" h="83" extrusionOk="0">
                    <a:moveTo>
                      <a:pt x="63" y="1"/>
                    </a:moveTo>
                    <a:cubicBezTo>
                      <a:pt x="67" y="39"/>
                      <a:pt x="29" y="62"/>
                      <a:pt x="2" y="79"/>
                    </a:cubicBezTo>
                    <a:cubicBezTo>
                      <a:pt x="0" y="81"/>
                      <a:pt x="2" y="83"/>
                      <a:pt x="4" y="82"/>
                    </a:cubicBezTo>
                    <a:cubicBezTo>
                      <a:pt x="30" y="66"/>
                      <a:pt x="74" y="38"/>
                      <a:pt x="64" y="1"/>
                    </a:cubicBezTo>
                    <a:cubicBezTo>
                      <a:pt x="64" y="0"/>
                      <a:pt x="63" y="1"/>
                      <a:pt x="63" y="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78" name="Google Shape;2278;p17"/>
              <p:cNvSpPr/>
              <p:nvPr/>
            </p:nvSpPr>
            <p:spPr>
              <a:xfrm>
                <a:off x="5740401" y="5319713"/>
                <a:ext cx="584200" cy="463550"/>
              </a:xfrm>
              <a:custGeom>
                <a:avLst/>
                <a:gdLst/>
                <a:ahLst/>
                <a:cxnLst/>
                <a:rect l="l" t="t" r="r" b="b"/>
                <a:pathLst>
                  <a:path w="155" h="123" extrusionOk="0">
                    <a:moveTo>
                      <a:pt x="109" y="25"/>
                    </a:moveTo>
                    <a:cubicBezTo>
                      <a:pt x="125" y="34"/>
                      <a:pt x="141" y="46"/>
                      <a:pt x="148" y="64"/>
                    </a:cubicBezTo>
                    <a:cubicBezTo>
                      <a:pt x="155" y="81"/>
                      <a:pt x="152" y="103"/>
                      <a:pt x="137" y="114"/>
                    </a:cubicBezTo>
                    <a:cubicBezTo>
                      <a:pt x="128" y="122"/>
                      <a:pt x="115" y="123"/>
                      <a:pt x="104" y="121"/>
                    </a:cubicBezTo>
                    <a:cubicBezTo>
                      <a:pt x="92" y="119"/>
                      <a:pt x="81" y="113"/>
                      <a:pt x="71" y="106"/>
                    </a:cubicBezTo>
                    <a:cubicBezTo>
                      <a:pt x="47" y="90"/>
                      <a:pt x="26" y="67"/>
                      <a:pt x="12" y="40"/>
                    </a:cubicBezTo>
                    <a:cubicBezTo>
                      <a:pt x="7" y="32"/>
                      <a:pt x="0" y="16"/>
                      <a:pt x="7" y="8"/>
                    </a:cubicBezTo>
                    <a:cubicBezTo>
                      <a:pt x="13" y="0"/>
                      <a:pt x="27" y="2"/>
                      <a:pt x="36" y="3"/>
                    </a:cubicBezTo>
                    <a:cubicBezTo>
                      <a:pt x="62" y="5"/>
                      <a:pt x="87" y="12"/>
                      <a:pt x="109" y="2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79" name="Google Shape;2279;p17"/>
              <p:cNvSpPr/>
              <p:nvPr/>
            </p:nvSpPr>
            <p:spPr>
              <a:xfrm>
                <a:off x="5834063" y="5380038"/>
                <a:ext cx="463550" cy="407988"/>
              </a:xfrm>
              <a:custGeom>
                <a:avLst/>
                <a:gdLst/>
                <a:ahLst/>
                <a:cxnLst/>
                <a:rect l="l" t="t" r="r" b="b"/>
                <a:pathLst>
                  <a:path w="123" h="108" extrusionOk="0">
                    <a:moveTo>
                      <a:pt x="118" y="80"/>
                    </a:moveTo>
                    <a:cubicBezTo>
                      <a:pt x="123" y="40"/>
                      <a:pt x="78" y="15"/>
                      <a:pt x="46" y="6"/>
                    </a:cubicBezTo>
                    <a:cubicBezTo>
                      <a:pt x="37" y="3"/>
                      <a:pt x="27" y="1"/>
                      <a:pt x="18" y="1"/>
                    </a:cubicBezTo>
                    <a:cubicBezTo>
                      <a:pt x="12" y="0"/>
                      <a:pt x="5" y="1"/>
                      <a:pt x="3" y="7"/>
                    </a:cubicBezTo>
                    <a:cubicBezTo>
                      <a:pt x="0" y="12"/>
                      <a:pt x="3" y="17"/>
                      <a:pt x="5" y="21"/>
                    </a:cubicBezTo>
                    <a:cubicBezTo>
                      <a:pt x="10" y="30"/>
                      <a:pt x="18" y="37"/>
                      <a:pt x="25" y="44"/>
                    </a:cubicBezTo>
                    <a:cubicBezTo>
                      <a:pt x="34" y="53"/>
                      <a:pt x="99" y="108"/>
                      <a:pt x="104" y="74"/>
                    </a:cubicBezTo>
                    <a:cubicBezTo>
                      <a:pt x="106" y="58"/>
                      <a:pt x="89" y="44"/>
                      <a:pt x="78" y="36"/>
                    </a:cubicBezTo>
                    <a:cubicBezTo>
                      <a:pt x="70" y="30"/>
                      <a:pt x="62" y="25"/>
                      <a:pt x="53" y="22"/>
                    </a:cubicBezTo>
                    <a:cubicBezTo>
                      <a:pt x="48" y="20"/>
                      <a:pt x="43" y="18"/>
                      <a:pt x="38" y="17"/>
                    </a:cubicBezTo>
                    <a:cubicBezTo>
                      <a:pt x="35" y="16"/>
                      <a:pt x="30" y="14"/>
                      <a:pt x="27" y="15"/>
                    </a:cubicBezTo>
                    <a:cubicBezTo>
                      <a:pt x="11" y="19"/>
                      <a:pt x="39" y="43"/>
                      <a:pt x="43" y="46"/>
                    </a:cubicBezTo>
                    <a:cubicBezTo>
                      <a:pt x="52" y="54"/>
                      <a:pt x="62" y="61"/>
                      <a:pt x="73" y="67"/>
                    </a:cubicBezTo>
                    <a:cubicBezTo>
                      <a:pt x="79" y="70"/>
                      <a:pt x="86" y="74"/>
                      <a:pt x="92" y="69"/>
                    </a:cubicBezTo>
                    <a:cubicBezTo>
                      <a:pt x="93" y="69"/>
                      <a:pt x="92" y="68"/>
                      <a:pt x="92" y="67"/>
                    </a:cubicBezTo>
                    <a:cubicBezTo>
                      <a:pt x="80" y="52"/>
                      <a:pt x="66" y="40"/>
                      <a:pt x="48" y="31"/>
                    </a:cubicBezTo>
                    <a:cubicBezTo>
                      <a:pt x="46" y="31"/>
                      <a:pt x="45" y="33"/>
                      <a:pt x="46" y="34"/>
                    </a:cubicBezTo>
                    <a:cubicBezTo>
                      <a:pt x="61" y="41"/>
                      <a:pt x="74" y="51"/>
                      <a:pt x="85" y="63"/>
                    </a:cubicBezTo>
                    <a:cubicBezTo>
                      <a:pt x="87" y="66"/>
                      <a:pt x="90" y="66"/>
                      <a:pt x="86" y="67"/>
                    </a:cubicBezTo>
                    <a:cubicBezTo>
                      <a:pt x="83" y="68"/>
                      <a:pt x="83" y="67"/>
                      <a:pt x="81" y="67"/>
                    </a:cubicBezTo>
                    <a:cubicBezTo>
                      <a:pt x="77" y="66"/>
                      <a:pt x="73" y="63"/>
                      <a:pt x="69" y="61"/>
                    </a:cubicBezTo>
                    <a:cubicBezTo>
                      <a:pt x="62" y="57"/>
                      <a:pt x="55" y="53"/>
                      <a:pt x="49" y="48"/>
                    </a:cubicBezTo>
                    <a:cubicBezTo>
                      <a:pt x="43" y="43"/>
                      <a:pt x="37" y="38"/>
                      <a:pt x="31" y="31"/>
                    </a:cubicBezTo>
                    <a:cubicBezTo>
                      <a:pt x="30" y="30"/>
                      <a:pt x="29" y="28"/>
                      <a:pt x="27" y="27"/>
                    </a:cubicBezTo>
                    <a:cubicBezTo>
                      <a:pt x="25" y="23"/>
                      <a:pt x="24" y="22"/>
                      <a:pt x="28" y="20"/>
                    </a:cubicBezTo>
                    <a:cubicBezTo>
                      <a:pt x="33" y="17"/>
                      <a:pt x="37" y="19"/>
                      <a:pt x="42" y="21"/>
                    </a:cubicBezTo>
                    <a:cubicBezTo>
                      <a:pt x="57" y="26"/>
                      <a:pt x="72" y="34"/>
                      <a:pt x="84" y="45"/>
                    </a:cubicBezTo>
                    <a:cubicBezTo>
                      <a:pt x="89" y="50"/>
                      <a:pt x="95" y="56"/>
                      <a:pt x="98" y="62"/>
                    </a:cubicBezTo>
                    <a:cubicBezTo>
                      <a:pt x="101" y="68"/>
                      <a:pt x="102" y="72"/>
                      <a:pt x="98" y="77"/>
                    </a:cubicBezTo>
                    <a:cubicBezTo>
                      <a:pt x="95" y="83"/>
                      <a:pt x="90" y="82"/>
                      <a:pt x="84" y="80"/>
                    </a:cubicBezTo>
                    <a:cubicBezTo>
                      <a:pt x="70" y="76"/>
                      <a:pt x="56" y="66"/>
                      <a:pt x="45" y="57"/>
                    </a:cubicBezTo>
                    <a:cubicBezTo>
                      <a:pt x="32" y="48"/>
                      <a:pt x="20" y="37"/>
                      <a:pt x="10" y="24"/>
                    </a:cubicBezTo>
                    <a:cubicBezTo>
                      <a:pt x="8" y="21"/>
                      <a:pt x="4" y="17"/>
                      <a:pt x="4" y="13"/>
                    </a:cubicBezTo>
                    <a:cubicBezTo>
                      <a:pt x="5" y="10"/>
                      <a:pt x="13" y="5"/>
                      <a:pt x="15" y="5"/>
                    </a:cubicBezTo>
                    <a:cubicBezTo>
                      <a:pt x="16" y="5"/>
                      <a:pt x="18" y="5"/>
                      <a:pt x="19" y="5"/>
                    </a:cubicBezTo>
                    <a:cubicBezTo>
                      <a:pt x="28" y="6"/>
                      <a:pt x="36" y="8"/>
                      <a:pt x="44" y="11"/>
                    </a:cubicBezTo>
                    <a:cubicBezTo>
                      <a:pt x="75" y="19"/>
                      <a:pt x="120" y="42"/>
                      <a:pt x="116" y="80"/>
                    </a:cubicBezTo>
                    <a:cubicBezTo>
                      <a:pt x="115" y="81"/>
                      <a:pt x="118" y="81"/>
                      <a:pt x="118" y="8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80" name="Google Shape;2280;p17"/>
              <p:cNvSpPr/>
              <p:nvPr/>
            </p:nvSpPr>
            <p:spPr>
              <a:xfrm>
                <a:off x="5883275" y="5541963"/>
                <a:ext cx="346075" cy="252412"/>
              </a:xfrm>
              <a:custGeom>
                <a:avLst/>
                <a:gdLst/>
                <a:ahLst/>
                <a:cxnLst/>
                <a:rect l="l" t="t" r="r" b="b"/>
                <a:pathLst>
                  <a:path w="92" h="67" extrusionOk="0">
                    <a:moveTo>
                      <a:pt x="91" y="49"/>
                    </a:moveTo>
                    <a:cubicBezTo>
                      <a:pt x="55" y="60"/>
                      <a:pt x="25" y="26"/>
                      <a:pt x="4" y="2"/>
                    </a:cubicBezTo>
                    <a:cubicBezTo>
                      <a:pt x="3" y="0"/>
                      <a:pt x="0" y="2"/>
                      <a:pt x="2" y="4"/>
                    </a:cubicBezTo>
                    <a:cubicBezTo>
                      <a:pt x="22" y="28"/>
                      <a:pt x="56" y="67"/>
                      <a:pt x="91" y="51"/>
                    </a:cubicBezTo>
                    <a:cubicBezTo>
                      <a:pt x="92" y="50"/>
                      <a:pt x="91" y="49"/>
                      <a:pt x="91" y="4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81" name="Google Shape;2281;p17"/>
              <p:cNvSpPr/>
              <p:nvPr/>
            </p:nvSpPr>
            <p:spPr>
              <a:xfrm>
                <a:off x="5053013" y="5180013"/>
                <a:ext cx="660400" cy="342900"/>
              </a:xfrm>
              <a:custGeom>
                <a:avLst/>
                <a:gdLst/>
                <a:ahLst/>
                <a:cxnLst/>
                <a:rect l="l" t="t" r="r" b="b"/>
                <a:pathLst>
                  <a:path w="175" h="91" extrusionOk="0">
                    <a:moveTo>
                      <a:pt x="80" y="1"/>
                    </a:moveTo>
                    <a:cubicBezTo>
                      <a:pt x="61" y="0"/>
                      <a:pt x="41" y="2"/>
                      <a:pt x="26" y="13"/>
                    </a:cubicBezTo>
                    <a:cubicBezTo>
                      <a:pt x="10" y="23"/>
                      <a:pt x="0" y="44"/>
                      <a:pt x="7" y="61"/>
                    </a:cubicBezTo>
                    <a:cubicBezTo>
                      <a:pt x="11" y="72"/>
                      <a:pt x="21" y="81"/>
                      <a:pt x="31" y="85"/>
                    </a:cubicBezTo>
                    <a:cubicBezTo>
                      <a:pt x="42" y="90"/>
                      <a:pt x="54" y="91"/>
                      <a:pt x="66" y="90"/>
                    </a:cubicBezTo>
                    <a:cubicBezTo>
                      <a:pt x="96" y="90"/>
                      <a:pt x="126" y="82"/>
                      <a:pt x="152" y="68"/>
                    </a:cubicBezTo>
                    <a:cubicBezTo>
                      <a:pt x="160" y="63"/>
                      <a:pt x="175" y="54"/>
                      <a:pt x="174" y="43"/>
                    </a:cubicBezTo>
                    <a:cubicBezTo>
                      <a:pt x="174" y="33"/>
                      <a:pt x="160" y="27"/>
                      <a:pt x="153" y="23"/>
                    </a:cubicBezTo>
                    <a:cubicBezTo>
                      <a:pt x="130" y="11"/>
                      <a:pt x="105" y="3"/>
                      <a:pt x="80" y="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82" name="Google Shape;2282;p17"/>
              <p:cNvSpPr/>
              <p:nvPr/>
            </p:nvSpPr>
            <p:spPr>
              <a:xfrm>
                <a:off x="5099051" y="5202238"/>
                <a:ext cx="520700" cy="268288"/>
              </a:xfrm>
              <a:custGeom>
                <a:avLst/>
                <a:gdLst/>
                <a:ahLst/>
                <a:cxnLst/>
                <a:rect l="l" t="t" r="r" b="b"/>
                <a:pathLst>
                  <a:path w="138" h="71" extrusionOk="0">
                    <a:moveTo>
                      <a:pt x="0" y="36"/>
                    </a:moveTo>
                    <a:cubicBezTo>
                      <a:pt x="18" y="0"/>
                      <a:pt x="69" y="4"/>
                      <a:pt x="101" y="14"/>
                    </a:cubicBezTo>
                    <a:cubicBezTo>
                      <a:pt x="110" y="17"/>
                      <a:pt x="119" y="20"/>
                      <a:pt x="128" y="25"/>
                    </a:cubicBezTo>
                    <a:cubicBezTo>
                      <a:pt x="132" y="28"/>
                      <a:pt x="138" y="32"/>
                      <a:pt x="137" y="38"/>
                    </a:cubicBezTo>
                    <a:cubicBezTo>
                      <a:pt x="136" y="44"/>
                      <a:pt x="131" y="47"/>
                      <a:pt x="127" y="49"/>
                    </a:cubicBezTo>
                    <a:cubicBezTo>
                      <a:pt x="118" y="53"/>
                      <a:pt x="107" y="56"/>
                      <a:pt x="98" y="58"/>
                    </a:cubicBezTo>
                    <a:cubicBezTo>
                      <a:pt x="86" y="60"/>
                      <a:pt x="1" y="71"/>
                      <a:pt x="15" y="39"/>
                    </a:cubicBezTo>
                    <a:cubicBezTo>
                      <a:pt x="22" y="25"/>
                      <a:pt x="44" y="22"/>
                      <a:pt x="58" y="21"/>
                    </a:cubicBezTo>
                    <a:cubicBezTo>
                      <a:pt x="68" y="21"/>
                      <a:pt x="77" y="22"/>
                      <a:pt x="87" y="24"/>
                    </a:cubicBezTo>
                    <a:cubicBezTo>
                      <a:pt x="92" y="24"/>
                      <a:pt x="97" y="26"/>
                      <a:pt x="102" y="27"/>
                    </a:cubicBezTo>
                    <a:cubicBezTo>
                      <a:pt x="105" y="28"/>
                      <a:pt x="110" y="29"/>
                      <a:pt x="112" y="32"/>
                    </a:cubicBezTo>
                    <a:cubicBezTo>
                      <a:pt x="123" y="44"/>
                      <a:pt x="86" y="49"/>
                      <a:pt x="81" y="49"/>
                    </a:cubicBezTo>
                    <a:cubicBezTo>
                      <a:pt x="69" y="51"/>
                      <a:pt x="57" y="52"/>
                      <a:pt x="46" y="50"/>
                    </a:cubicBezTo>
                    <a:cubicBezTo>
                      <a:pt x="39" y="49"/>
                      <a:pt x="31" y="49"/>
                      <a:pt x="28" y="42"/>
                    </a:cubicBezTo>
                    <a:cubicBezTo>
                      <a:pt x="27" y="41"/>
                      <a:pt x="28" y="40"/>
                      <a:pt x="29" y="40"/>
                    </a:cubicBezTo>
                    <a:cubicBezTo>
                      <a:pt x="47" y="34"/>
                      <a:pt x="66" y="32"/>
                      <a:pt x="86" y="34"/>
                    </a:cubicBezTo>
                    <a:cubicBezTo>
                      <a:pt x="87" y="35"/>
                      <a:pt x="87" y="37"/>
                      <a:pt x="85" y="37"/>
                    </a:cubicBezTo>
                    <a:cubicBezTo>
                      <a:pt x="69" y="35"/>
                      <a:pt x="53" y="36"/>
                      <a:pt x="37" y="41"/>
                    </a:cubicBezTo>
                    <a:cubicBezTo>
                      <a:pt x="34" y="41"/>
                      <a:pt x="32" y="40"/>
                      <a:pt x="34" y="44"/>
                    </a:cubicBezTo>
                    <a:cubicBezTo>
                      <a:pt x="36" y="46"/>
                      <a:pt x="36" y="45"/>
                      <a:pt x="38" y="46"/>
                    </a:cubicBezTo>
                    <a:cubicBezTo>
                      <a:pt x="42" y="48"/>
                      <a:pt x="47" y="47"/>
                      <a:pt x="52" y="48"/>
                    </a:cubicBezTo>
                    <a:cubicBezTo>
                      <a:pt x="60" y="48"/>
                      <a:pt x="67" y="48"/>
                      <a:pt x="75" y="48"/>
                    </a:cubicBezTo>
                    <a:cubicBezTo>
                      <a:pt x="83" y="47"/>
                      <a:pt x="91" y="45"/>
                      <a:pt x="99" y="43"/>
                    </a:cubicBezTo>
                    <a:cubicBezTo>
                      <a:pt x="101" y="43"/>
                      <a:pt x="103" y="42"/>
                      <a:pt x="105" y="41"/>
                    </a:cubicBezTo>
                    <a:cubicBezTo>
                      <a:pt x="109" y="40"/>
                      <a:pt x="110" y="40"/>
                      <a:pt x="108" y="35"/>
                    </a:cubicBezTo>
                    <a:cubicBezTo>
                      <a:pt x="106" y="30"/>
                      <a:pt x="101" y="30"/>
                      <a:pt x="96" y="29"/>
                    </a:cubicBezTo>
                    <a:cubicBezTo>
                      <a:pt x="81" y="25"/>
                      <a:pt x="64" y="23"/>
                      <a:pt x="48" y="26"/>
                    </a:cubicBezTo>
                    <a:cubicBezTo>
                      <a:pt x="41" y="27"/>
                      <a:pt x="33" y="29"/>
                      <a:pt x="27" y="33"/>
                    </a:cubicBezTo>
                    <a:cubicBezTo>
                      <a:pt x="21" y="36"/>
                      <a:pt x="18" y="39"/>
                      <a:pt x="18" y="45"/>
                    </a:cubicBezTo>
                    <a:cubicBezTo>
                      <a:pt x="18" y="51"/>
                      <a:pt x="22" y="54"/>
                      <a:pt x="28" y="56"/>
                    </a:cubicBezTo>
                    <a:cubicBezTo>
                      <a:pt x="43" y="59"/>
                      <a:pt x="59" y="59"/>
                      <a:pt x="74" y="58"/>
                    </a:cubicBezTo>
                    <a:cubicBezTo>
                      <a:pt x="90" y="57"/>
                      <a:pt x="106" y="54"/>
                      <a:pt x="121" y="49"/>
                    </a:cubicBezTo>
                    <a:cubicBezTo>
                      <a:pt x="124" y="48"/>
                      <a:pt x="130" y="46"/>
                      <a:pt x="132" y="43"/>
                    </a:cubicBezTo>
                    <a:cubicBezTo>
                      <a:pt x="133" y="40"/>
                      <a:pt x="129" y="31"/>
                      <a:pt x="127" y="30"/>
                    </a:cubicBezTo>
                    <a:cubicBezTo>
                      <a:pt x="126" y="29"/>
                      <a:pt x="125" y="29"/>
                      <a:pt x="124" y="28"/>
                    </a:cubicBezTo>
                    <a:cubicBezTo>
                      <a:pt x="116" y="24"/>
                      <a:pt x="108" y="21"/>
                      <a:pt x="100" y="19"/>
                    </a:cubicBezTo>
                    <a:cubicBezTo>
                      <a:pt x="70" y="10"/>
                      <a:pt x="19" y="3"/>
                      <a:pt x="2" y="38"/>
                    </a:cubicBezTo>
                    <a:cubicBezTo>
                      <a:pt x="2" y="39"/>
                      <a:pt x="0" y="38"/>
                      <a:pt x="0" y="3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83" name="Google Shape;2283;p17"/>
              <p:cNvSpPr/>
              <p:nvPr/>
            </p:nvSpPr>
            <p:spPr>
              <a:xfrm>
                <a:off x="5113338" y="5407026"/>
                <a:ext cx="388938" cy="127000"/>
              </a:xfrm>
              <a:custGeom>
                <a:avLst/>
                <a:gdLst/>
                <a:ahLst/>
                <a:cxnLst/>
                <a:rect l="l" t="t" r="r" b="b"/>
                <a:pathLst>
                  <a:path w="103" h="34" extrusionOk="0">
                    <a:moveTo>
                      <a:pt x="1" y="1"/>
                    </a:moveTo>
                    <a:cubicBezTo>
                      <a:pt x="26" y="29"/>
                      <a:pt x="69" y="17"/>
                      <a:pt x="100" y="9"/>
                    </a:cubicBezTo>
                    <a:cubicBezTo>
                      <a:pt x="102" y="8"/>
                      <a:pt x="103" y="11"/>
                      <a:pt x="101" y="12"/>
                    </a:cubicBezTo>
                    <a:cubicBezTo>
                      <a:pt x="71" y="20"/>
                      <a:pt x="21" y="34"/>
                      <a:pt x="0" y="2"/>
                    </a:cubicBezTo>
                    <a:cubicBezTo>
                      <a:pt x="0" y="1"/>
                      <a:pt x="1" y="0"/>
                      <a:pt x="1" y="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84" name="Google Shape;2284;p17"/>
              <p:cNvSpPr/>
              <p:nvPr/>
            </p:nvSpPr>
            <p:spPr>
              <a:xfrm>
                <a:off x="5486401" y="5365751"/>
                <a:ext cx="358775" cy="650875"/>
              </a:xfrm>
              <a:custGeom>
                <a:avLst/>
                <a:gdLst/>
                <a:ahLst/>
                <a:cxnLst/>
                <a:rect l="l" t="t" r="r" b="b"/>
                <a:pathLst>
                  <a:path w="95" h="173" extrusionOk="0">
                    <a:moveTo>
                      <a:pt x="5" y="88"/>
                    </a:moveTo>
                    <a:cubicBezTo>
                      <a:pt x="1" y="106"/>
                      <a:pt x="0" y="126"/>
                      <a:pt x="8" y="143"/>
                    </a:cubicBezTo>
                    <a:cubicBezTo>
                      <a:pt x="15" y="160"/>
                      <a:pt x="34" y="173"/>
                      <a:pt x="52" y="170"/>
                    </a:cubicBezTo>
                    <a:cubicBezTo>
                      <a:pt x="64" y="167"/>
                      <a:pt x="74" y="159"/>
                      <a:pt x="80" y="149"/>
                    </a:cubicBezTo>
                    <a:cubicBezTo>
                      <a:pt x="86" y="139"/>
                      <a:pt x="89" y="127"/>
                      <a:pt x="91" y="115"/>
                    </a:cubicBezTo>
                    <a:cubicBezTo>
                      <a:pt x="95" y="86"/>
                      <a:pt x="92" y="55"/>
                      <a:pt x="82" y="27"/>
                    </a:cubicBezTo>
                    <a:cubicBezTo>
                      <a:pt x="79" y="18"/>
                      <a:pt x="72" y="2"/>
                      <a:pt x="61" y="1"/>
                    </a:cubicBezTo>
                    <a:cubicBezTo>
                      <a:pt x="52" y="0"/>
                      <a:pt x="44" y="13"/>
                      <a:pt x="38" y="20"/>
                    </a:cubicBezTo>
                    <a:cubicBezTo>
                      <a:pt x="22" y="40"/>
                      <a:pt x="11" y="63"/>
                      <a:pt x="5" y="8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85" name="Google Shape;2285;p17"/>
              <p:cNvSpPr/>
              <p:nvPr/>
            </p:nvSpPr>
            <p:spPr>
              <a:xfrm>
                <a:off x="5494338" y="5459413"/>
                <a:ext cx="263525" cy="531813"/>
              </a:xfrm>
              <a:custGeom>
                <a:avLst/>
                <a:gdLst/>
                <a:ahLst/>
                <a:cxnLst/>
                <a:rect l="l" t="t" r="r" b="b"/>
                <a:pathLst>
                  <a:path w="70" h="141" extrusionOk="0">
                    <a:moveTo>
                      <a:pt x="33" y="136"/>
                    </a:moveTo>
                    <a:cubicBezTo>
                      <a:pt x="0" y="113"/>
                      <a:pt x="12" y="63"/>
                      <a:pt x="27" y="33"/>
                    </a:cubicBezTo>
                    <a:cubicBezTo>
                      <a:pt x="31" y="25"/>
                      <a:pt x="36" y="16"/>
                      <a:pt x="42" y="9"/>
                    </a:cubicBezTo>
                    <a:cubicBezTo>
                      <a:pt x="45" y="4"/>
                      <a:pt x="50" y="0"/>
                      <a:pt x="57" y="2"/>
                    </a:cubicBezTo>
                    <a:cubicBezTo>
                      <a:pt x="62" y="3"/>
                      <a:pt x="64" y="9"/>
                      <a:pt x="65" y="13"/>
                    </a:cubicBezTo>
                    <a:cubicBezTo>
                      <a:pt x="68" y="23"/>
                      <a:pt x="69" y="34"/>
                      <a:pt x="69" y="43"/>
                    </a:cubicBezTo>
                    <a:cubicBezTo>
                      <a:pt x="70" y="56"/>
                      <a:pt x="67" y="141"/>
                      <a:pt x="38" y="122"/>
                    </a:cubicBezTo>
                    <a:cubicBezTo>
                      <a:pt x="25" y="113"/>
                      <a:pt x="25" y="91"/>
                      <a:pt x="27" y="77"/>
                    </a:cubicBezTo>
                    <a:cubicBezTo>
                      <a:pt x="28" y="67"/>
                      <a:pt x="30" y="58"/>
                      <a:pt x="34" y="49"/>
                    </a:cubicBezTo>
                    <a:cubicBezTo>
                      <a:pt x="36" y="44"/>
                      <a:pt x="38" y="39"/>
                      <a:pt x="40" y="35"/>
                    </a:cubicBezTo>
                    <a:cubicBezTo>
                      <a:pt x="41" y="32"/>
                      <a:pt x="43" y="27"/>
                      <a:pt x="46" y="25"/>
                    </a:cubicBezTo>
                    <a:cubicBezTo>
                      <a:pt x="60" y="16"/>
                      <a:pt x="59" y="53"/>
                      <a:pt x="59" y="58"/>
                    </a:cubicBezTo>
                    <a:cubicBezTo>
                      <a:pt x="58" y="70"/>
                      <a:pt x="57" y="82"/>
                      <a:pt x="54" y="94"/>
                    </a:cubicBezTo>
                    <a:cubicBezTo>
                      <a:pt x="52" y="100"/>
                      <a:pt x="50" y="108"/>
                      <a:pt x="43" y="110"/>
                    </a:cubicBezTo>
                    <a:cubicBezTo>
                      <a:pt x="42" y="110"/>
                      <a:pt x="41" y="109"/>
                      <a:pt x="41" y="109"/>
                    </a:cubicBezTo>
                    <a:cubicBezTo>
                      <a:pt x="38" y="89"/>
                      <a:pt x="38" y="70"/>
                      <a:pt x="44" y="52"/>
                    </a:cubicBezTo>
                    <a:cubicBezTo>
                      <a:pt x="45" y="50"/>
                      <a:pt x="47" y="51"/>
                      <a:pt x="47" y="52"/>
                    </a:cubicBezTo>
                    <a:cubicBezTo>
                      <a:pt x="42" y="68"/>
                      <a:pt x="41" y="84"/>
                      <a:pt x="43" y="100"/>
                    </a:cubicBezTo>
                    <a:cubicBezTo>
                      <a:pt x="43" y="104"/>
                      <a:pt x="42" y="106"/>
                      <a:pt x="45" y="104"/>
                    </a:cubicBezTo>
                    <a:cubicBezTo>
                      <a:pt x="48" y="102"/>
                      <a:pt x="47" y="102"/>
                      <a:pt x="48" y="100"/>
                    </a:cubicBezTo>
                    <a:cubicBezTo>
                      <a:pt x="50" y="96"/>
                      <a:pt x="51" y="91"/>
                      <a:pt x="52" y="87"/>
                    </a:cubicBezTo>
                    <a:cubicBezTo>
                      <a:pt x="54" y="80"/>
                      <a:pt x="55" y="72"/>
                      <a:pt x="56" y="64"/>
                    </a:cubicBezTo>
                    <a:cubicBezTo>
                      <a:pt x="56" y="56"/>
                      <a:pt x="56" y="48"/>
                      <a:pt x="55" y="40"/>
                    </a:cubicBezTo>
                    <a:cubicBezTo>
                      <a:pt x="55" y="38"/>
                      <a:pt x="55" y="35"/>
                      <a:pt x="54" y="34"/>
                    </a:cubicBezTo>
                    <a:cubicBezTo>
                      <a:pt x="53" y="29"/>
                      <a:pt x="53" y="28"/>
                      <a:pt x="49" y="29"/>
                    </a:cubicBezTo>
                    <a:cubicBezTo>
                      <a:pt x="44" y="31"/>
                      <a:pt x="43" y="35"/>
                      <a:pt x="41" y="40"/>
                    </a:cubicBezTo>
                    <a:cubicBezTo>
                      <a:pt x="34" y="55"/>
                      <a:pt x="29" y="71"/>
                      <a:pt x="30" y="87"/>
                    </a:cubicBezTo>
                    <a:cubicBezTo>
                      <a:pt x="30" y="95"/>
                      <a:pt x="31" y="103"/>
                      <a:pt x="33" y="110"/>
                    </a:cubicBezTo>
                    <a:cubicBezTo>
                      <a:pt x="36" y="115"/>
                      <a:pt x="38" y="119"/>
                      <a:pt x="44" y="120"/>
                    </a:cubicBezTo>
                    <a:cubicBezTo>
                      <a:pt x="50" y="121"/>
                      <a:pt x="54" y="117"/>
                      <a:pt x="56" y="112"/>
                    </a:cubicBezTo>
                    <a:cubicBezTo>
                      <a:pt x="62" y="98"/>
                      <a:pt x="64" y="82"/>
                      <a:pt x="65" y="67"/>
                    </a:cubicBezTo>
                    <a:cubicBezTo>
                      <a:pt x="67" y="51"/>
                      <a:pt x="67" y="34"/>
                      <a:pt x="64" y="19"/>
                    </a:cubicBezTo>
                    <a:cubicBezTo>
                      <a:pt x="64" y="16"/>
                      <a:pt x="63" y="9"/>
                      <a:pt x="60" y="7"/>
                    </a:cubicBezTo>
                    <a:cubicBezTo>
                      <a:pt x="57" y="6"/>
                      <a:pt x="49" y="8"/>
                      <a:pt x="47" y="10"/>
                    </a:cubicBezTo>
                    <a:cubicBezTo>
                      <a:pt x="46" y="11"/>
                      <a:pt x="45" y="12"/>
                      <a:pt x="44" y="13"/>
                    </a:cubicBezTo>
                    <a:cubicBezTo>
                      <a:pt x="39" y="20"/>
                      <a:pt x="35" y="27"/>
                      <a:pt x="31" y="35"/>
                    </a:cubicBezTo>
                    <a:cubicBezTo>
                      <a:pt x="17" y="63"/>
                      <a:pt x="3" y="112"/>
                      <a:pt x="34" y="134"/>
                    </a:cubicBezTo>
                    <a:cubicBezTo>
                      <a:pt x="35" y="135"/>
                      <a:pt x="34" y="137"/>
                      <a:pt x="33" y="13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86" name="Google Shape;2286;p17"/>
              <p:cNvSpPr/>
              <p:nvPr/>
            </p:nvSpPr>
            <p:spPr>
              <a:xfrm>
                <a:off x="5686426" y="5594351"/>
                <a:ext cx="139700" cy="377825"/>
              </a:xfrm>
              <a:custGeom>
                <a:avLst/>
                <a:gdLst/>
                <a:ahLst/>
                <a:cxnLst/>
                <a:rect l="l" t="t" r="r" b="b"/>
                <a:pathLst>
                  <a:path w="37" h="100" extrusionOk="0">
                    <a:moveTo>
                      <a:pt x="1" y="98"/>
                    </a:moveTo>
                    <a:cubicBezTo>
                      <a:pt x="33" y="79"/>
                      <a:pt x="27" y="34"/>
                      <a:pt x="24" y="2"/>
                    </a:cubicBezTo>
                    <a:cubicBezTo>
                      <a:pt x="24" y="0"/>
                      <a:pt x="27" y="0"/>
                      <a:pt x="27" y="2"/>
                    </a:cubicBezTo>
                    <a:cubicBezTo>
                      <a:pt x="31" y="32"/>
                      <a:pt x="37" y="84"/>
                      <a:pt x="1" y="99"/>
                    </a:cubicBezTo>
                    <a:cubicBezTo>
                      <a:pt x="1" y="100"/>
                      <a:pt x="0" y="98"/>
                      <a:pt x="1" y="9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87" name="Google Shape;2287;p17"/>
              <p:cNvSpPr/>
              <p:nvPr/>
            </p:nvSpPr>
            <p:spPr>
              <a:xfrm>
                <a:off x="5630863" y="5199063"/>
                <a:ext cx="211138" cy="222250"/>
              </a:xfrm>
              <a:custGeom>
                <a:avLst/>
                <a:gdLst/>
                <a:ahLst/>
                <a:cxnLst/>
                <a:rect l="l" t="t" r="r" b="b"/>
                <a:pathLst>
                  <a:path w="56" h="59" extrusionOk="0">
                    <a:moveTo>
                      <a:pt x="2" y="35"/>
                    </a:moveTo>
                    <a:cubicBezTo>
                      <a:pt x="3" y="44"/>
                      <a:pt x="10" y="53"/>
                      <a:pt x="19" y="57"/>
                    </a:cubicBezTo>
                    <a:cubicBezTo>
                      <a:pt x="22" y="58"/>
                      <a:pt x="26" y="59"/>
                      <a:pt x="30" y="59"/>
                    </a:cubicBezTo>
                    <a:cubicBezTo>
                      <a:pt x="40" y="59"/>
                      <a:pt x="49" y="52"/>
                      <a:pt x="52" y="43"/>
                    </a:cubicBezTo>
                    <a:cubicBezTo>
                      <a:pt x="56" y="33"/>
                      <a:pt x="53" y="22"/>
                      <a:pt x="45" y="15"/>
                    </a:cubicBezTo>
                    <a:cubicBezTo>
                      <a:pt x="28" y="0"/>
                      <a:pt x="0" y="11"/>
                      <a:pt x="2" y="3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88" name="Google Shape;2288;p17"/>
              <p:cNvSpPr/>
              <p:nvPr/>
            </p:nvSpPr>
            <p:spPr>
              <a:xfrm>
                <a:off x="5576888" y="5172076"/>
                <a:ext cx="306388" cy="306388"/>
              </a:xfrm>
              <a:custGeom>
                <a:avLst/>
                <a:gdLst/>
                <a:ahLst/>
                <a:cxnLst/>
                <a:rect l="l" t="t" r="r" b="b"/>
                <a:pathLst>
                  <a:path w="81" h="81" extrusionOk="0">
                    <a:moveTo>
                      <a:pt x="26" y="11"/>
                    </a:moveTo>
                    <a:cubicBezTo>
                      <a:pt x="6" y="19"/>
                      <a:pt x="0" y="41"/>
                      <a:pt x="11" y="59"/>
                    </a:cubicBezTo>
                    <a:cubicBezTo>
                      <a:pt x="16" y="67"/>
                      <a:pt x="23" y="76"/>
                      <a:pt x="33" y="78"/>
                    </a:cubicBezTo>
                    <a:cubicBezTo>
                      <a:pt x="43" y="81"/>
                      <a:pt x="53" y="77"/>
                      <a:pt x="61" y="72"/>
                    </a:cubicBezTo>
                    <a:cubicBezTo>
                      <a:pt x="78" y="61"/>
                      <a:pt x="81" y="37"/>
                      <a:pt x="70" y="20"/>
                    </a:cubicBezTo>
                    <a:cubicBezTo>
                      <a:pt x="60" y="5"/>
                      <a:pt x="37" y="0"/>
                      <a:pt x="22" y="12"/>
                    </a:cubicBezTo>
                    <a:cubicBezTo>
                      <a:pt x="21" y="14"/>
                      <a:pt x="23" y="16"/>
                      <a:pt x="24" y="15"/>
                    </a:cubicBezTo>
                    <a:cubicBezTo>
                      <a:pt x="38" y="5"/>
                      <a:pt x="57" y="7"/>
                      <a:pt x="67" y="21"/>
                    </a:cubicBezTo>
                    <a:cubicBezTo>
                      <a:pt x="78" y="36"/>
                      <a:pt x="76" y="59"/>
                      <a:pt x="59" y="70"/>
                    </a:cubicBezTo>
                    <a:cubicBezTo>
                      <a:pt x="53" y="74"/>
                      <a:pt x="44" y="77"/>
                      <a:pt x="36" y="76"/>
                    </a:cubicBezTo>
                    <a:cubicBezTo>
                      <a:pt x="27" y="75"/>
                      <a:pt x="20" y="67"/>
                      <a:pt x="15" y="60"/>
                    </a:cubicBezTo>
                    <a:cubicBezTo>
                      <a:pt x="3" y="43"/>
                      <a:pt x="7" y="21"/>
                      <a:pt x="27" y="13"/>
                    </a:cubicBezTo>
                    <a:cubicBezTo>
                      <a:pt x="28" y="12"/>
                      <a:pt x="27" y="10"/>
                      <a:pt x="26" y="1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2289" name="Google Shape;2289;p17"/>
            <p:cNvGrpSpPr/>
            <p:nvPr/>
          </p:nvGrpSpPr>
          <p:grpSpPr>
            <a:xfrm>
              <a:off x="-450481" y="-535236"/>
              <a:ext cx="1552965" cy="1552965"/>
              <a:chOff x="3884613" y="4403726"/>
              <a:chExt cx="995363" cy="995363"/>
            </a:xfrm>
          </p:grpSpPr>
          <p:sp>
            <p:nvSpPr>
              <p:cNvPr id="2290" name="Google Shape;2290;p17"/>
              <p:cNvSpPr/>
              <p:nvPr/>
            </p:nvSpPr>
            <p:spPr>
              <a:xfrm>
                <a:off x="3884613" y="4403726"/>
                <a:ext cx="995363" cy="995363"/>
              </a:xfrm>
              <a:custGeom>
                <a:avLst/>
                <a:gdLst/>
                <a:ahLst/>
                <a:cxnLst/>
                <a:rect l="l" t="t" r="r" b="b"/>
                <a:pathLst>
                  <a:path w="264" h="264" extrusionOk="0">
                    <a:moveTo>
                      <a:pt x="258" y="128"/>
                    </a:moveTo>
                    <a:cubicBezTo>
                      <a:pt x="255" y="125"/>
                      <a:pt x="250" y="123"/>
                      <a:pt x="246" y="122"/>
                    </a:cubicBezTo>
                    <a:cubicBezTo>
                      <a:pt x="238" y="120"/>
                      <a:pt x="231" y="119"/>
                      <a:pt x="224" y="119"/>
                    </a:cubicBezTo>
                    <a:cubicBezTo>
                      <a:pt x="229" y="117"/>
                      <a:pt x="234" y="116"/>
                      <a:pt x="239" y="114"/>
                    </a:cubicBezTo>
                    <a:cubicBezTo>
                      <a:pt x="244" y="112"/>
                      <a:pt x="248" y="110"/>
                      <a:pt x="252" y="107"/>
                    </a:cubicBezTo>
                    <a:cubicBezTo>
                      <a:pt x="256" y="103"/>
                      <a:pt x="258" y="98"/>
                      <a:pt x="257" y="94"/>
                    </a:cubicBezTo>
                    <a:cubicBezTo>
                      <a:pt x="257" y="89"/>
                      <a:pt x="253" y="85"/>
                      <a:pt x="248" y="83"/>
                    </a:cubicBezTo>
                    <a:cubicBezTo>
                      <a:pt x="244" y="82"/>
                      <a:pt x="239" y="82"/>
                      <a:pt x="234" y="82"/>
                    </a:cubicBezTo>
                    <a:cubicBezTo>
                      <a:pt x="224" y="83"/>
                      <a:pt x="213" y="87"/>
                      <a:pt x="203" y="91"/>
                    </a:cubicBezTo>
                    <a:cubicBezTo>
                      <a:pt x="210" y="85"/>
                      <a:pt x="217" y="79"/>
                      <a:pt x="223" y="73"/>
                    </a:cubicBezTo>
                    <a:cubicBezTo>
                      <a:pt x="227" y="70"/>
                      <a:pt x="230" y="66"/>
                      <a:pt x="233" y="62"/>
                    </a:cubicBezTo>
                    <a:cubicBezTo>
                      <a:pt x="235" y="57"/>
                      <a:pt x="235" y="52"/>
                      <a:pt x="232" y="47"/>
                    </a:cubicBezTo>
                    <a:cubicBezTo>
                      <a:pt x="230" y="44"/>
                      <a:pt x="225" y="42"/>
                      <a:pt x="220" y="42"/>
                    </a:cubicBezTo>
                    <a:cubicBezTo>
                      <a:pt x="215" y="42"/>
                      <a:pt x="211" y="44"/>
                      <a:pt x="207" y="46"/>
                    </a:cubicBezTo>
                    <a:cubicBezTo>
                      <a:pt x="197" y="51"/>
                      <a:pt x="189" y="58"/>
                      <a:pt x="182" y="66"/>
                    </a:cubicBezTo>
                    <a:cubicBezTo>
                      <a:pt x="186" y="58"/>
                      <a:pt x="189" y="50"/>
                      <a:pt x="193" y="42"/>
                    </a:cubicBezTo>
                    <a:cubicBezTo>
                      <a:pt x="195" y="37"/>
                      <a:pt x="197" y="33"/>
                      <a:pt x="197" y="28"/>
                    </a:cubicBezTo>
                    <a:cubicBezTo>
                      <a:pt x="197" y="23"/>
                      <a:pt x="195" y="18"/>
                      <a:pt x="191" y="15"/>
                    </a:cubicBezTo>
                    <a:cubicBezTo>
                      <a:pt x="187" y="12"/>
                      <a:pt x="182" y="12"/>
                      <a:pt x="178" y="14"/>
                    </a:cubicBezTo>
                    <a:cubicBezTo>
                      <a:pt x="173" y="16"/>
                      <a:pt x="170" y="20"/>
                      <a:pt x="167" y="24"/>
                    </a:cubicBezTo>
                    <a:cubicBezTo>
                      <a:pt x="160" y="32"/>
                      <a:pt x="156" y="42"/>
                      <a:pt x="152" y="52"/>
                    </a:cubicBezTo>
                    <a:cubicBezTo>
                      <a:pt x="152" y="43"/>
                      <a:pt x="153" y="34"/>
                      <a:pt x="153" y="25"/>
                    </a:cubicBezTo>
                    <a:cubicBezTo>
                      <a:pt x="153" y="20"/>
                      <a:pt x="153" y="15"/>
                      <a:pt x="151" y="11"/>
                    </a:cubicBezTo>
                    <a:cubicBezTo>
                      <a:pt x="149" y="6"/>
                      <a:pt x="145" y="2"/>
                      <a:pt x="141" y="1"/>
                    </a:cubicBezTo>
                    <a:cubicBezTo>
                      <a:pt x="136" y="0"/>
                      <a:pt x="131" y="2"/>
                      <a:pt x="128" y="6"/>
                    </a:cubicBezTo>
                    <a:cubicBezTo>
                      <a:pt x="125" y="9"/>
                      <a:pt x="123" y="14"/>
                      <a:pt x="122" y="18"/>
                    </a:cubicBezTo>
                    <a:cubicBezTo>
                      <a:pt x="120" y="26"/>
                      <a:pt x="119" y="33"/>
                      <a:pt x="119" y="40"/>
                    </a:cubicBezTo>
                    <a:cubicBezTo>
                      <a:pt x="117" y="35"/>
                      <a:pt x="115" y="30"/>
                      <a:pt x="113" y="25"/>
                    </a:cubicBezTo>
                    <a:cubicBezTo>
                      <a:pt x="112" y="20"/>
                      <a:pt x="110" y="16"/>
                      <a:pt x="106" y="12"/>
                    </a:cubicBezTo>
                    <a:cubicBezTo>
                      <a:pt x="103" y="8"/>
                      <a:pt x="98" y="6"/>
                      <a:pt x="93" y="7"/>
                    </a:cubicBezTo>
                    <a:cubicBezTo>
                      <a:pt x="89" y="7"/>
                      <a:pt x="85" y="11"/>
                      <a:pt x="83" y="16"/>
                    </a:cubicBezTo>
                    <a:cubicBezTo>
                      <a:pt x="81" y="20"/>
                      <a:pt x="81" y="25"/>
                      <a:pt x="82" y="30"/>
                    </a:cubicBezTo>
                    <a:cubicBezTo>
                      <a:pt x="83" y="40"/>
                      <a:pt x="86" y="51"/>
                      <a:pt x="90" y="61"/>
                    </a:cubicBezTo>
                    <a:cubicBezTo>
                      <a:pt x="85" y="54"/>
                      <a:pt x="79" y="47"/>
                      <a:pt x="73" y="41"/>
                    </a:cubicBezTo>
                    <a:cubicBezTo>
                      <a:pt x="69" y="37"/>
                      <a:pt x="66" y="34"/>
                      <a:pt x="61" y="31"/>
                    </a:cubicBezTo>
                    <a:cubicBezTo>
                      <a:pt x="57" y="29"/>
                      <a:pt x="51" y="29"/>
                      <a:pt x="47" y="32"/>
                    </a:cubicBezTo>
                    <a:cubicBezTo>
                      <a:pt x="43" y="34"/>
                      <a:pt x="41" y="39"/>
                      <a:pt x="41" y="44"/>
                    </a:cubicBezTo>
                    <a:cubicBezTo>
                      <a:pt x="41" y="49"/>
                      <a:pt x="43" y="53"/>
                      <a:pt x="46" y="57"/>
                    </a:cubicBezTo>
                    <a:cubicBezTo>
                      <a:pt x="51" y="67"/>
                      <a:pt x="58" y="75"/>
                      <a:pt x="66" y="83"/>
                    </a:cubicBezTo>
                    <a:cubicBezTo>
                      <a:pt x="58" y="78"/>
                      <a:pt x="50" y="75"/>
                      <a:pt x="42" y="71"/>
                    </a:cubicBezTo>
                    <a:cubicBezTo>
                      <a:pt x="37" y="69"/>
                      <a:pt x="32" y="67"/>
                      <a:pt x="27" y="67"/>
                    </a:cubicBezTo>
                    <a:cubicBezTo>
                      <a:pt x="23" y="67"/>
                      <a:pt x="17" y="69"/>
                      <a:pt x="15" y="73"/>
                    </a:cubicBezTo>
                    <a:cubicBezTo>
                      <a:pt x="12" y="77"/>
                      <a:pt x="12" y="82"/>
                      <a:pt x="14" y="86"/>
                    </a:cubicBezTo>
                    <a:cubicBezTo>
                      <a:pt x="16" y="91"/>
                      <a:pt x="20" y="94"/>
                      <a:pt x="23" y="97"/>
                    </a:cubicBezTo>
                    <a:cubicBezTo>
                      <a:pt x="32" y="104"/>
                      <a:pt x="42" y="108"/>
                      <a:pt x="52" y="112"/>
                    </a:cubicBezTo>
                    <a:cubicBezTo>
                      <a:pt x="43" y="112"/>
                      <a:pt x="34" y="111"/>
                      <a:pt x="25" y="111"/>
                    </a:cubicBezTo>
                    <a:cubicBezTo>
                      <a:pt x="20" y="111"/>
                      <a:pt x="15" y="111"/>
                      <a:pt x="10" y="113"/>
                    </a:cubicBezTo>
                    <a:cubicBezTo>
                      <a:pt x="6" y="115"/>
                      <a:pt x="2" y="119"/>
                      <a:pt x="1" y="123"/>
                    </a:cubicBezTo>
                    <a:cubicBezTo>
                      <a:pt x="0" y="128"/>
                      <a:pt x="2" y="133"/>
                      <a:pt x="6" y="136"/>
                    </a:cubicBezTo>
                    <a:cubicBezTo>
                      <a:pt x="9" y="139"/>
                      <a:pt x="14" y="141"/>
                      <a:pt x="18" y="142"/>
                    </a:cubicBezTo>
                    <a:cubicBezTo>
                      <a:pt x="25" y="144"/>
                      <a:pt x="33" y="145"/>
                      <a:pt x="40" y="145"/>
                    </a:cubicBezTo>
                    <a:cubicBezTo>
                      <a:pt x="35" y="147"/>
                      <a:pt x="30" y="149"/>
                      <a:pt x="25" y="151"/>
                    </a:cubicBezTo>
                    <a:cubicBezTo>
                      <a:pt x="20" y="153"/>
                      <a:pt x="15" y="154"/>
                      <a:pt x="12" y="158"/>
                    </a:cubicBezTo>
                    <a:cubicBezTo>
                      <a:pt x="8" y="161"/>
                      <a:pt x="5" y="166"/>
                      <a:pt x="6" y="171"/>
                    </a:cubicBezTo>
                    <a:cubicBezTo>
                      <a:pt x="7" y="175"/>
                      <a:pt x="11" y="179"/>
                      <a:pt x="15" y="181"/>
                    </a:cubicBezTo>
                    <a:cubicBezTo>
                      <a:pt x="20" y="183"/>
                      <a:pt x="25" y="183"/>
                      <a:pt x="29" y="182"/>
                    </a:cubicBezTo>
                    <a:cubicBezTo>
                      <a:pt x="40" y="181"/>
                      <a:pt x="50" y="178"/>
                      <a:pt x="60" y="174"/>
                    </a:cubicBezTo>
                    <a:cubicBezTo>
                      <a:pt x="53" y="179"/>
                      <a:pt x="47" y="185"/>
                      <a:pt x="40" y="191"/>
                    </a:cubicBezTo>
                    <a:cubicBezTo>
                      <a:pt x="37" y="195"/>
                      <a:pt x="33" y="198"/>
                      <a:pt x="31" y="203"/>
                    </a:cubicBezTo>
                    <a:cubicBezTo>
                      <a:pt x="29" y="207"/>
                      <a:pt x="29" y="213"/>
                      <a:pt x="31" y="217"/>
                    </a:cubicBezTo>
                    <a:cubicBezTo>
                      <a:pt x="34" y="221"/>
                      <a:pt x="39" y="223"/>
                      <a:pt x="44" y="223"/>
                    </a:cubicBezTo>
                    <a:cubicBezTo>
                      <a:pt x="48" y="223"/>
                      <a:pt x="53" y="221"/>
                      <a:pt x="57" y="218"/>
                    </a:cubicBezTo>
                    <a:cubicBezTo>
                      <a:pt x="66" y="213"/>
                      <a:pt x="75" y="206"/>
                      <a:pt x="82" y="198"/>
                    </a:cubicBezTo>
                    <a:cubicBezTo>
                      <a:pt x="78" y="206"/>
                      <a:pt x="74" y="214"/>
                      <a:pt x="71" y="222"/>
                    </a:cubicBezTo>
                    <a:cubicBezTo>
                      <a:pt x="69" y="227"/>
                      <a:pt x="67" y="232"/>
                      <a:pt x="67" y="237"/>
                    </a:cubicBezTo>
                    <a:cubicBezTo>
                      <a:pt x="67" y="241"/>
                      <a:pt x="68" y="247"/>
                      <a:pt x="73" y="250"/>
                    </a:cubicBezTo>
                    <a:cubicBezTo>
                      <a:pt x="76" y="252"/>
                      <a:pt x="82" y="252"/>
                      <a:pt x="86" y="250"/>
                    </a:cubicBezTo>
                    <a:cubicBezTo>
                      <a:pt x="90" y="248"/>
                      <a:pt x="94" y="245"/>
                      <a:pt x="97" y="241"/>
                    </a:cubicBezTo>
                    <a:cubicBezTo>
                      <a:pt x="103" y="232"/>
                      <a:pt x="108" y="222"/>
                      <a:pt x="112" y="213"/>
                    </a:cubicBezTo>
                    <a:cubicBezTo>
                      <a:pt x="111" y="221"/>
                      <a:pt x="111" y="230"/>
                      <a:pt x="111" y="239"/>
                    </a:cubicBezTo>
                    <a:cubicBezTo>
                      <a:pt x="111" y="244"/>
                      <a:pt x="111" y="249"/>
                      <a:pt x="113" y="254"/>
                    </a:cubicBezTo>
                    <a:cubicBezTo>
                      <a:pt x="115" y="258"/>
                      <a:pt x="118" y="262"/>
                      <a:pt x="123" y="263"/>
                    </a:cubicBezTo>
                    <a:cubicBezTo>
                      <a:pt x="128" y="264"/>
                      <a:pt x="133" y="262"/>
                      <a:pt x="136" y="258"/>
                    </a:cubicBezTo>
                    <a:cubicBezTo>
                      <a:pt x="139" y="255"/>
                      <a:pt x="141" y="250"/>
                      <a:pt x="142" y="246"/>
                    </a:cubicBezTo>
                    <a:cubicBezTo>
                      <a:pt x="144" y="239"/>
                      <a:pt x="145" y="231"/>
                      <a:pt x="145" y="224"/>
                    </a:cubicBezTo>
                    <a:cubicBezTo>
                      <a:pt x="147" y="229"/>
                      <a:pt x="148" y="234"/>
                      <a:pt x="150" y="240"/>
                    </a:cubicBezTo>
                    <a:cubicBezTo>
                      <a:pt x="152" y="244"/>
                      <a:pt x="154" y="249"/>
                      <a:pt x="157" y="252"/>
                    </a:cubicBezTo>
                    <a:cubicBezTo>
                      <a:pt x="161" y="256"/>
                      <a:pt x="166" y="259"/>
                      <a:pt x="170" y="258"/>
                    </a:cubicBezTo>
                    <a:cubicBezTo>
                      <a:pt x="175" y="257"/>
                      <a:pt x="179" y="253"/>
                      <a:pt x="181" y="249"/>
                    </a:cubicBezTo>
                    <a:cubicBezTo>
                      <a:pt x="182" y="244"/>
                      <a:pt x="182" y="240"/>
                      <a:pt x="182" y="235"/>
                    </a:cubicBezTo>
                    <a:cubicBezTo>
                      <a:pt x="181" y="224"/>
                      <a:pt x="177" y="214"/>
                      <a:pt x="173" y="204"/>
                    </a:cubicBezTo>
                    <a:cubicBezTo>
                      <a:pt x="179" y="211"/>
                      <a:pt x="185" y="217"/>
                      <a:pt x="191" y="224"/>
                    </a:cubicBezTo>
                    <a:cubicBezTo>
                      <a:pt x="194" y="227"/>
                      <a:pt x="198" y="231"/>
                      <a:pt x="202" y="233"/>
                    </a:cubicBezTo>
                    <a:cubicBezTo>
                      <a:pt x="207" y="235"/>
                      <a:pt x="212" y="235"/>
                      <a:pt x="217" y="233"/>
                    </a:cubicBezTo>
                    <a:cubicBezTo>
                      <a:pt x="221" y="230"/>
                      <a:pt x="222" y="225"/>
                      <a:pt x="222" y="220"/>
                    </a:cubicBezTo>
                    <a:cubicBezTo>
                      <a:pt x="222" y="216"/>
                      <a:pt x="220" y="211"/>
                      <a:pt x="218" y="207"/>
                    </a:cubicBezTo>
                    <a:cubicBezTo>
                      <a:pt x="213" y="198"/>
                      <a:pt x="206" y="190"/>
                      <a:pt x="198" y="182"/>
                    </a:cubicBezTo>
                    <a:cubicBezTo>
                      <a:pt x="206" y="186"/>
                      <a:pt x="214" y="190"/>
                      <a:pt x="222" y="193"/>
                    </a:cubicBezTo>
                    <a:cubicBezTo>
                      <a:pt x="227" y="195"/>
                      <a:pt x="231" y="197"/>
                      <a:pt x="236" y="197"/>
                    </a:cubicBezTo>
                    <a:cubicBezTo>
                      <a:pt x="241" y="197"/>
                      <a:pt x="246" y="196"/>
                      <a:pt x="249" y="192"/>
                    </a:cubicBezTo>
                    <a:cubicBezTo>
                      <a:pt x="252" y="188"/>
                      <a:pt x="252" y="182"/>
                      <a:pt x="250" y="178"/>
                    </a:cubicBezTo>
                    <a:cubicBezTo>
                      <a:pt x="248" y="174"/>
                      <a:pt x="244" y="170"/>
                      <a:pt x="240" y="167"/>
                    </a:cubicBezTo>
                    <a:cubicBezTo>
                      <a:pt x="232" y="161"/>
                      <a:pt x="222" y="156"/>
                      <a:pt x="212" y="152"/>
                    </a:cubicBezTo>
                    <a:cubicBezTo>
                      <a:pt x="221" y="153"/>
                      <a:pt x="230" y="153"/>
                      <a:pt x="239" y="153"/>
                    </a:cubicBezTo>
                    <a:cubicBezTo>
                      <a:pt x="244" y="153"/>
                      <a:pt x="249" y="153"/>
                      <a:pt x="253" y="151"/>
                    </a:cubicBezTo>
                    <a:cubicBezTo>
                      <a:pt x="258" y="149"/>
                      <a:pt x="262" y="146"/>
                      <a:pt x="263" y="141"/>
                    </a:cubicBezTo>
                    <a:cubicBezTo>
                      <a:pt x="264" y="136"/>
                      <a:pt x="262" y="131"/>
                      <a:pt x="258" y="12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91" name="Google Shape;2291;p17"/>
              <p:cNvSpPr/>
              <p:nvPr/>
            </p:nvSpPr>
            <p:spPr>
              <a:xfrm>
                <a:off x="4035426" y="4554538"/>
                <a:ext cx="693738" cy="693738"/>
              </a:xfrm>
              <a:custGeom>
                <a:avLst/>
                <a:gdLst/>
                <a:ahLst/>
                <a:cxnLst/>
                <a:rect l="l" t="t" r="r" b="b"/>
                <a:pathLst>
                  <a:path w="184" h="184" extrusionOk="0">
                    <a:moveTo>
                      <a:pt x="179" y="72"/>
                    </a:moveTo>
                    <a:cubicBezTo>
                      <a:pt x="176" y="71"/>
                      <a:pt x="172" y="70"/>
                      <a:pt x="169" y="70"/>
                    </a:cubicBezTo>
                    <a:cubicBezTo>
                      <a:pt x="164" y="69"/>
                      <a:pt x="159" y="70"/>
                      <a:pt x="153" y="71"/>
                    </a:cubicBezTo>
                    <a:cubicBezTo>
                      <a:pt x="157" y="69"/>
                      <a:pt x="160" y="67"/>
                      <a:pt x="164" y="65"/>
                    </a:cubicBezTo>
                    <a:cubicBezTo>
                      <a:pt x="167" y="63"/>
                      <a:pt x="169" y="61"/>
                      <a:pt x="172" y="58"/>
                    </a:cubicBezTo>
                    <a:cubicBezTo>
                      <a:pt x="174" y="55"/>
                      <a:pt x="175" y="52"/>
                      <a:pt x="173" y="48"/>
                    </a:cubicBezTo>
                    <a:cubicBezTo>
                      <a:pt x="172" y="45"/>
                      <a:pt x="169" y="43"/>
                      <a:pt x="166" y="43"/>
                    </a:cubicBezTo>
                    <a:cubicBezTo>
                      <a:pt x="163" y="42"/>
                      <a:pt x="159" y="43"/>
                      <a:pt x="156" y="44"/>
                    </a:cubicBezTo>
                    <a:cubicBezTo>
                      <a:pt x="149" y="46"/>
                      <a:pt x="142" y="50"/>
                      <a:pt x="136" y="54"/>
                    </a:cubicBezTo>
                    <a:cubicBezTo>
                      <a:pt x="140" y="49"/>
                      <a:pt x="143" y="44"/>
                      <a:pt x="147" y="39"/>
                    </a:cubicBezTo>
                    <a:cubicBezTo>
                      <a:pt x="149" y="36"/>
                      <a:pt x="151" y="33"/>
                      <a:pt x="152" y="30"/>
                    </a:cubicBezTo>
                    <a:cubicBezTo>
                      <a:pt x="153" y="26"/>
                      <a:pt x="152" y="22"/>
                      <a:pt x="150" y="20"/>
                    </a:cubicBezTo>
                    <a:cubicBezTo>
                      <a:pt x="147" y="17"/>
                      <a:pt x="144" y="17"/>
                      <a:pt x="141" y="18"/>
                    </a:cubicBezTo>
                    <a:cubicBezTo>
                      <a:pt x="137" y="18"/>
                      <a:pt x="134" y="20"/>
                      <a:pt x="132" y="22"/>
                    </a:cubicBezTo>
                    <a:cubicBezTo>
                      <a:pt x="126" y="27"/>
                      <a:pt x="121" y="33"/>
                      <a:pt x="117" y="40"/>
                    </a:cubicBezTo>
                    <a:cubicBezTo>
                      <a:pt x="119" y="34"/>
                      <a:pt x="121" y="28"/>
                      <a:pt x="122" y="21"/>
                    </a:cubicBezTo>
                    <a:cubicBezTo>
                      <a:pt x="123" y="18"/>
                      <a:pt x="123" y="15"/>
                      <a:pt x="123" y="11"/>
                    </a:cubicBezTo>
                    <a:cubicBezTo>
                      <a:pt x="122" y="8"/>
                      <a:pt x="120" y="4"/>
                      <a:pt x="117" y="3"/>
                    </a:cubicBezTo>
                    <a:cubicBezTo>
                      <a:pt x="114" y="2"/>
                      <a:pt x="110" y="3"/>
                      <a:pt x="107" y="4"/>
                    </a:cubicBezTo>
                    <a:cubicBezTo>
                      <a:pt x="105" y="6"/>
                      <a:pt x="103" y="9"/>
                      <a:pt x="101" y="12"/>
                    </a:cubicBezTo>
                    <a:cubicBezTo>
                      <a:pt x="98" y="19"/>
                      <a:pt x="96" y="26"/>
                      <a:pt x="95" y="34"/>
                    </a:cubicBezTo>
                    <a:cubicBezTo>
                      <a:pt x="94" y="28"/>
                      <a:pt x="93" y="22"/>
                      <a:pt x="92" y="15"/>
                    </a:cubicBezTo>
                    <a:cubicBezTo>
                      <a:pt x="91" y="12"/>
                      <a:pt x="90" y="8"/>
                      <a:pt x="88" y="6"/>
                    </a:cubicBezTo>
                    <a:cubicBezTo>
                      <a:pt x="87" y="3"/>
                      <a:pt x="83" y="0"/>
                      <a:pt x="80" y="0"/>
                    </a:cubicBezTo>
                    <a:cubicBezTo>
                      <a:pt x="77" y="0"/>
                      <a:pt x="74" y="3"/>
                      <a:pt x="72" y="5"/>
                    </a:cubicBezTo>
                    <a:cubicBezTo>
                      <a:pt x="70" y="8"/>
                      <a:pt x="70" y="12"/>
                      <a:pt x="69" y="15"/>
                    </a:cubicBezTo>
                    <a:cubicBezTo>
                      <a:pt x="69" y="20"/>
                      <a:pt x="69" y="25"/>
                      <a:pt x="70" y="31"/>
                    </a:cubicBezTo>
                    <a:cubicBezTo>
                      <a:pt x="68" y="27"/>
                      <a:pt x="66" y="24"/>
                      <a:pt x="64" y="20"/>
                    </a:cubicBezTo>
                    <a:cubicBezTo>
                      <a:pt x="63" y="18"/>
                      <a:pt x="61" y="15"/>
                      <a:pt x="58" y="12"/>
                    </a:cubicBezTo>
                    <a:cubicBezTo>
                      <a:pt x="55" y="10"/>
                      <a:pt x="51" y="9"/>
                      <a:pt x="48" y="11"/>
                    </a:cubicBezTo>
                    <a:cubicBezTo>
                      <a:pt x="45" y="12"/>
                      <a:pt x="43" y="15"/>
                      <a:pt x="42" y="18"/>
                    </a:cubicBezTo>
                    <a:cubicBezTo>
                      <a:pt x="42" y="21"/>
                      <a:pt x="42" y="25"/>
                      <a:pt x="43" y="28"/>
                    </a:cubicBezTo>
                    <a:cubicBezTo>
                      <a:pt x="45" y="35"/>
                      <a:pt x="49" y="42"/>
                      <a:pt x="53" y="48"/>
                    </a:cubicBezTo>
                    <a:cubicBezTo>
                      <a:pt x="49" y="44"/>
                      <a:pt x="44" y="41"/>
                      <a:pt x="38" y="37"/>
                    </a:cubicBezTo>
                    <a:cubicBezTo>
                      <a:pt x="36" y="35"/>
                      <a:pt x="33" y="33"/>
                      <a:pt x="29" y="32"/>
                    </a:cubicBezTo>
                    <a:cubicBezTo>
                      <a:pt x="26" y="31"/>
                      <a:pt x="22" y="32"/>
                      <a:pt x="20" y="34"/>
                    </a:cubicBezTo>
                    <a:cubicBezTo>
                      <a:pt x="17" y="37"/>
                      <a:pt x="17" y="40"/>
                      <a:pt x="17" y="43"/>
                    </a:cubicBezTo>
                    <a:cubicBezTo>
                      <a:pt x="18" y="47"/>
                      <a:pt x="20" y="50"/>
                      <a:pt x="22" y="52"/>
                    </a:cubicBezTo>
                    <a:cubicBezTo>
                      <a:pt x="27" y="58"/>
                      <a:pt x="33" y="63"/>
                      <a:pt x="39" y="67"/>
                    </a:cubicBezTo>
                    <a:cubicBezTo>
                      <a:pt x="33" y="65"/>
                      <a:pt x="27" y="64"/>
                      <a:pt x="21" y="62"/>
                    </a:cubicBezTo>
                    <a:cubicBezTo>
                      <a:pt x="18" y="61"/>
                      <a:pt x="14" y="61"/>
                      <a:pt x="11" y="61"/>
                    </a:cubicBezTo>
                    <a:cubicBezTo>
                      <a:pt x="7" y="62"/>
                      <a:pt x="4" y="64"/>
                      <a:pt x="3" y="67"/>
                    </a:cubicBezTo>
                    <a:cubicBezTo>
                      <a:pt x="1" y="70"/>
                      <a:pt x="2" y="74"/>
                      <a:pt x="4" y="77"/>
                    </a:cubicBezTo>
                    <a:cubicBezTo>
                      <a:pt x="6" y="79"/>
                      <a:pt x="9" y="81"/>
                      <a:pt x="12" y="83"/>
                    </a:cubicBezTo>
                    <a:cubicBezTo>
                      <a:pt x="19" y="86"/>
                      <a:pt x="26" y="88"/>
                      <a:pt x="34" y="89"/>
                    </a:cubicBezTo>
                    <a:cubicBezTo>
                      <a:pt x="27" y="90"/>
                      <a:pt x="21" y="91"/>
                      <a:pt x="15" y="92"/>
                    </a:cubicBezTo>
                    <a:cubicBezTo>
                      <a:pt x="12" y="93"/>
                      <a:pt x="8" y="94"/>
                      <a:pt x="5" y="96"/>
                    </a:cubicBezTo>
                    <a:cubicBezTo>
                      <a:pt x="2" y="97"/>
                      <a:pt x="0" y="101"/>
                      <a:pt x="0" y="104"/>
                    </a:cubicBezTo>
                    <a:cubicBezTo>
                      <a:pt x="0" y="107"/>
                      <a:pt x="2" y="110"/>
                      <a:pt x="5" y="112"/>
                    </a:cubicBezTo>
                    <a:cubicBezTo>
                      <a:pt x="8" y="114"/>
                      <a:pt x="11" y="114"/>
                      <a:pt x="15" y="115"/>
                    </a:cubicBezTo>
                    <a:cubicBezTo>
                      <a:pt x="20" y="115"/>
                      <a:pt x="25" y="115"/>
                      <a:pt x="30" y="114"/>
                    </a:cubicBezTo>
                    <a:cubicBezTo>
                      <a:pt x="27" y="116"/>
                      <a:pt x="23" y="118"/>
                      <a:pt x="20" y="120"/>
                    </a:cubicBezTo>
                    <a:cubicBezTo>
                      <a:pt x="17" y="122"/>
                      <a:pt x="14" y="123"/>
                      <a:pt x="12" y="126"/>
                    </a:cubicBezTo>
                    <a:cubicBezTo>
                      <a:pt x="10" y="129"/>
                      <a:pt x="9" y="133"/>
                      <a:pt x="10" y="136"/>
                    </a:cubicBezTo>
                    <a:cubicBezTo>
                      <a:pt x="11" y="139"/>
                      <a:pt x="15" y="141"/>
                      <a:pt x="18" y="142"/>
                    </a:cubicBezTo>
                    <a:cubicBezTo>
                      <a:pt x="21" y="142"/>
                      <a:pt x="24" y="142"/>
                      <a:pt x="28" y="141"/>
                    </a:cubicBezTo>
                    <a:cubicBezTo>
                      <a:pt x="35" y="139"/>
                      <a:pt x="42" y="135"/>
                      <a:pt x="48" y="131"/>
                    </a:cubicBezTo>
                    <a:cubicBezTo>
                      <a:pt x="44" y="135"/>
                      <a:pt x="40" y="140"/>
                      <a:pt x="37" y="146"/>
                    </a:cubicBezTo>
                    <a:cubicBezTo>
                      <a:pt x="35" y="148"/>
                      <a:pt x="33" y="151"/>
                      <a:pt x="32" y="155"/>
                    </a:cubicBezTo>
                    <a:cubicBezTo>
                      <a:pt x="31" y="158"/>
                      <a:pt x="31" y="162"/>
                      <a:pt x="34" y="165"/>
                    </a:cubicBezTo>
                    <a:cubicBezTo>
                      <a:pt x="36" y="167"/>
                      <a:pt x="40" y="168"/>
                      <a:pt x="43" y="167"/>
                    </a:cubicBezTo>
                    <a:cubicBezTo>
                      <a:pt x="46" y="166"/>
                      <a:pt x="49" y="164"/>
                      <a:pt x="52" y="162"/>
                    </a:cubicBezTo>
                    <a:cubicBezTo>
                      <a:pt x="58" y="157"/>
                      <a:pt x="62" y="151"/>
                      <a:pt x="66" y="145"/>
                    </a:cubicBezTo>
                    <a:cubicBezTo>
                      <a:pt x="65" y="151"/>
                      <a:pt x="63" y="157"/>
                      <a:pt x="62" y="163"/>
                    </a:cubicBezTo>
                    <a:cubicBezTo>
                      <a:pt x="61" y="166"/>
                      <a:pt x="60" y="170"/>
                      <a:pt x="61" y="173"/>
                    </a:cubicBezTo>
                    <a:cubicBezTo>
                      <a:pt x="62" y="177"/>
                      <a:pt x="64" y="180"/>
                      <a:pt x="67" y="181"/>
                    </a:cubicBezTo>
                    <a:cubicBezTo>
                      <a:pt x="70" y="183"/>
                      <a:pt x="74" y="182"/>
                      <a:pt x="76" y="180"/>
                    </a:cubicBezTo>
                    <a:cubicBezTo>
                      <a:pt x="79" y="178"/>
                      <a:pt x="81" y="175"/>
                      <a:pt x="82" y="172"/>
                    </a:cubicBezTo>
                    <a:cubicBezTo>
                      <a:pt x="86" y="165"/>
                      <a:pt x="88" y="158"/>
                      <a:pt x="89" y="150"/>
                    </a:cubicBezTo>
                    <a:cubicBezTo>
                      <a:pt x="90" y="157"/>
                      <a:pt x="91" y="163"/>
                      <a:pt x="92" y="169"/>
                    </a:cubicBezTo>
                    <a:cubicBezTo>
                      <a:pt x="93" y="172"/>
                      <a:pt x="93" y="176"/>
                      <a:pt x="95" y="179"/>
                    </a:cubicBezTo>
                    <a:cubicBezTo>
                      <a:pt x="97" y="182"/>
                      <a:pt x="100" y="184"/>
                      <a:pt x="104" y="184"/>
                    </a:cubicBezTo>
                    <a:cubicBezTo>
                      <a:pt x="107" y="184"/>
                      <a:pt x="110" y="182"/>
                      <a:pt x="112" y="179"/>
                    </a:cubicBezTo>
                    <a:cubicBezTo>
                      <a:pt x="114" y="176"/>
                      <a:pt x="114" y="173"/>
                      <a:pt x="114" y="169"/>
                    </a:cubicBezTo>
                    <a:cubicBezTo>
                      <a:pt x="115" y="164"/>
                      <a:pt x="114" y="159"/>
                      <a:pt x="113" y="154"/>
                    </a:cubicBezTo>
                    <a:cubicBezTo>
                      <a:pt x="115" y="157"/>
                      <a:pt x="117" y="161"/>
                      <a:pt x="119" y="164"/>
                    </a:cubicBezTo>
                    <a:cubicBezTo>
                      <a:pt x="121" y="167"/>
                      <a:pt x="123" y="170"/>
                      <a:pt x="126" y="172"/>
                    </a:cubicBezTo>
                    <a:cubicBezTo>
                      <a:pt x="129" y="174"/>
                      <a:pt x="132" y="175"/>
                      <a:pt x="136" y="174"/>
                    </a:cubicBezTo>
                    <a:cubicBezTo>
                      <a:pt x="139" y="173"/>
                      <a:pt x="141" y="169"/>
                      <a:pt x="141" y="166"/>
                    </a:cubicBezTo>
                    <a:cubicBezTo>
                      <a:pt x="142" y="163"/>
                      <a:pt x="141" y="160"/>
                      <a:pt x="140" y="156"/>
                    </a:cubicBezTo>
                    <a:cubicBezTo>
                      <a:pt x="138" y="149"/>
                      <a:pt x="134" y="142"/>
                      <a:pt x="130" y="136"/>
                    </a:cubicBezTo>
                    <a:cubicBezTo>
                      <a:pt x="135" y="140"/>
                      <a:pt x="140" y="144"/>
                      <a:pt x="145" y="147"/>
                    </a:cubicBezTo>
                    <a:cubicBezTo>
                      <a:pt x="148" y="149"/>
                      <a:pt x="151" y="151"/>
                      <a:pt x="154" y="152"/>
                    </a:cubicBezTo>
                    <a:cubicBezTo>
                      <a:pt x="158" y="153"/>
                      <a:pt x="162" y="153"/>
                      <a:pt x="164" y="150"/>
                    </a:cubicBezTo>
                    <a:cubicBezTo>
                      <a:pt x="167" y="148"/>
                      <a:pt x="167" y="144"/>
                      <a:pt x="166" y="141"/>
                    </a:cubicBezTo>
                    <a:cubicBezTo>
                      <a:pt x="166" y="138"/>
                      <a:pt x="164" y="135"/>
                      <a:pt x="162" y="132"/>
                    </a:cubicBezTo>
                    <a:cubicBezTo>
                      <a:pt x="157" y="126"/>
                      <a:pt x="151" y="122"/>
                      <a:pt x="144" y="118"/>
                    </a:cubicBezTo>
                    <a:cubicBezTo>
                      <a:pt x="150" y="119"/>
                      <a:pt x="156" y="121"/>
                      <a:pt x="163" y="122"/>
                    </a:cubicBezTo>
                    <a:cubicBezTo>
                      <a:pt x="166" y="123"/>
                      <a:pt x="169" y="124"/>
                      <a:pt x="173" y="123"/>
                    </a:cubicBezTo>
                    <a:cubicBezTo>
                      <a:pt x="176" y="122"/>
                      <a:pt x="180" y="120"/>
                      <a:pt x="181" y="117"/>
                    </a:cubicBezTo>
                    <a:cubicBezTo>
                      <a:pt x="182" y="114"/>
                      <a:pt x="181" y="111"/>
                      <a:pt x="180" y="108"/>
                    </a:cubicBezTo>
                    <a:cubicBezTo>
                      <a:pt x="178" y="105"/>
                      <a:pt x="175" y="103"/>
                      <a:pt x="172" y="102"/>
                    </a:cubicBezTo>
                    <a:cubicBezTo>
                      <a:pt x="165" y="98"/>
                      <a:pt x="158" y="96"/>
                      <a:pt x="150" y="95"/>
                    </a:cubicBezTo>
                    <a:cubicBezTo>
                      <a:pt x="156" y="94"/>
                      <a:pt x="162" y="93"/>
                      <a:pt x="169" y="92"/>
                    </a:cubicBezTo>
                    <a:cubicBezTo>
                      <a:pt x="172" y="91"/>
                      <a:pt x="176" y="91"/>
                      <a:pt x="178" y="89"/>
                    </a:cubicBezTo>
                    <a:cubicBezTo>
                      <a:pt x="181" y="87"/>
                      <a:pt x="184" y="84"/>
                      <a:pt x="184" y="80"/>
                    </a:cubicBezTo>
                    <a:cubicBezTo>
                      <a:pt x="184" y="77"/>
                      <a:pt x="182" y="74"/>
                      <a:pt x="179" y="7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92" name="Google Shape;2292;p17"/>
              <p:cNvSpPr/>
              <p:nvPr/>
            </p:nvSpPr>
            <p:spPr>
              <a:xfrm>
                <a:off x="4148138" y="4672013"/>
                <a:ext cx="468312" cy="463550"/>
              </a:xfrm>
              <a:custGeom>
                <a:avLst/>
                <a:gdLst/>
                <a:ahLst/>
                <a:cxnLst/>
                <a:rect l="l" t="t" r="r" b="b"/>
                <a:pathLst>
                  <a:path w="124" h="123" extrusionOk="0">
                    <a:moveTo>
                      <a:pt x="115" y="35"/>
                    </a:moveTo>
                    <a:cubicBezTo>
                      <a:pt x="113" y="35"/>
                      <a:pt x="110" y="35"/>
                      <a:pt x="108" y="35"/>
                    </a:cubicBezTo>
                    <a:cubicBezTo>
                      <a:pt x="105" y="36"/>
                      <a:pt x="102" y="37"/>
                      <a:pt x="98" y="38"/>
                    </a:cubicBezTo>
                    <a:cubicBezTo>
                      <a:pt x="100" y="36"/>
                      <a:pt x="102" y="35"/>
                      <a:pt x="104" y="33"/>
                    </a:cubicBezTo>
                    <a:cubicBezTo>
                      <a:pt x="106" y="31"/>
                      <a:pt x="107" y="29"/>
                      <a:pt x="108" y="27"/>
                    </a:cubicBezTo>
                    <a:cubicBezTo>
                      <a:pt x="109" y="25"/>
                      <a:pt x="109" y="23"/>
                      <a:pt x="108" y="21"/>
                    </a:cubicBezTo>
                    <a:cubicBezTo>
                      <a:pt x="107" y="19"/>
                      <a:pt x="104" y="18"/>
                      <a:pt x="102" y="18"/>
                    </a:cubicBezTo>
                    <a:cubicBezTo>
                      <a:pt x="100" y="18"/>
                      <a:pt x="98" y="19"/>
                      <a:pt x="96" y="20"/>
                    </a:cubicBezTo>
                    <a:cubicBezTo>
                      <a:pt x="92" y="23"/>
                      <a:pt x="88" y="26"/>
                      <a:pt x="84" y="30"/>
                    </a:cubicBezTo>
                    <a:cubicBezTo>
                      <a:pt x="86" y="26"/>
                      <a:pt x="88" y="22"/>
                      <a:pt x="89" y="18"/>
                    </a:cubicBezTo>
                    <a:cubicBezTo>
                      <a:pt x="90" y="16"/>
                      <a:pt x="91" y="14"/>
                      <a:pt x="91" y="12"/>
                    </a:cubicBezTo>
                    <a:cubicBezTo>
                      <a:pt x="91" y="10"/>
                      <a:pt x="90" y="7"/>
                      <a:pt x="88" y="6"/>
                    </a:cubicBezTo>
                    <a:cubicBezTo>
                      <a:pt x="86" y="5"/>
                      <a:pt x="84" y="5"/>
                      <a:pt x="82" y="6"/>
                    </a:cubicBezTo>
                    <a:cubicBezTo>
                      <a:pt x="80" y="7"/>
                      <a:pt x="78" y="8"/>
                      <a:pt x="77" y="10"/>
                    </a:cubicBezTo>
                    <a:cubicBezTo>
                      <a:pt x="74" y="14"/>
                      <a:pt x="72" y="19"/>
                      <a:pt x="70" y="24"/>
                    </a:cubicBezTo>
                    <a:cubicBezTo>
                      <a:pt x="71" y="19"/>
                      <a:pt x="71" y="15"/>
                      <a:pt x="71" y="11"/>
                    </a:cubicBezTo>
                    <a:cubicBezTo>
                      <a:pt x="70" y="9"/>
                      <a:pt x="70" y="6"/>
                      <a:pt x="70" y="4"/>
                    </a:cubicBezTo>
                    <a:cubicBezTo>
                      <a:pt x="69" y="2"/>
                      <a:pt x="67" y="0"/>
                      <a:pt x="65" y="0"/>
                    </a:cubicBezTo>
                    <a:cubicBezTo>
                      <a:pt x="62" y="0"/>
                      <a:pt x="60" y="1"/>
                      <a:pt x="59" y="2"/>
                    </a:cubicBezTo>
                    <a:cubicBezTo>
                      <a:pt x="57" y="4"/>
                      <a:pt x="56" y="6"/>
                      <a:pt x="56" y="8"/>
                    </a:cubicBezTo>
                    <a:cubicBezTo>
                      <a:pt x="55" y="13"/>
                      <a:pt x="55" y="18"/>
                      <a:pt x="55" y="23"/>
                    </a:cubicBezTo>
                    <a:cubicBezTo>
                      <a:pt x="53" y="19"/>
                      <a:pt x="52" y="15"/>
                      <a:pt x="50" y="12"/>
                    </a:cubicBezTo>
                    <a:cubicBezTo>
                      <a:pt x="49" y="10"/>
                      <a:pt x="48" y="7"/>
                      <a:pt x="47" y="6"/>
                    </a:cubicBezTo>
                    <a:cubicBezTo>
                      <a:pt x="45" y="4"/>
                      <a:pt x="43" y="3"/>
                      <a:pt x="40" y="4"/>
                    </a:cubicBezTo>
                    <a:cubicBezTo>
                      <a:pt x="38" y="4"/>
                      <a:pt x="37" y="6"/>
                      <a:pt x="36" y="8"/>
                    </a:cubicBezTo>
                    <a:cubicBezTo>
                      <a:pt x="35" y="10"/>
                      <a:pt x="35" y="13"/>
                      <a:pt x="36" y="15"/>
                    </a:cubicBezTo>
                    <a:cubicBezTo>
                      <a:pt x="36" y="18"/>
                      <a:pt x="37" y="21"/>
                      <a:pt x="39" y="25"/>
                    </a:cubicBezTo>
                    <a:cubicBezTo>
                      <a:pt x="37" y="23"/>
                      <a:pt x="35" y="21"/>
                      <a:pt x="33" y="19"/>
                    </a:cubicBezTo>
                    <a:cubicBezTo>
                      <a:pt x="32" y="17"/>
                      <a:pt x="30" y="16"/>
                      <a:pt x="28" y="15"/>
                    </a:cubicBezTo>
                    <a:cubicBezTo>
                      <a:pt x="26" y="14"/>
                      <a:pt x="23" y="14"/>
                      <a:pt x="21" y="15"/>
                    </a:cubicBezTo>
                    <a:cubicBezTo>
                      <a:pt x="19" y="16"/>
                      <a:pt x="19" y="19"/>
                      <a:pt x="19" y="21"/>
                    </a:cubicBezTo>
                    <a:cubicBezTo>
                      <a:pt x="19" y="23"/>
                      <a:pt x="20" y="25"/>
                      <a:pt x="21" y="27"/>
                    </a:cubicBezTo>
                    <a:cubicBezTo>
                      <a:pt x="23" y="31"/>
                      <a:pt x="27" y="35"/>
                      <a:pt x="30" y="39"/>
                    </a:cubicBezTo>
                    <a:cubicBezTo>
                      <a:pt x="27" y="37"/>
                      <a:pt x="23" y="35"/>
                      <a:pt x="19" y="34"/>
                    </a:cubicBezTo>
                    <a:cubicBezTo>
                      <a:pt x="17" y="33"/>
                      <a:pt x="15" y="32"/>
                      <a:pt x="12" y="32"/>
                    </a:cubicBezTo>
                    <a:cubicBezTo>
                      <a:pt x="10" y="32"/>
                      <a:pt x="8" y="33"/>
                      <a:pt x="6" y="35"/>
                    </a:cubicBezTo>
                    <a:cubicBezTo>
                      <a:pt x="5" y="37"/>
                      <a:pt x="5" y="39"/>
                      <a:pt x="6" y="41"/>
                    </a:cubicBezTo>
                    <a:cubicBezTo>
                      <a:pt x="7" y="43"/>
                      <a:pt x="9" y="45"/>
                      <a:pt x="11" y="46"/>
                    </a:cubicBezTo>
                    <a:cubicBezTo>
                      <a:pt x="15" y="49"/>
                      <a:pt x="19" y="51"/>
                      <a:pt x="24" y="53"/>
                    </a:cubicBezTo>
                    <a:cubicBezTo>
                      <a:pt x="20" y="53"/>
                      <a:pt x="16" y="52"/>
                      <a:pt x="12" y="53"/>
                    </a:cubicBezTo>
                    <a:cubicBezTo>
                      <a:pt x="9" y="53"/>
                      <a:pt x="7" y="53"/>
                      <a:pt x="5" y="54"/>
                    </a:cubicBezTo>
                    <a:cubicBezTo>
                      <a:pt x="3" y="54"/>
                      <a:pt x="1" y="56"/>
                      <a:pt x="1" y="58"/>
                    </a:cubicBezTo>
                    <a:cubicBezTo>
                      <a:pt x="0" y="61"/>
                      <a:pt x="1" y="63"/>
                      <a:pt x="3" y="64"/>
                    </a:cubicBezTo>
                    <a:cubicBezTo>
                      <a:pt x="5" y="66"/>
                      <a:pt x="7" y="67"/>
                      <a:pt x="9" y="67"/>
                    </a:cubicBezTo>
                    <a:cubicBezTo>
                      <a:pt x="14" y="68"/>
                      <a:pt x="19" y="68"/>
                      <a:pt x="24" y="68"/>
                    </a:cubicBezTo>
                    <a:cubicBezTo>
                      <a:pt x="20" y="70"/>
                      <a:pt x="16" y="71"/>
                      <a:pt x="12" y="73"/>
                    </a:cubicBezTo>
                    <a:cubicBezTo>
                      <a:pt x="10" y="74"/>
                      <a:pt x="8" y="75"/>
                      <a:pt x="6" y="76"/>
                    </a:cubicBezTo>
                    <a:cubicBezTo>
                      <a:pt x="5" y="78"/>
                      <a:pt x="4" y="80"/>
                      <a:pt x="4" y="83"/>
                    </a:cubicBezTo>
                    <a:cubicBezTo>
                      <a:pt x="5" y="85"/>
                      <a:pt x="7" y="86"/>
                      <a:pt x="9" y="87"/>
                    </a:cubicBezTo>
                    <a:cubicBezTo>
                      <a:pt x="11" y="88"/>
                      <a:pt x="13" y="88"/>
                      <a:pt x="15" y="87"/>
                    </a:cubicBezTo>
                    <a:cubicBezTo>
                      <a:pt x="19" y="87"/>
                      <a:pt x="22" y="86"/>
                      <a:pt x="25" y="84"/>
                    </a:cubicBezTo>
                    <a:cubicBezTo>
                      <a:pt x="23" y="86"/>
                      <a:pt x="22" y="88"/>
                      <a:pt x="20" y="90"/>
                    </a:cubicBezTo>
                    <a:cubicBezTo>
                      <a:pt x="18" y="91"/>
                      <a:pt x="16" y="93"/>
                      <a:pt x="16" y="95"/>
                    </a:cubicBezTo>
                    <a:cubicBezTo>
                      <a:pt x="15" y="97"/>
                      <a:pt x="14" y="100"/>
                      <a:pt x="16" y="102"/>
                    </a:cubicBezTo>
                    <a:cubicBezTo>
                      <a:pt x="17" y="104"/>
                      <a:pt x="19" y="104"/>
                      <a:pt x="22" y="104"/>
                    </a:cubicBezTo>
                    <a:cubicBezTo>
                      <a:pt x="24" y="104"/>
                      <a:pt x="26" y="103"/>
                      <a:pt x="28" y="102"/>
                    </a:cubicBezTo>
                    <a:cubicBezTo>
                      <a:pt x="32" y="100"/>
                      <a:pt x="36" y="96"/>
                      <a:pt x="39" y="93"/>
                    </a:cubicBezTo>
                    <a:cubicBezTo>
                      <a:pt x="37" y="96"/>
                      <a:pt x="36" y="100"/>
                      <a:pt x="34" y="104"/>
                    </a:cubicBezTo>
                    <a:cubicBezTo>
                      <a:pt x="33" y="106"/>
                      <a:pt x="33" y="108"/>
                      <a:pt x="33" y="111"/>
                    </a:cubicBezTo>
                    <a:cubicBezTo>
                      <a:pt x="32" y="113"/>
                      <a:pt x="33" y="115"/>
                      <a:pt x="35" y="117"/>
                    </a:cubicBezTo>
                    <a:cubicBezTo>
                      <a:pt x="37" y="118"/>
                      <a:pt x="40" y="118"/>
                      <a:pt x="42" y="117"/>
                    </a:cubicBezTo>
                    <a:cubicBezTo>
                      <a:pt x="44" y="116"/>
                      <a:pt x="45" y="114"/>
                      <a:pt x="47" y="112"/>
                    </a:cubicBezTo>
                    <a:cubicBezTo>
                      <a:pt x="50" y="108"/>
                      <a:pt x="52" y="104"/>
                      <a:pt x="53" y="99"/>
                    </a:cubicBezTo>
                    <a:cubicBezTo>
                      <a:pt x="53" y="103"/>
                      <a:pt x="53" y="107"/>
                      <a:pt x="53" y="111"/>
                    </a:cubicBezTo>
                    <a:cubicBezTo>
                      <a:pt x="53" y="114"/>
                      <a:pt x="53" y="116"/>
                      <a:pt x="54" y="118"/>
                    </a:cubicBezTo>
                    <a:cubicBezTo>
                      <a:pt x="55" y="120"/>
                      <a:pt x="57" y="122"/>
                      <a:pt x="59" y="123"/>
                    </a:cubicBezTo>
                    <a:cubicBezTo>
                      <a:pt x="61" y="123"/>
                      <a:pt x="64" y="122"/>
                      <a:pt x="65" y="120"/>
                    </a:cubicBezTo>
                    <a:cubicBezTo>
                      <a:pt x="66" y="118"/>
                      <a:pt x="67" y="116"/>
                      <a:pt x="68" y="114"/>
                    </a:cubicBezTo>
                    <a:cubicBezTo>
                      <a:pt x="69" y="109"/>
                      <a:pt x="69" y="104"/>
                      <a:pt x="69" y="99"/>
                    </a:cubicBezTo>
                    <a:cubicBezTo>
                      <a:pt x="70" y="103"/>
                      <a:pt x="72" y="107"/>
                      <a:pt x="73" y="111"/>
                    </a:cubicBezTo>
                    <a:cubicBezTo>
                      <a:pt x="74" y="113"/>
                      <a:pt x="75" y="115"/>
                      <a:pt x="77" y="117"/>
                    </a:cubicBezTo>
                    <a:cubicBezTo>
                      <a:pt x="79" y="118"/>
                      <a:pt x="81" y="119"/>
                      <a:pt x="83" y="119"/>
                    </a:cubicBezTo>
                    <a:cubicBezTo>
                      <a:pt x="85" y="118"/>
                      <a:pt x="87" y="116"/>
                      <a:pt x="88" y="114"/>
                    </a:cubicBezTo>
                    <a:cubicBezTo>
                      <a:pt x="88" y="112"/>
                      <a:pt x="88" y="110"/>
                      <a:pt x="88" y="108"/>
                    </a:cubicBezTo>
                    <a:cubicBezTo>
                      <a:pt x="87" y="104"/>
                      <a:pt x="86" y="101"/>
                      <a:pt x="85" y="98"/>
                    </a:cubicBezTo>
                    <a:cubicBezTo>
                      <a:pt x="87" y="100"/>
                      <a:pt x="89" y="101"/>
                      <a:pt x="90" y="103"/>
                    </a:cubicBezTo>
                    <a:cubicBezTo>
                      <a:pt x="92" y="105"/>
                      <a:pt x="94" y="107"/>
                      <a:pt x="96" y="108"/>
                    </a:cubicBezTo>
                    <a:cubicBezTo>
                      <a:pt x="98" y="108"/>
                      <a:pt x="101" y="109"/>
                      <a:pt x="102" y="107"/>
                    </a:cubicBezTo>
                    <a:cubicBezTo>
                      <a:pt x="104" y="106"/>
                      <a:pt x="105" y="104"/>
                      <a:pt x="105" y="101"/>
                    </a:cubicBezTo>
                    <a:cubicBezTo>
                      <a:pt x="105" y="99"/>
                      <a:pt x="104" y="97"/>
                      <a:pt x="103" y="95"/>
                    </a:cubicBezTo>
                    <a:cubicBezTo>
                      <a:pt x="100" y="91"/>
                      <a:pt x="97" y="87"/>
                      <a:pt x="93" y="84"/>
                    </a:cubicBezTo>
                    <a:cubicBezTo>
                      <a:pt x="97" y="86"/>
                      <a:pt x="101" y="87"/>
                      <a:pt x="105" y="89"/>
                    </a:cubicBezTo>
                    <a:cubicBezTo>
                      <a:pt x="107" y="90"/>
                      <a:pt x="109" y="90"/>
                      <a:pt x="111" y="91"/>
                    </a:cubicBezTo>
                    <a:cubicBezTo>
                      <a:pt x="114" y="91"/>
                      <a:pt x="116" y="90"/>
                      <a:pt x="117" y="88"/>
                    </a:cubicBezTo>
                    <a:cubicBezTo>
                      <a:pt x="118" y="86"/>
                      <a:pt x="118" y="83"/>
                      <a:pt x="117" y="81"/>
                    </a:cubicBezTo>
                    <a:cubicBezTo>
                      <a:pt x="116" y="79"/>
                      <a:pt x="115" y="78"/>
                      <a:pt x="113" y="77"/>
                    </a:cubicBezTo>
                    <a:cubicBezTo>
                      <a:pt x="109" y="73"/>
                      <a:pt x="104" y="71"/>
                      <a:pt x="100" y="70"/>
                    </a:cubicBezTo>
                    <a:cubicBezTo>
                      <a:pt x="104" y="70"/>
                      <a:pt x="108" y="70"/>
                      <a:pt x="112" y="70"/>
                    </a:cubicBezTo>
                    <a:cubicBezTo>
                      <a:pt x="114" y="70"/>
                      <a:pt x="117" y="70"/>
                      <a:pt x="119" y="69"/>
                    </a:cubicBezTo>
                    <a:cubicBezTo>
                      <a:pt x="121" y="68"/>
                      <a:pt x="123" y="66"/>
                      <a:pt x="123" y="64"/>
                    </a:cubicBezTo>
                    <a:cubicBezTo>
                      <a:pt x="124" y="62"/>
                      <a:pt x="122" y="60"/>
                      <a:pt x="121" y="58"/>
                    </a:cubicBezTo>
                    <a:cubicBezTo>
                      <a:pt x="119" y="57"/>
                      <a:pt x="117" y="56"/>
                      <a:pt x="115" y="55"/>
                    </a:cubicBezTo>
                    <a:cubicBezTo>
                      <a:pt x="110" y="54"/>
                      <a:pt x="105" y="54"/>
                      <a:pt x="100" y="54"/>
                    </a:cubicBezTo>
                    <a:cubicBezTo>
                      <a:pt x="104" y="53"/>
                      <a:pt x="108" y="51"/>
                      <a:pt x="111" y="50"/>
                    </a:cubicBezTo>
                    <a:cubicBezTo>
                      <a:pt x="113" y="49"/>
                      <a:pt x="116" y="48"/>
                      <a:pt x="117" y="46"/>
                    </a:cubicBezTo>
                    <a:cubicBezTo>
                      <a:pt x="119" y="44"/>
                      <a:pt x="120" y="42"/>
                      <a:pt x="119" y="40"/>
                    </a:cubicBezTo>
                    <a:cubicBezTo>
                      <a:pt x="119" y="38"/>
                      <a:pt x="117" y="36"/>
                      <a:pt x="115" y="3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93" name="Google Shape;2293;p17"/>
              <p:cNvSpPr/>
              <p:nvPr/>
            </p:nvSpPr>
            <p:spPr>
              <a:xfrm>
                <a:off x="4281488" y="4792663"/>
                <a:ext cx="206375" cy="217488"/>
              </a:xfrm>
              <a:custGeom>
                <a:avLst/>
                <a:gdLst/>
                <a:ahLst/>
                <a:cxnLst/>
                <a:rect l="l" t="t" r="r" b="b"/>
                <a:pathLst>
                  <a:path w="55" h="58" extrusionOk="0">
                    <a:moveTo>
                      <a:pt x="12" y="2"/>
                    </a:moveTo>
                    <a:cubicBezTo>
                      <a:pt x="11" y="5"/>
                      <a:pt x="12" y="9"/>
                      <a:pt x="10" y="11"/>
                    </a:cubicBezTo>
                    <a:cubicBezTo>
                      <a:pt x="10" y="12"/>
                      <a:pt x="8" y="13"/>
                      <a:pt x="7" y="13"/>
                    </a:cubicBezTo>
                    <a:cubicBezTo>
                      <a:pt x="5" y="14"/>
                      <a:pt x="3" y="15"/>
                      <a:pt x="2" y="17"/>
                    </a:cubicBezTo>
                    <a:cubicBezTo>
                      <a:pt x="1" y="19"/>
                      <a:pt x="0" y="21"/>
                      <a:pt x="2" y="23"/>
                    </a:cubicBezTo>
                    <a:cubicBezTo>
                      <a:pt x="2" y="24"/>
                      <a:pt x="3" y="24"/>
                      <a:pt x="4" y="25"/>
                    </a:cubicBezTo>
                    <a:cubicBezTo>
                      <a:pt x="7" y="28"/>
                      <a:pt x="0" y="35"/>
                      <a:pt x="3" y="39"/>
                    </a:cubicBezTo>
                    <a:cubicBezTo>
                      <a:pt x="4" y="43"/>
                      <a:pt x="10" y="42"/>
                      <a:pt x="12" y="46"/>
                    </a:cubicBezTo>
                    <a:cubicBezTo>
                      <a:pt x="13" y="47"/>
                      <a:pt x="13" y="48"/>
                      <a:pt x="13" y="49"/>
                    </a:cubicBezTo>
                    <a:cubicBezTo>
                      <a:pt x="14" y="55"/>
                      <a:pt x="22" y="58"/>
                      <a:pt x="27" y="55"/>
                    </a:cubicBezTo>
                    <a:cubicBezTo>
                      <a:pt x="30" y="53"/>
                      <a:pt x="31" y="49"/>
                      <a:pt x="34" y="48"/>
                    </a:cubicBezTo>
                    <a:cubicBezTo>
                      <a:pt x="39" y="46"/>
                      <a:pt x="44" y="49"/>
                      <a:pt x="47" y="46"/>
                    </a:cubicBezTo>
                    <a:cubicBezTo>
                      <a:pt x="51" y="43"/>
                      <a:pt x="47" y="36"/>
                      <a:pt x="49" y="32"/>
                    </a:cubicBezTo>
                    <a:cubicBezTo>
                      <a:pt x="50" y="28"/>
                      <a:pt x="55" y="25"/>
                      <a:pt x="54" y="21"/>
                    </a:cubicBezTo>
                    <a:cubicBezTo>
                      <a:pt x="52" y="16"/>
                      <a:pt x="44" y="19"/>
                      <a:pt x="43" y="13"/>
                    </a:cubicBezTo>
                    <a:cubicBezTo>
                      <a:pt x="42" y="10"/>
                      <a:pt x="42" y="8"/>
                      <a:pt x="42" y="6"/>
                    </a:cubicBezTo>
                    <a:cubicBezTo>
                      <a:pt x="42" y="4"/>
                      <a:pt x="41" y="2"/>
                      <a:pt x="39" y="1"/>
                    </a:cubicBezTo>
                    <a:cubicBezTo>
                      <a:pt x="36" y="1"/>
                      <a:pt x="34" y="3"/>
                      <a:pt x="32" y="4"/>
                    </a:cubicBezTo>
                    <a:cubicBezTo>
                      <a:pt x="29" y="5"/>
                      <a:pt x="27" y="5"/>
                      <a:pt x="25" y="4"/>
                    </a:cubicBezTo>
                    <a:cubicBezTo>
                      <a:pt x="23" y="3"/>
                      <a:pt x="22" y="2"/>
                      <a:pt x="20" y="1"/>
                    </a:cubicBezTo>
                    <a:cubicBezTo>
                      <a:pt x="19" y="1"/>
                      <a:pt x="17" y="0"/>
                      <a:pt x="15" y="0"/>
                    </a:cubicBezTo>
                    <a:cubicBezTo>
                      <a:pt x="14" y="0"/>
                      <a:pt x="13" y="1"/>
                      <a:pt x="12"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94" name="Google Shape;2294;p17"/>
              <p:cNvSpPr/>
              <p:nvPr/>
            </p:nvSpPr>
            <p:spPr>
              <a:xfrm>
                <a:off x="4371976" y="4845051"/>
                <a:ext cx="17463" cy="19050"/>
              </a:xfrm>
              <a:custGeom>
                <a:avLst/>
                <a:gdLst/>
                <a:ahLst/>
                <a:cxnLst/>
                <a:rect l="l" t="t" r="r" b="b"/>
                <a:pathLst>
                  <a:path w="5" h="5" extrusionOk="0">
                    <a:moveTo>
                      <a:pt x="3" y="5"/>
                    </a:moveTo>
                    <a:cubicBezTo>
                      <a:pt x="5" y="5"/>
                      <a:pt x="5" y="0"/>
                      <a:pt x="3" y="0"/>
                    </a:cubicBezTo>
                    <a:cubicBezTo>
                      <a:pt x="0" y="0"/>
                      <a:pt x="0" y="5"/>
                      <a:pt x="3" y="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95" name="Google Shape;2295;p17"/>
              <p:cNvSpPr/>
              <p:nvPr/>
            </p:nvSpPr>
            <p:spPr>
              <a:xfrm>
                <a:off x="4337051" y="4856163"/>
                <a:ext cx="26988" cy="22225"/>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96" name="Google Shape;2296;p17"/>
              <p:cNvSpPr/>
              <p:nvPr/>
            </p:nvSpPr>
            <p:spPr>
              <a:xfrm>
                <a:off x="4367213" y="4894263"/>
                <a:ext cx="26988" cy="22225"/>
              </a:xfrm>
              <a:custGeom>
                <a:avLst/>
                <a:gdLst/>
                <a:ahLst/>
                <a:cxnLst/>
                <a:rect l="l" t="t" r="r" b="b"/>
                <a:pathLst>
                  <a:path w="7" h="6" extrusionOk="0">
                    <a:moveTo>
                      <a:pt x="4" y="6"/>
                    </a:moveTo>
                    <a:cubicBezTo>
                      <a:pt x="7" y="6"/>
                      <a:pt x="7" y="0"/>
                      <a:pt x="4" y="0"/>
                    </a:cubicBezTo>
                    <a:cubicBezTo>
                      <a:pt x="0" y="0"/>
                      <a:pt x="0" y="6"/>
                      <a:pt x="4"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97" name="Google Shape;2297;p17"/>
              <p:cNvSpPr/>
              <p:nvPr/>
            </p:nvSpPr>
            <p:spPr>
              <a:xfrm>
                <a:off x="4344988" y="4919663"/>
                <a:ext cx="33338" cy="23813"/>
              </a:xfrm>
              <a:custGeom>
                <a:avLst/>
                <a:gdLst/>
                <a:ahLst/>
                <a:cxnLst/>
                <a:rect l="l" t="t" r="r" b="b"/>
                <a:pathLst>
                  <a:path w="9" h="6" extrusionOk="0">
                    <a:moveTo>
                      <a:pt x="4" y="6"/>
                    </a:moveTo>
                    <a:cubicBezTo>
                      <a:pt x="8" y="6"/>
                      <a:pt x="9" y="0"/>
                      <a:pt x="4" y="0"/>
                    </a:cubicBezTo>
                    <a:cubicBezTo>
                      <a:pt x="0" y="0"/>
                      <a:pt x="0" y="6"/>
                      <a:pt x="4"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98" name="Google Shape;2298;p17"/>
              <p:cNvSpPr/>
              <p:nvPr/>
            </p:nvSpPr>
            <p:spPr>
              <a:xfrm>
                <a:off x="4389438" y="48783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99" name="Google Shape;2299;p17"/>
              <p:cNvSpPr/>
              <p:nvPr/>
            </p:nvSpPr>
            <p:spPr>
              <a:xfrm>
                <a:off x="4337051" y="4889501"/>
                <a:ext cx="26988" cy="23813"/>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00" name="Google Shape;2300;p17"/>
              <p:cNvSpPr/>
              <p:nvPr/>
            </p:nvSpPr>
            <p:spPr>
              <a:xfrm>
                <a:off x="4397376" y="49164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01" name="Google Shape;2301;p17"/>
              <p:cNvSpPr/>
              <p:nvPr/>
            </p:nvSpPr>
            <p:spPr>
              <a:xfrm>
                <a:off x="4402138" y="4840288"/>
                <a:ext cx="22225" cy="15875"/>
              </a:xfrm>
              <a:custGeom>
                <a:avLst/>
                <a:gdLst/>
                <a:ahLst/>
                <a:cxnLst/>
                <a:rect l="l" t="t" r="r" b="b"/>
                <a:pathLst>
                  <a:path w="6" h="4" extrusionOk="0">
                    <a:moveTo>
                      <a:pt x="3" y="4"/>
                    </a:moveTo>
                    <a:cubicBezTo>
                      <a:pt x="6" y="4"/>
                      <a:pt x="6" y="0"/>
                      <a:pt x="3" y="0"/>
                    </a:cubicBezTo>
                    <a:cubicBezTo>
                      <a:pt x="0" y="0"/>
                      <a:pt x="0" y="4"/>
                      <a:pt x="3"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02" name="Google Shape;2302;p17"/>
              <p:cNvSpPr/>
              <p:nvPr/>
            </p:nvSpPr>
            <p:spPr>
              <a:xfrm>
                <a:off x="4427538" y="4870451"/>
                <a:ext cx="19050" cy="19050"/>
              </a:xfrm>
              <a:custGeom>
                <a:avLst/>
                <a:gdLst/>
                <a:ahLst/>
                <a:cxnLst/>
                <a:rect l="l" t="t" r="r" b="b"/>
                <a:pathLst>
                  <a:path w="5" h="5" extrusionOk="0">
                    <a:moveTo>
                      <a:pt x="5" y="2"/>
                    </a:moveTo>
                    <a:cubicBezTo>
                      <a:pt x="4" y="1"/>
                      <a:pt x="4" y="1"/>
                      <a:pt x="3" y="1"/>
                    </a:cubicBezTo>
                    <a:cubicBezTo>
                      <a:pt x="0" y="0"/>
                      <a:pt x="0" y="5"/>
                      <a:pt x="3" y="5"/>
                    </a:cubicBezTo>
                    <a:cubicBezTo>
                      <a:pt x="4" y="4"/>
                      <a:pt x="4" y="4"/>
                      <a:pt x="5" y="3"/>
                    </a:cubicBezTo>
                    <a:cubicBezTo>
                      <a:pt x="5" y="3"/>
                      <a:pt x="5" y="2"/>
                      <a:pt x="5"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03" name="Google Shape;2303;p17"/>
              <p:cNvSpPr/>
              <p:nvPr/>
            </p:nvSpPr>
            <p:spPr>
              <a:xfrm>
                <a:off x="4364038" y="4870451"/>
                <a:ext cx="19050" cy="12700"/>
              </a:xfrm>
              <a:custGeom>
                <a:avLst/>
                <a:gdLst/>
                <a:ahLst/>
                <a:cxnLst/>
                <a:rect l="l" t="t" r="r" b="b"/>
                <a:pathLst>
                  <a:path w="5" h="3" extrusionOk="0">
                    <a:moveTo>
                      <a:pt x="3" y="3"/>
                    </a:moveTo>
                    <a:cubicBezTo>
                      <a:pt x="5" y="3"/>
                      <a:pt x="5" y="0"/>
                      <a:pt x="3" y="0"/>
                    </a:cubicBezTo>
                    <a:cubicBezTo>
                      <a:pt x="0" y="0"/>
                      <a:pt x="0" y="3"/>
                      <a:pt x="3" y="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04" name="Google Shape;2304;p17"/>
              <p:cNvSpPr/>
              <p:nvPr/>
            </p:nvSpPr>
            <p:spPr>
              <a:xfrm>
                <a:off x="4424363" y="4905376"/>
                <a:ext cx="19050" cy="14288"/>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05" name="Google Shape;2305;p17"/>
              <p:cNvSpPr/>
              <p:nvPr/>
            </p:nvSpPr>
            <p:spPr>
              <a:xfrm>
                <a:off x="4344988" y="4822826"/>
                <a:ext cx="19050" cy="17463"/>
              </a:xfrm>
              <a:custGeom>
                <a:avLst/>
                <a:gdLst/>
                <a:ahLst/>
                <a:cxnLst/>
                <a:rect l="l" t="t" r="r" b="b"/>
                <a:pathLst>
                  <a:path w="5" h="5" extrusionOk="0">
                    <a:moveTo>
                      <a:pt x="1" y="3"/>
                    </a:moveTo>
                    <a:cubicBezTo>
                      <a:pt x="1" y="3"/>
                      <a:pt x="1" y="3"/>
                      <a:pt x="1" y="4"/>
                    </a:cubicBezTo>
                    <a:cubicBezTo>
                      <a:pt x="1" y="5"/>
                      <a:pt x="4" y="5"/>
                      <a:pt x="4" y="4"/>
                    </a:cubicBezTo>
                    <a:cubicBezTo>
                      <a:pt x="4" y="3"/>
                      <a:pt x="4" y="3"/>
                      <a:pt x="4" y="3"/>
                    </a:cubicBezTo>
                    <a:cubicBezTo>
                      <a:pt x="5" y="0"/>
                      <a:pt x="0" y="0"/>
                      <a:pt x="1" y="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06" name="Google Shape;2306;p17"/>
              <p:cNvSpPr/>
              <p:nvPr/>
            </p:nvSpPr>
            <p:spPr>
              <a:xfrm>
                <a:off x="4311651" y="4889501"/>
                <a:ext cx="17463" cy="15875"/>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07" name="Google Shape;2307;p17"/>
              <p:cNvSpPr/>
              <p:nvPr/>
            </p:nvSpPr>
            <p:spPr>
              <a:xfrm>
                <a:off x="4359276" y="4960938"/>
                <a:ext cx="19050" cy="15875"/>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08" name="Google Shape;2308;p17"/>
              <p:cNvSpPr/>
              <p:nvPr/>
            </p:nvSpPr>
            <p:spPr>
              <a:xfrm>
                <a:off x="4443413" y="4875213"/>
                <a:ext cx="19050" cy="14288"/>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2309" name="Google Shape;2309;p17"/>
            <p:cNvSpPr/>
            <p:nvPr/>
          </p:nvSpPr>
          <p:spPr>
            <a:xfrm rot="3480231">
              <a:off x="8626300" y="375513"/>
              <a:ext cx="884400" cy="7117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2310" name="Google Shape;2310;p17"/>
            <p:cNvGrpSpPr/>
            <p:nvPr/>
          </p:nvGrpSpPr>
          <p:grpSpPr>
            <a:xfrm>
              <a:off x="-302198" y="2165756"/>
              <a:ext cx="816534" cy="813241"/>
              <a:chOff x="3168651" y="847725"/>
              <a:chExt cx="787400" cy="784225"/>
            </a:xfrm>
          </p:grpSpPr>
          <p:sp>
            <p:nvSpPr>
              <p:cNvPr id="2311" name="Google Shape;2311;p17"/>
              <p:cNvSpPr/>
              <p:nvPr/>
            </p:nvSpPr>
            <p:spPr>
              <a:xfrm>
                <a:off x="3168650" y="847725"/>
                <a:ext cx="787400" cy="784225"/>
              </a:xfrm>
              <a:custGeom>
                <a:avLst/>
                <a:gdLst/>
                <a:ahLst/>
                <a:cxnLst/>
                <a:rect l="l" t="t" r="r" b="b"/>
                <a:pathLst>
                  <a:path w="209" h="208" extrusionOk="0">
                    <a:moveTo>
                      <a:pt x="35" y="165"/>
                    </a:moveTo>
                    <a:cubicBezTo>
                      <a:pt x="53" y="183"/>
                      <a:pt x="79" y="193"/>
                      <a:pt x="104" y="199"/>
                    </a:cubicBezTo>
                    <a:cubicBezTo>
                      <a:pt x="125" y="205"/>
                      <a:pt x="149" y="208"/>
                      <a:pt x="169" y="199"/>
                    </a:cubicBezTo>
                    <a:cubicBezTo>
                      <a:pt x="192" y="189"/>
                      <a:pt x="205" y="164"/>
                      <a:pt x="207" y="139"/>
                    </a:cubicBezTo>
                    <a:cubicBezTo>
                      <a:pt x="209" y="114"/>
                      <a:pt x="200" y="89"/>
                      <a:pt x="188" y="67"/>
                    </a:cubicBezTo>
                    <a:cubicBezTo>
                      <a:pt x="178" y="50"/>
                      <a:pt x="166" y="33"/>
                      <a:pt x="150" y="21"/>
                    </a:cubicBezTo>
                    <a:cubicBezTo>
                      <a:pt x="135" y="8"/>
                      <a:pt x="115" y="0"/>
                      <a:pt x="95" y="2"/>
                    </a:cubicBezTo>
                    <a:cubicBezTo>
                      <a:pt x="73" y="4"/>
                      <a:pt x="53" y="16"/>
                      <a:pt x="40" y="32"/>
                    </a:cubicBezTo>
                    <a:cubicBezTo>
                      <a:pt x="10" y="68"/>
                      <a:pt x="0" y="129"/>
                      <a:pt x="35" y="16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12" name="Google Shape;2312;p17"/>
              <p:cNvSpPr/>
              <p:nvPr/>
            </p:nvSpPr>
            <p:spPr>
              <a:xfrm>
                <a:off x="3259138" y="908051"/>
                <a:ext cx="666750" cy="674688"/>
              </a:xfrm>
              <a:custGeom>
                <a:avLst/>
                <a:gdLst/>
                <a:ahLst/>
                <a:cxnLst/>
                <a:rect l="l" t="t" r="r" b="b"/>
                <a:pathLst>
                  <a:path w="177" h="179" extrusionOk="0">
                    <a:moveTo>
                      <a:pt x="5" y="94"/>
                    </a:moveTo>
                    <a:cubicBezTo>
                      <a:pt x="4" y="124"/>
                      <a:pt x="25" y="150"/>
                      <a:pt x="53" y="162"/>
                    </a:cubicBezTo>
                    <a:cubicBezTo>
                      <a:pt x="80" y="174"/>
                      <a:pt x="120" y="179"/>
                      <a:pt x="147" y="162"/>
                    </a:cubicBezTo>
                    <a:cubicBezTo>
                      <a:pt x="158" y="156"/>
                      <a:pt x="167" y="145"/>
                      <a:pt x="171" y="132"/>
                    </a:cubicBezTo>
                    <a:cubicBezTo>
                      <a:pt x="175" y="116"/>
                      <a:pt x="169" y="100"/>
                      <a:pt x="161" y="86"/>
                    </a:cubicBezTo>
                    <a:cubicBezTo>
                      <a:pt x="152" y="71"/>
                      <a:pt x="142" y="57"/>
                      <a:pt x="130" y="44"/>
                    </a:cubicBezTo>
                    <a:cubicBezTo>
                      <a:pt x="119" y="32"/>
                      <a:pt x="107" y="21"/>
                      <a:pt x="92" y="14"/>
                    </a:cubicBezTo>
                    <a:cubicBezTo>
                      <a:pt x="64" y="0"/>
                      <a:pt x="32" y="8"/>
                      <a:pt x="16" y="36"/>
                    </a:cubicBezTo>
                    <a:cubicBezTo>
                      <a:pt x="9" y="48"/>
                      <a:pt x="4" y="64"/>
                      <a:pt x="3" y="79"/>
                    </a:cubicBezTo>
                    <a:cubicBezTo>
                      <a:pt x="3" y="95"/>
                      <a:pt x="11" y="108"/>
                      <a:pt x="23" y="120"/>
                    </a:cubicBezTo>
                    <a:cubicBezTo>
                      <a:pt x="45" y="142"/>
                      <a:pt x="73" y="157"/>
                      <a:pt x="104" y="163"/>
                    </a:cubicBezTo>
                    <a:cubicBezTo>
                      <a:pt x="117" y="166"/>
                      <a:pt x="134" y="170"/>
                      <a:pt x="145" y="160"/>
                    </a:cubicBezTo>
                    <a:cubicBezTo>
                      <a:pt x="155" y="151"/>
                      <a:pt x="155" y="135"/>
                      <a:pt x="154" y="122"/>
                    </a:cubicBezTo>
                    <a:cubicBezTo>
                      <a:pt x="153" y="105"/>
                      <a:pt x="149" y="89"/>
                      <a:pt x="142" y="74"/>
                    </a:cubicBezTo>
                    <a:cubicBezTo>
                      <a:pt x="137" y="60"/>
                      <a:pt x="128" y="40"/>
                      <a:pt x="114" y="32"/>
                    </a:cubicBezTo>
                    <a:cubicBezTo>
                      <a:pt x="101" y="25"/>
                      <a:pt x="82" y="26"/>
                      <a:pt x="67" y="27"/>
                    </a:cubicBezTo>
                    <a:cubicBezTo>
                      <a:pt x="51" y="29"/>
                      <a:pt x="33" y="33"/>
                      <a:pt x="19" y="42"/>
                    </a:cubicBezTo>
                    <a:cubicBezTo>
                      <a:pt x="6" y="50"/>
                      <a:pt x="11" y="62"/>
                      <a:pt x="16" y="73"/>
                    </a:cubicBezTo>
                    <a:cubicBezTo>
                      <a:pt x="23" y="89"/>
                      <a:pt x="31" y="104"/>
                      <a:pt x="41" y="118"/>
                    </a:cubicBezTo>
                    <a:cubicBezTo>
                      <a:pt x="50" y="130"/>
                      <a:pt x="60" y="146"/>
                      <a:pt x="74" y="152"/>
                    </a:cubicBezTo>
                    <a:cubicBezTo>
                      <a:pt x="88" y="158"/>
                      <a:pt x="102" y="150"/>
                      <a:pt x="114" y="143"/>
                    </a:cubicBezTo>
                    <a:cubicBezTo>
                      <a:pt x="126" y="135"/>
                      <a:pt x="141" y="123"/>
                      <a:pt x="147" y="109"/>
                    </a:cubicBezTo>
                    <a:cubicBezTo>
                      <a:pt x="153" y="96"/>
                      <a:pt x="144" y="85"/>
                      <a:pt x="135" y="76"/>
                    </a:cubicBezTo>
                    <a:cubicBezTo>
                      <a:pt x="122" y="65"/>
                      <a:pt x="108" y="55"/>
                      <a:pt x="94" y="47"/>
                    </a:cubicBezTo>
                    <a:cubicBezTo>
                      <a:pt x="86" y="43"/>
                      <a:pt x="78" y="39"/>
                      <a:pt x="70" y="35"/>
                    </a:cubicBezTo>
                    <a:cubicBezTo>
                      <a:pt x="64" y="33"/>
                      <a:pt x="57" y="30"/>
                      <a:pt x="50" y="31"/>
                    </a:cubicBezTo>
                    <a:cubicBezTo>
                      <a:pt x="38" y="35"/>
                      <a:pt x="36" y="52"/>
                      <a:pt x="33" y="62"/>
                    </a:cubicBezTo>
                    <a:cubicBezTo>
                      <a:pt x="30" y="78"/>
                      <a:pt x="29" y="95"/>
                      <a:pt x="38" y="110"/>
                    </a:cubicBezTo>
                    <a:cubicBezTo>
                      <a:pt x="46" y="122"/>
                      <a:pt x="60" y="128"/>
                      <a:pt x="73" y="133"/>
                    </a:cubicBezTo>
                    <a:cubicBezTo>
                      <a:pt x="86" y="137"/>
                      <a:pt x="107" y="144"/>
                      <a:pt x="120" y="137"/>
                    </a:cubicBezTo>
                    <a:cubicBezTo>
                      <a:pt x="132" y="130"/>
                      <a:pt x="131" y="111"/>
                      <a:pt x="130" y="100"/>
                    </a:cubicBezTo>
                    <a:cubicBezTo>
                      <a:pt x="127" y="85"/>
                      <a:pt x="121" y="71"/>
                      <a:pt x="110" y="61"/>
                    </a:cubicBezTo>
                    <a:cubicBezTo>
                      <a:pt x="100" y="51"/>
                      <a:pt x="87" y="46"/>
                      <a:pt x="73" y="47"/>
                    </a:cubicBezTo>
                    <a:cubicBezTo>
                      <a:pt x="62" y="48"/>
                      <a:pt x="49" y="54"/>
                      <a:pt x="48" y="66"/>
                    </a:cubicBezTo>
                    <a:cubicBezTo>
                      <a:pt x="47" y="80"/>
                      <a:pt x="59" y="94"/>
                      <a:pt x="68" y="102"/>
                    </a:cubicBezTo>
                    <a:cubicBezTo>
                      <a:pt x="75" y="107"/>
                      <a:pt x="91" y="119"/>
                      <a:pt x="98" y="107"/>
                    </a:cubicBezTo>
                    <a:cubicBezTo>
                      <a:pt x="103" y="96"/>
                      <a:pt x="93" y="84"/>
                      <a:pt x="84" y="79"/>
                    </a:cubicBezTo>
                    <a:cubicBezTo>
                      <a:pt x="77" y="75"/>
                      <a:pt x="63" y="73"/>
                      <a:pt x="64" y="86"/>
                    </a:cubicBezTo>
                    <a:cubicBezTo>
                      <a:pt x="65" y="97"/>
                      <a:pt x="75" y="108"/>
                      <a:pt x="85" y="112"/>
                    </a:cubicBezTo>
                    <a:cubicBezTo>
                      <a:pt x="87" y="113"/>
                      <a:pt x="89" y="110"/>
                      <a:pt x="87" y="109"/>
                    </a:cubicBezTo>
                    <a:cubicBezTo>
                      <a:pt x="81" y="106"/>
                      <a:pt x="76" y="103"/>
                      <a:pt x="72" y="97"/>
                    </a:cubicBezTo>
                    <a:cubicBezTo>
                      <a:pt x="71" y="94"/>
                      <a:pt x="69" y="90"/>
                      <a:pt x="69" y="87"/>
                    </a:cubicBezTo>
                    <a:cubicBezTo>
                      <a:pt x="68" y="82"/>
                      <a:pt x="73" y="79"/>
                      <a:pt x="78" y="81"/>
                    </a:cubicBezTo>
                    <a:cubicBezTo>
                      <a:pt x="85" y="83"/>
                      <a:pt x="91" y="88"/>
                      <a:pt x="93" y="95"/>
                    </a:cubicBezTo>
                    <a:cubicBezTo>
                      <a:pt x="96" y="100"/>
                      <a:pt x="94" y="109"/>
                      <a:pt x="85" y="107"/>
                    </a:cubicBezTo>
                    <a:cubicBezTo>
                      <a:pt x="81" y="106"/>
                      <a:pt x="78" y="104"/>
                      <a:pt x="74" y="102"/>
                    </a:cubicBezTo>
                    <a:cubicBezTo>
                      <a:pt x="64" y="95"/>
                      <a:pt x="53" y="83"/>
                      <a:pt x="52" y="70"/>
                    </a:cubicBezTo>
                    <a:cubicBezTo>
                      <a:pt x="50" y="53"/>
                      <a:pt x="73" y="49"/>
                      <a:pt x="85" y="52"/>
                    </a:cubicBezTo>
                    <a:cubicBezTo>
                      <a:pt x="112" y="57"/>
                      <a:pt x="128" y="87"/>
                      <a:pt x="126" y="112"/>
                    </a:cubicBezTo>
                    <a:cubicBezTo>
                      <a:pt x="126" y="121"/>
                      <a:pt x="124" y="132"/>
                      <a:pt x="114" y="135"/>
                    </a:cubicBezTo>
                    <a:cubicBezTo>
                      <a:pt x="107" y="137"/>
                      <a:pt x="99" y="135"/>
                      <a:pt x="92" y="134"/>
                    </a:cubicBezTo>
                    <a:cubicBezTo>
                      <a:pt x="80" y="132"/>
                      <a:pt x="67" y="127"/>
                      <a:pt x="56" y="121"/>
                    </a:cubicBezTo>
                    <a:cubicBezTo>
                      <a:pt x="44" y="113"/>
                      <a:pt x="36" y="102"/>
                      <a:pt x="35" y="88"/>
                    </a:cubicBezTo>
                    <a:cubicBezTo>
                      <a:pt x="34" y="74"/>
                      <a:pt x="37" y="59"/>
                      <a:pt x="41" y="47"/>
                    </a:cubicBezTo>
                    <a:cubicBezTo>
                      <a:pt x="44" y="39"/>
                      <a:pt x="49" y="34"/>
                      <a:pt x="58" y="35"/>
                    </a:cubicBezTo>
                    <a:cubicBezTo>
                      <a:pt x="65" y="36"/>
                      <a:pt x="72" y="39"/>
                      <a:pt x="78" y="42"/>
                    </a:cubicBezTo>
                    <a:cubicBezTo>
                      <a:pt x="90" y="47"/>
                      <a:pt x="101" y="54"/>
                      <a:pt x="112" y="61"/>
                    </a:cubicBezTo>
                    <a:cubicBezTo>
                      <a:pt x="122" y="68"/>
                      <a:pt x="134" y="77"/>
                      <a:pt x="141" y="87"/>
                    </a:cubicBezTo>
                    <a:cubicBezTo>
                      <a:pt x="153" y="102"/>
                      <a:pt x="142" y="116"/>
                      <a:pt x="130" y="127"/>
                    </a:cubicBezTo>
                    <a:cubicBezTo>
                      <a:pt x="121" y="135"/>
                      <a:pt x="110" y="143"/>
                      <a:pt x="98" y="148"/>
                    </a:cubicBezTo>
                    <a:cubicBezTo>
                      <a:pt x="81" y="155"/>
                      <a:pt x="69" y="147"/>
                      <a:pt x="58" y="135"/>
                    </a:cubicBezTo>
                    <a:cubicBezTo>
                      <a:pt x="41" y="116"/>
                      <a:pt x="27" y="94"/>
                      <a:pt x="18" y="70"/>
                    </a:cubicBezTo>
                    <a:cubicBezTo>
                      <a:pt x="15" y="64"/>
                      <a:pt x="12" y="56"/>
                      <a:pt x="14" y="50"/>
                    </a:cubicBezTo>
                    <a:cubicBezTo>
                      <a:pt x="17" y="44"/>
                      <a:pt x="29" y="40"/>
                      <a:pt x="36" y="38"/>
                    </a:cubicBezTo>
                    <a:cubicBezTo>
                      <a:pt x="49" y="33"/>
                      <a:pt x="64" y="30"/>
                      <a:pt x="78" y="30"/>
                    </a:cubicBezTo>
                    <a:cubicBezTo>
                      <a:pt x="93" y="29"/>
                      <a:pt x="111" y="30"/>
                      <a:pt x="121" y="42"/>
                    </a:cubicBezTo>
                    <a:cubicBezTo>
                      <a:pt x="130" y="53"/>
                      <a:pt x="136" y="65"/>
                      <a:pt x="141" y="77"/>
                    </a:cubicBezTo>
                    <a:cubicBezTo>
                      <a:pt x="145" y="90"/>
                      <a:pt x="149" y="103"/>
                      <a:pt x="150" y="116"/>
                    </a:cubicBezTo>
                    <a:cubicBezTo>
                      <a:pt x="151" y="128"/>
                      <a:pt x="153" y="144"/>
                      <a:pt x="146" y="155"/>
                    </a:cubicBezTo>
                    <a:cubicBezTo>
                      <a:pt x="137" y="167"/>
                      <a:pt x="119" y="163"/>
                      <a:pt x="107" y="161"/>
                    </a:cubicBezTo>
                    <a:cubicBezTo>
                      <a:pt x="95" y="158"/>
                      <a:pt x="83" y="155"/>
                      <a:pt x="72" y="150"/>
                    </a:cubicBezTo>
                    <a:cubicBezTo>
                      <a:pt x="51" y="140"/>
                      <a:pt x="28" y="125"/>
                      <a:pt x="15" y="106"/>
                    </a:cubicBezTo>
                    <a:cubicBezTo>
                      <a:pt x="0" y="83"/>
                      <a:pt x="8" y="50"/>
                      <a:pt x="24" y="30"/>
                    </a:cubicBezTo>
                    <a:cubicBezTo>
                      <a:pt x="42" y="7"/>
                      <a:pt x="71" y="6"/>
                      <a:pt x="96" y="19"/>
                    </a:cubicBezTo>
                    <a:cubicBezTo>
                      <a:pt x="119" y="32"/>
                      <a:pt x="137" y="55"/>
                      <a:pt x="151" y="77"/>
                    </a:cubicBezTo>
                    <a:cubicBezTo>
                      <a:pt x="166" y="100"/>
                      <a:pt x="177" y="128"/>
                      <a:pt x="154" y="151"/>
                    </a:cubicBezTo>
                    <a:cubicBezTo>
                      <a:pt x="136" y="169"/>
                      <a:pt x="106" y="171"/>
                      <a:pt x="81" y="167"/>
                    </a:cubicBezTo>
                    <a:cubicBezTo>
                      <a:pt x="56" y="163"/>
                      <a:pt x="32" y="151"/>
                      <a:pt x="18" y="129"/>
                    </a:cubicBezTo>
                    <a:cubicBezTo>
                      <a:pt x="11" y="118"/>
                      <a:pt x="7" y="106"/>
                      <a:pt x="7" y="94"/>
                    </a:cubicBezTo>
                    <a:cubicBezTo>
                      <a:pt x="7" y="92"/>
                      <a:pt x="5" y="92"/>
                      <a:pt x="5" y="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2313" name="Google Shape;2313;p17"/>
            <p:cNvSpPr/>
            <p:nvPr/>
          </p:nvSpPr>
          <p:spPr>
            <a:xfrm rot="-1023085">
              <a:off x="-279826" y="3161037"/>
              <a:ext cx="724575" cy="58310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86113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userDrawn="1">
  <p:cSld name="Title and six columns">
    <p:spTree>
      <p:nvGrpSpPr>
        <p:cNvPr id="1" name="Shape 2327"/>
        <p:cNvGrpSpPr/>
        <p:nvPr/>
      </p:nvGrpSpPr>
      <p:grpSpPr>
        <a:xfrm>
          <a:off x="0" y="0"/>
          <a:ext cx="0" cy="0"/>
          <a:chOff x="0" y="0"/>
          <a:chExt cx="0" cy="0"/>
        </a:xfrm>
      </p:grpSpPr>
      <p:grpSp>
        <p:nvGrpSpPr>
          <p:cNvPr id="2328" name="Google Shape;2328;p18"/>
          <p:cNvGrpSpPr/>
          <p:nvPr/>
        </p:nvGrpSpPr>
        <p:grpSpPr>
          <a:xfrm>
            <a:off x="-1595012" y="-1041932"/>
            <a:ext cx="15351847" cy="4926147"/>
            <a:chOff x="-1199226" y="-781449"/>
            <a:chExt cx="11542440" cy="3694610"/>
          </a:xfrm>
        </p:grpSpPr>
        <p:sp>
          <p:nvSpPr>
            <p:cNvPr id="2329" name="Google Shape;2329;p18"/>
            <p:cNvSpPr/>
            <p:nvPr/>
          </p:nvSpPr>
          <p:spPr>
            <a:xfrm rot="8100002">
              <a:off x="-527115" y="946874"/>
              <a:ext cx="1583025" cy="1247950"/>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2330" name="Google Shape;2330;p18"/>
            <p:cNvGrpSpPr/>
            <p:nvPr/>
          </p:nvGrpSpPr>
          <p:grpSpPr>
            <a:xfrm>
              <a:off x="-184548" y="2099919"/>
              <a:ext cx="816534" cy="813241"/>
              <a:chOff x="3168651" y="847725"/>
              <a:chExt cx="787400" cy="784225"/>
            </a:xfrm>
          </p:grpSpPr>
          <p:sp>
            <p:nvSpPr>
              <p:cNvPr id="2331" name="Google Shape;2331;p18"/>
              <p:cNvSpPr/>
              <p:nvPr/>
            </p:nvSpPr>
            <p:spPr>
              <a:xfrm>
                <a:off x="3168650" y="847725"/>
                <a:ext cx="787400" cy="784225"/>
              </a:xfrm>
              <a:custGeom>
                <a:avLst/>
                <a:gdLst/>
                <a:ahLst/>
                <a:cxnLst/>
                <a:rect l="l" t="t" r="r" b="b"/>
                <a:pathLst>
                  <a:path w="209" h="208" extrusionOk="0">
                    <a:moveTo>
                      <a:pt x="35" y="165"/>
                    </a:moveTo>
                    <a:cubicBezTo>
                      <a:pt x="53" y="183"/>
                      <a:pt x="79" y="193"/>
                      <a:pt x="104" y="199"/>
                    </a:cubicBezTo>
                    <a:cubicBezTo>
                      <a:pt x="125" y="205"/>
                      <a:pt x="149" y="208"/>
                      <a:pt x="169" y="199"/>
                    </a:cubicBezTo>
                    <a:cubicBezTo>
                      <a:pt x="192" y="189"/>
                      <a:pt x="205" y="164"/>
                      <a:pt x="207" y="139"/>
                    </a:cubicBezTo>
                    <a:cubicBezTo>
                      <a:pt x="209" y="114"/>
                      <a:pt x="200" y="89"/>
                      <a:pt x="188" y="67"/>
                    </a:cubicBezTo>
                    <a:cubicBezTo>
                      <a:pt x="178" y="50"/>
                      <a:pt x="166" y="33"/>
                      <a:pt x="150" y="21"/>
                    </a:cubicBezTo>
                    <a:cubicBezTo>
                      <a:pt x="135" y="8"/>
                      <a:pt x="115" y="0"/>
                      <a:pt x="95" y="2"/>
                    </a:cubicBezTo>
                    <a:cubicBezTo>
                      <a:pt x="73" y="4"/>
                      <a:pt x="53" y="16"/>
                      <a:pt x="40" y="32"/>
                    </a:cubicBezTo>
                    <a:cubicBezTo>
                      <a:pt x="10" y="68"/>
                      <a:pt x="0" y="129"/>
                      <a:pt x="35" y="16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32" name="Google Shape;2332;p18"/>
              <p:cNvSpPr/>
              <p:nvPr/>
            </p:nvSpPr>
            <p:spPr>
              <a:xfrm>
                <a:off x="3259138" y="908051"/>
                <a:ext cx="666750" cy="674688"/>
              </a:xfrm>
              <a:custGeom>
                <a:avLst/>
                <a:gdLst/>
                <a:ahLst/>
                <a:cxnLst/>
                <a:rect l="l" t="t" r="r" b="b"/>
                <a:pathLst>
                  <a:path w="177" h="179" extrusionOk="0">
                    <a:moveTo>
                      <a:pt x="5" y="94"/>
                    </a:moveTo>
                    <a:cubicBezTo>
                      <a:pt x="4" y="124"/>
                      <a:pt x="25" y="150"/>
                      <a:pt x="53" y="162"/>
                    </a:cubicBezTo>
                    <a:cubicBezTo>
                      <a:pt x="80" y="174"/>
                      <a:pt x="120" y="179"/>
                      <a:pt x="147" y="162"/>
                    </a:cubicBezTo>
                    <a:cubicBezTo>
                      <a:pt x="158" y="156"/>
                      <a:pt x="167" y="145"/>
                      <a:pt x="171" y="132"/>
                    </a:cubicBezTo>
                    <a:cubicBezTo>
                      <a:pt x="175" y="116"/>
                      <a:pt x="169" y="100"/>
                      <a:pt x="161" y="86"/>
                    </a:cubicBezTo>
                    <a:cubicBezTo>
                      <a:pt x="152" y="71"/>
                      <a:pt x="142" y="57"/>
                      <a:pt x="130" y="44"/>
                    </a:cubicBezTo>
                    <a:cubicBezTo>
                      <a:pt x="119" y="32"/>
                      <a:pt x="107" y="21"/>
                      <a:pt x="92" y="14"/>
                    </a:cubicBezTo>
                    <a:cubicBezTo>
                      <a:pt x="64" y="0"/>
                      <a:pt x="32" y="8"/>
                      <a:pt x="16" y="36"/>
                    </a:cubicBezTo>
                    <a:cubicBezTo>
                      <a:pt x="9" y="48"/>
                      <a:pt x="4" y="64"/>
                      <a:pt x="3" y="79"/>
                    </a:cubicBezTo>
                    <a:cubicBezTo>
                      <a:pt x="3" y="95"/>
                      <a:pt x="11" y="108"/>
                      <a:pt x="23" y="120"/>
                    </a:cubicBezTo>
                    <a:cubicBezTo>
                      <a:pt x="45" y="142"/>
                      <a:pt x="73" y="157"/>
                      <a:pt x="104" y="163"/>
                    </a:cubicBezTo>
                    <a:cubicBezTo>
                      <a:pt x="117" y="166"/>
                      <a:pt x="134" y="170"/>
                      <a:pt x="145" y="160"/>
                    </a:cubicBezTo>
                    <a:cubicBezTo>
                      <a:pt x="155" y="151"/>
                      <a:pt x="155" y="135"/>
                      <a:pt x="154" y="122"/>
                    </a:cubicBezTo>
                    <a:cubicBezTo>
                      <a:pt x="153" y="105"/>
                      <a:pt x="149" y="89"/>
                      <a:pt x="142" y="74"/>
                    </a:cubicBezTo>
                    <a:cubicBezTo>
                      <a:pt x="137" y="60"/>
                      <a:pt x="128" y="40"/>
                      <a:pt x="114" y="32"/>
                    </a:cubicBezTo>
                    <a:cubicBezTo>
                      <a:pt x="101" y="25"/>
                      <a:pt x="82" y="26"/>
                      <a:pt x="67" y="27"/>
                    </a:cubicBezTo>
                    <a:cubicBezTo>
                      <a:pt x="51" y="29"/>
                      <a:pt x="33" y="33"/>
                      <a:pt x="19" y="42"/>
                    </a:cubicBezTo>
                    <a:cubicBezTo>
                      <a:pt x="6" y="50"/>
                      <a:pt x="11" y="62"/>
                      <a:pt x="16" y="73"/>
                    </a:cubicBezTo>
                    <a:cubicBezTo>
                      <a:pt x="23" y="89"/>
                      <a:pt x="31" y="104"/>
                      <a:pt x="41" y="118"/>
                    </a:cubicBezTo>
                    <a:cubicBezTo>
                      <a:pt x="50" y="130"/>
                      <a:pt x="60" y="146"/>
                      <a:pt x="74" y="152"/>
                    </a:cubicBezTo>
                    <a:cubicBezTo>
                      <a:pt x="88" y="158"/>
                      <a:pt x="102" y="150"/>
                      <a:pt x="114" y="143"/>
                    </a:cubicBezTo>
                    <a:cubicBezTo>
                      <a:pt x="126" y="135"/>
                      <a:pt x="141" y="123"/>
                      <a:pt x="147" y="109"/>
                    </a:cubicBezTo>
                    <a:cubicBezTo>
                      <a:pt x="153" y="96"/>
                      <a:pt x="144" y="85"/>
                      <a:pt x="135" y="76"/>
                    </a:cubicBezTo>
                    <a:cubicBezTo>
                      <a:pt x="122" y="65"/>
                      <a:pt x="108" y="55"/>
                      <a:pt x="94" y="47"/>
                    </a:cubicBezTo>
                    <a:cubicBezTo>
                      <a:pt x="86" y="43"/>
                      <a:pt x="78" y="39"/>
                      <a:pt x="70" y="35"/>
                    </a:cubicBezTo>
                    <a:cubicBezTo>
                      <a:pt x="64" y="33"/>
                      <a:pt x="57" y="30"/>
                      <a:pt x="50" y="31"/>
                    </a:cubicBezTo>
                    <a:cubicBezTo>
                      <a:pt x="38" y="35"/>
                      <a:pt x="36" y="52"/>
                      <a:pt x="33" y="62"/>
                    </a:cubicBezTo>
                    <a:cubicBezTo>
                      <a:pt x="30" y="78"/>
                      <a:pt x="29" y="95"/>
                      <a:pt x="38" y="110"/>
                    </a:cubicBezTo>
                    <a:cubicBezTo>
                      <a:pt x="46" y="122"/>
                      <a:pt x="60" y="128"/>
                      <a:pt x="73" y="133"/>
                    </a:cubicBezTo>
                    <a:cubicBezTo>
                      <a:pt x="86" y="137"/>
                      <a:pt x="107" y="144"/>
                      <a:pt x="120" y="137"/>
                    </a:cubicBezTo>
                    <a:cubicBezTo>
                      <a:pt x="132" y="130"/>
                      <a:pt x="131" y="111"/>
                      <a:pt x="130" y="100"/>
                    </a:cubicBezTo>
                    <a:cubicBezTo>
                      <a:pt x="127" y="85"/>
                      <a:pt x="121" y="71"/>
                      <a:pt x="110" y="61"/>
                    </a:cubicBezTo>
                    <a:cubicBezTo>
                      <a:pt x="100" y="51"/>
                      <a:pt x="87" y="46"/>
                      <a:pt x="73" y="47"/>
                    </a:cubicBezTo>
                    <a:cubicBezTo>
                      <a:pt x="62" y="48"/>
                      <a:pt x="49" y="54"/>
                      <a:pt x="48" y="66"/>
                    </a:cubicBezTo>
                    <a:cubicBezTo>
                      <a:pt x="47" y="80"/>
                      <a:pt x="59" y="94"/>
                      <a:pt x="68" y="102"/>
                    </a:cubicBezTo>
                    <a:cubicBezTo>
                      <a:pt x="75" y="107"/>
                      <a:pt x="91" y="119"/>
                      <a:pt x="98" y="107"/>
                    </a:cubicBezTo>
                    <a:cubicBezTo>
                      <a:pt x="103" y="96"/>
                      <a:pt x="93" y="84"/>
                      <a:pt x="84" y="79"/>
                    </a:cubicBezTo>
                    <a:cubicBezTo>
                      <a:pt x="77" y="75"/>
                      <a:pt x="63" y="73"/>
                      <a:pt x="64" y="86"/>
                    </a:cubicBezTo>
                    <a:cubicBezTo>
                      <a:pt x="65" y="97"/>
                      <a:pt x="75" y="108"/>
                      <a:pt x="85" y="112"/>
                    </a:cubicBezTo>
                    <a:cubicBezTo>
                      <a:pt x="87" y="113"/>
                      <a:pt x="89" y="110"/>
                      <a:pt x="87" y="109"/>
                    </a:cubicBezTo>
                    <a:cubicBezTo>
                      <a:pt x="81" y="106"/>
                      <a:pt x="76" y="103"/>
                      <a:pt x="72" y="97"/>
                    </a:cubicBezTo>
                    <a:cubicBezTo>
                      <a:pt x="71" y="94"/>
                      <a:pt x="69" y="90"/>
                      <a:pt x="69" y="87"/>
                    </a:cubicBezTo>
                    <a:cubicBezTo>
                      <a:pt x="68" y="82"/>
                      <a:pt x="73" y="79"/>
                      <a:pt x="78" y="81"/>
                    </a:cubicBezTo>
                    <a:cubicBezTo>
                      <a:pt x="85" y="83"/>
                      <a:pt x="91" y="88"/>
                      <a:pt x="93" y="95"/>
                    </a:cubicBezTo>
                    <a:cubicBezTo>
                      <a:pt x="96" y="100"/>
                      <a:pt x="94" y="109"/>
                      <a:pt x="85" y="107"/>
                    </a:cubicBezTo>
                    <a:cubicBezTo>
                      <a:pt x="81" y="106"/>
                      <a:pt x="78" y="104"/>
                      <a:pt x="74" y="102"/>
                    </a:cubicBezTo>
                    <a:cubicBezTo>
                      <a:pt x="64" y="95"/>
                      <a:pt x="53" y="83"/>
                      <a:pt x="52" y="70"/>
                    </a:cubicBezTo>
                    <a:cubicBezTo>
                      <a:pt x="50" y="53"/>
                      <a:pt x="73" y="49"/>
                      <a:pt x="85" y="52"/>
                    </a:cubicBezTo>
                    <a:cubicBezTo>
                      <a:pt x="112" y="57"/>
                      <a:pt x="128" y="87"/>
                      <a:pt x="126" y="112"/>
                    </a:cubicBezTo>
                    <a:cubicBezTo>
                      <a:pt x="126" y="121"/>
                      <a:pt x="124" y="132"/>
                      <a:pt x="114" y="135"/>
                    </a:cubicBezTo>
                    <a:cubicBezTo>
                      <a:pt x="107" y="137"/>
                      <a:pt x="99" y="135"/>
                      <a:pt x="92" y="134"/>
                    </a:cubicBezTo>
                    <a:cubicBezTo>
                      <a:pt x="80" y="132"/>
                      <a:pt x="67" y="127"/>
                      <a:pt x="56" y="121"/>
                    </a:cubicBezTo>
                    <a:cubicBezTo>
                      <a:pt x="44" y="113"/>
                      <a:pt x="36" y="102"/>
                      <a:pt x="35" y="88"/>
                    </a:cubicBezTo>
                    <a:cubicBezTo>
                      <a:pt x="34" y="74"/>
                      <a:pt x="37" y="59"/>
                      <a:pt x="41" y="47"/>
                    </a:cubicBezTo>
                    <a:cubicBezTo>
                      <a:pt x="44" y="39"/>
                      <a:pt x="49" y="34"/>
                      <a:pt x="58" y="35"/>
                    </a:cubicBezTo>
                    <a:cubicBezTo>
                      <a:pt x="65" y="36"/>
                      <a:pt x="72" y="39"/>
                      <a:pt x="78" y="42"/>
                    </a:cubicBezTo>
                    <a:cubicBezTo>
                      <a:pt x="90" y="47"/>
                      <a:pt x="101" y="54"/>
                      <a:pt x="112" y="61"/>
                    </a:cubicBezTo>
                    <a:cubicBezTo>
                      <a:pt x="122" y="68"/>
                      <a:pt x="134" y="77"/>
                      <a:pt x="141" y="87"/>
                    </a:cubicBezTo>
                    <a:cubicBezTo>
                      <a:pt x="153" y="102"/>
                      <a:pt x="142" y="116"/>
                      <a:pt x="130" y="127"/>
                    </a:cubicBezTo>
                    <a:cubicBezTo>
                      <a:pt x="121" y="135"/>
                      <a:pt x="110" y="143"/>
                      <a:pt x="98" y="148"/>
                    </a:cubicBezTo>
                    <a:cubicBezTo>
                      <a:pt x="81" y="155"/>
                      <a:pt x="69" y="147"/>
                      <a:pt x="58" y="135"/>
                    </a:cubicBezTo>
                    <a:cubicBezTo>
                      <a:pt x="41" y="116"/>
                      <a:pt x="27" y="94"/>
                      <a:pt x="18" y="70"/>
                    </a:cubicBezTo>
                    <a:cubicBezTo>
                      <a:pt x="15" y="64"/>
                      <a:pt x="12" y="56"/>
                      <a:pt x="14" y="50"/>
                    </a:cubicBezTo>
                    <a:cubicBezTo>
                      <a:pt x="17" y="44"/>
                      <a:pt x="29" y="40"/>
                      <a:pt x="36" y="38"/>
                    </a:cubicBezTo>
                    <a:cubicBezTo>
                      <a:pt x="49" y="33"/>
                      <a:pt x="64" y="30"/>
                      <a:pt x="78" y="30"/>
                    </a:cubicBezTo>
                    <a:cubicBezTo>
                      <a:pt x="93" y="29"/>
                      <a:pt x="111" y="30"/>
                      <a:pt x="121" y="42"/>
                    </a:cubicBezTo>
                    <a:cubicBezTo>
                      <a:pt x="130" y="53"/>
                      <a:pt x="136" y="65"/>
                      <a:pt x="141" y="77"/>
                    </a:cubicBezTo>
                    <a:cubicBezTo>
                      <a:pt x="145" y="90"/>
                      <a:pt x="149" y="103"/>
                      <a:pt x="150" y="116"/>
                    </a:cubicBezTo>
                    <a:cubicBezTo>
                      <a:pt x="151" y="128"/>
                      <a:pt x="153" y="144"/>
                      <a:pt x="146" y="155"/>
                    </a:cubicBezTo>
                    <a:cubicBezTo>
                      <a:pt x="137" y="167"/>
                      <a:pt x="119" y="163"/>
                      <a:pt x="107" y="161"/>
                    </a:cubicBezTo>
                    <a:cubicBezTo>
                      <a:pt x="95" y="158"/>
                      <a:pt x="83" y="155"/>
                      <a:pt x="72" y="150"/>
                    </a:cubicBezTo>
                    <a:cubicBezTo>
                      <a:pt x="51" y="140"/>
                      <a:pt x="28" y="125"/>
                      <a:pt x="15" y="106"/>
                    </a:cubicBezTo>
                    <a:cubicBezTo>
                      <a:pt x="0" y="83"/>
                      <a:pt x="8" y="50"/>
                      <a:pt x="24" y="30"/>
                    </a:cubicBezTo>
                    <a:cubicBezTo>
                      <a:pt x="42" y="7"/>
                      <a:pt x="71" y="6"/>
                      <a:pt x="96" y="19"/>
                    </a:cubicBezTo>
                    <a:cubicBezTo>
                      <a:pt x="119" y="32"/>
                      <a:pt x="137" y="55"/>
                      <a:pt x="151" y="77"/>
                    </a:cubicBezTo>
                    <a:cubicBezTo>
                      <a:pt x="166" y="100"/>
                      <a:pt x="177" y="128"/>
                      <a:pt x="154" y="151"/>
                    </a:cubicBezTo>
                    <a:cubicBezTo>
                      <a:pt x="136" y="169"/>
                      <a:pt x="106" y="171"/>
                      <a:pt x="81" y="167"/>
                    </a:cubicBezTo>
                    <a:cubicBezTo>
                      <a:pt x="56" y="163"/>
                      <a:pt x="32" y="151"/>
                      <a:pt x="18" y="129"/>
                    </a:cubicBezTo>
                    <a:cubicBezTo>
                      <a:pt x="11" y="118"/>
                      <a:pt x="7" y="106"/>
                      <a:pt x="7" y="94"/>
                    </a:cubicBezTo>
                    <a:cubicBezTo>
                      <a:pt x="7" y="92"/>
                      <a:pt x="5" y="92"/>
                      <a:pt x="5" y="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2333" name="Google Shape;2333;p18"/>
            <p:cNvSpPr/>
            <p:nvPr/>
          </p:nvSpPr>
          <p:spPr>
            <a:xfrm rot="669429">
              <a:off x="126000" y="1502575"/>
              <a:ext cx="524947" cy="42245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2334" name="Google Shape;2334;p18"/>
            <p:cNvGrpSpPr/>
            <p:nvPr/>
          </p:nvGrpSpPr>
          <p:grpSpPr>
            <a:xfrm>
              <a:off x="686851" y="-631449"/>
              <a:ext cx="1170944" cy="1170944"/>
              <a:chOff x="3884613" y="4403726"/>
              <a:chExt cx="995363" cy="995363"/>
            </a:xfrm>
          </p:grpSpPr>
          <p:sp>
            <p:nvSpPr>
              <p:cNvPr id="2335" name="Google Shape;2335;p18"/>
              <p:cNvSpPr/>
              <p:nvPr/>
            </p:nvSpPr>
            <p:spPr>
              <a:xfrm>
                <a:off x="3884613" y="4403726"/>
                <a:ext cx="995363" cy="995363"/>
              </a:xfrm>
              <a:custGeom>
                <a:avLst/>
                <a:gdLst/>
                <a:ahLst/>
                <a:cxnLst/>
                <a:rect l="l" t="t" r="r" b="b"/>
                <a:pathLst>
                  <a:path w="264" h="264" extrusionOk="0">
                    <a:moveTo>
                      <a:pt x="258" y="128"/>
                    </a:moveTo>
                    <a:cubicBezTo>
                      <a:pt x="255" y="125"/>
                      <a:pt x="250" y="123"/>
                      <a:pt x="246" y="122"/>
                    </a:cubicBezTo>
                    <a:cubicBezTo>
                      <a:pt x="238" y="120"/>
                      <a:pt x="231" y="119"/>
                      <a:pt x="224" y="119"/>
                    </a:cubicBezTo>
                    <a:cubicBezTo>
                      <a:pt x="229" y="117"/>
                      <a:pt x="234" y="116"/>
                      <a:pt x="239" y="114"/>
                    </a:cubicBezTo>
                    <a:cubicBezTo>
                      <a:pt x="244" y="112"/>
                      <a:pt x="248" y="110"/>
                      <a:pt x="252" y="107"/>
                    </a:cubicBezTo>
                    <a:cubicBezTo>
                      <a:pt x="256" y="103"/>
                      <a:pt x="258" y="98"/>
                      <a:pt x="257" y="94"/>
                    </a:cubicBezTo>
                    <a:cubicBezTo>
                      <a:pt x="257" y="89"/>
                      <a:pt x="253" y="85"/>
                      <a:pt x="248" y="83"/>
                    </a:cubicBezTo>
                    <a:cubicBezTo>
                      <a:pt x="244" y="82"/>
                      <a:pt x="239" y="82"/>
                      <a:pt x="234" y="82"/>
                    </a:cubicBezTo>
                    <a:cubicBezTo>
                      <a:pt x="224" y="83"/>
                      <a:pt x="213" y="87"/>
                      <a:pt x="203" y="91"/>
                    </a:cubicBezTo>
                    <a:cubicBezTo>
                      <a:pt x="210" y="85"/>
                      <a:pt x="217" y="79"/>
                      <a:pt x="223" y="73"/>
                    </a:cubicBezTo>
                    <a:cubicBezTo>
                      <a:pt x="227" y="70"/>
                      <a:pt x="230" y="66"/>
                      <a:pt x="233" y="62"/>
                    </a:cubicBezTo>
                    <a:cubicBezTo>
                      <a:pt x="235" y="57"/>
                      <a:pt x="235" y="52"/>
                      <a:pt x="232" y="47"/>
                    </a:cubicBezTo>
                    <a:cubicBezTo>
                      <a:pt x="230" y="44"/>
                      <a:pt x="225" y="42"/>
                      <a:pt x="220" y="42"/>
                    </a:cubicBezTo>
                    <a:cubicBezTo>
                      <a:pt x="215" y="42"/>
                      <a:pt x="211" y="44"/>
                      <a:pt x="207" y="46"/>
                    </a:cubicBezTo>
                    <a:cubicBezTo>
                      <a:pt x="197" y="51"/>
                      <a:pt x="189" y="58"/>
                      <a:pt x="182" y="66"/>
                    </a:cubicBezTo>
                    <a:cubicBezTo>
                      <a:pt x="186" y="58"/>
                      <a:pt x="189" y="50"/>
                      <a:pt x="193" y="42"/>
                    </a:cubicBezTo>
                    <a:cubicBezTo>
                      <a:pt x="195" y="37"/>
                      <a:pt x="197" y="33"/>
                      <a:pt x="197" y="28"/>
                    </a:cubicBezTo>
                    <a:cubicBezTo>
                      <a:pt x="197" y="23"/>
                      <a:pt x="195" y="18"/>
                      <a:pt x="191" y="15"/>
                    </a:cubicBezTo>
                    <a:cubicBezTo>
                      <a:pt x="187" y="12"/>
                      <a:pt x="182" y="12"/>
                      <a:pt x="178" y="14"/>
                    </a:cubicBezTo>
                    <a:cubicBezTo>
                      <a:pt x="173" y="16"/>
                      <a:pt x="170" y="20"/>
                      <a:pt x="167" y="24"/>
                    </a:cubicBezTo>
                    <a:cubicBezTo>
                      <a:pt x="160" y="32"/>
                      <a:pt x="156" y="42"/>
                      <a:pt x="152" y="52"/>
                    </a:cubicBezTo>
                    <a:cubicBezTo>
                      <a:pt x="152" y="43"/>
                      <a:pt x="153" y="34"/>
                      <a:pt x="153" y="25"/>
                    </a:cubicBezTo>
                    <a:cubicBezTo>
                      <a:pt x="153" y="20"/>
                      <a:pt x="153" y="15"/>
                      <a:pt x="151" y="11"/>
                    </a:cubicBezTo>
                    <a:cubicBezTo>
                      <a:pt x="149" y="6"/>
                      <a:pt x="145" y="2"/>
                      <a:pt x="141" y="1"/>
                    </a:cubicBezTo>
                    <a:cubicBezTo>
                      <a:pt x="136" y="0"/>
                      <a:pt x="131" y="2"/>
                      <a:pt x="128" y="6"/>
                    </a:cubicBezTo>
                    <a:cubicBezTo>
                      <a:pt x="125" y="9"/>
                      <a:pt x="123" y="14"/>
                      <a:pt x="122" y="18"/>
                    </a:cubicBezTo>
                    <a:cubicBezTo>
                      <a:pt x="120" y="26"/>
                      <a:pt x="119" y="33"/>
                      <a:pt x="119" y="40"/>
                    </a:cubicBezTo>
                    <a:cubicBezTo>
                      <a:pt x="117" y="35"/>
                      <a:pt x="115" y="30"/>
                      <a:pt x="113" y="25"/>
                    </a:cubicBezTo>
                    <a:cubicBezTo>
                      <a:pt x="112" y="20"/>
                      <a:pt x="110" y="16"/>
                      <a:pt x="106" y="12"/>
                    </a:cubicBezTo>
                    <a:cubicBezTo>
                      <a:pt x="103" y="8"/>
                      <a:pt x="98" y="6"/>
                      <a:pt x="93" y="7"/>
                    </a:cubicBezTo>
                    <a:cubicBezTo>
                      <a:pt x="89" y="7"/>
                      <a:pt x="85" y="11"/>
                      <a:pt x="83" y="16"/>
                    </a:cubicBezTo>
                    <a:cubicBezTo>
                      <a:pt x="81" y="20"/>
                      <a:pt x="81" y="25"/>
                      <a:pt x="82" y="30"/>
                    </a:cubicBezTo>
                    <a:cubicBezTo>
                      <a:pt x="83" y="40"/>
                      <a:pt x="86" y="51"/>
                      <a:pt x="90" y="61"/>
                    </a:cubicBezTo>
                    <a:cubicBezTo>
                      <a:pt x="85" y="54"/>
                      <a:pt x="79" y="47"/>
                      <a:pt x="73" y="41"/>
                    </a:cubicBezTo>
                    <a:cubicBezTo>
                      <a:pt x="69" y="37"/>
                      <a:pt x="66" y="34"/>
                      <a:pt x="61" y="31"/>
                    </a:cubicBezTo>
                    <a:cubicBezTo>
                      <a:pt x="57" y="29"/>
                      <a:pt x="51" y="29"/>
                      <a:pt x="47" y="32"/>
                    </a:cubicBezTo>
                    <a:cubicBezTo>
                      <a:pt x="43" y="34"/>
                      <a:pt x="41" y="39"/>
                      <a:pt x="41" y="44"/>
                    </a:cubicBezTo>
                    <a:cubicBezTo>
                      <a:pt x="41" y="49"/>
                      <a:pt x="43" y="53"/>
                      <a:pt x="46" y="57"/>
                    </a:cubicBezTo>
                    <a:cubicBezTo>
                      <a:pt x="51" y="67"/>
                      <a:pt x="58" y="75"/>
                      <a:pt x="66" y="83"/>
                    </a:cubicBezTo>
                    <a:cubicBezTo>
                      <a:pt x="58" y="78"/>
                      <a:pt x="50" y="75"/>
                      <a:pt x="42" y="71"/>
                    </a:cubicBezTo>
                    <a:cubicBezTo>
                      <a:pt x="37" y="69"/>
                      <a:pt x="32" y="67"/>
                      <a:pt x="27" y="67"/>
                    </a:cubicBezTo>
                    <a:cubicBezTo>
                      <a:pt x="23" y="67"/>
                      <a:pt x="17" y="69"/>
                      <a:pt x="15" y="73"/>
                    </a:cubicBezTo>
                    <a:cubicBezTo>
                      <a:pt x="12" y="77"/>
                      <a:pt x="12" y="82"/>
                      <a:pt x="14" y="86"/>
                    </a:cubicBezTo>
                    <a:cubicBezTo>
                      <a:pt x="16" y="91"/>
                      <a:pt x="20" y="94"/>
                      <a:pt x="23" y="97"/>
                    </a:cubicBezTo>
                    <a:cubicBezTo>
                      <a:pt x="32" y="104"/>
                      <a:pt x="42" y="108"/>
                      <a:pt x="52" y="112"/>
                    </a:cubicBezTo>
                    <a:cubicBezTo>
                      <a:pt x="43" y="112"/>
                      <a:pt x="34" y="111"/>
                      <a:pt x="25" y="111"/>
                    </a:cubicBezTo>
                    <a:cubicBezTo>
                      <a:pt x="20" y="111"/>
                      <a:pt x="15" y="111"/>
                      <a:pt x="10" y="113"/>
                    </a:cubicBezTo>
                    <a:cubicBezTo>
                      <a:pt x="6" y="115"/>
                      <a:pt x="2" y="119"/>
                      <a:pt x="1" y="123"/>
                    </a:cubicBezTo>
                    <a:cubicBezTo>
                      <a:pt x="0" y="128"/>
                      <a:pt x="2" y="133"/>
                      <a:pt x="6" y="136"/>
                    </a:cubicBezTo>
                    <a:cubicBezTo>
                      <a:pt x="9" y="139"/>
                      <a:pt x="14" y="141"/>
                      <a:pt x="18" y="142"/>
                    </a:cubicBezTo>
                    <a:cubicBezTo>
                      <a:pt x="25" y="144"/>
                      <a:pt x="33" y="145"/>
                      <a:pt x="40" y="145"/>
                    </a:cubicBezTo>
                    <a:cubicBezTo>
                      <a:pt x="35" y="147"/>
                      <a:pt x="30" y="149"/>
                      <a:pt x="25" y="151"/>
                    </a:cubicBezTo>
                    <a:cubicBezTo>
                      <a:pt x="20" y="153"/>
                      <a:pt x="15" y="154"/>
                      <a:pt x="12" y="158"/>
                    </a:cubicBezTo>
                    <a:cubicBezTo>
                      <a:pt x="8" y="161"/>
                      <a:pt x="5" y="166"/>
                      <a:pt x="6" y="171"/>
                    </a:cubicBezTo>
                    <a:cubicBezTo>
                      <a:pt x="7" y="175"/>
                      <a:pt x="11" y="179"/>
                      <a:pt x="15" y="181"/>
                    </a:cubicBezTo>
                    <a:cubicBezTo>
                      <a:pt x="20" y="183"/>
                      <a:pt x="25" y="183"/>
                      <a:pt x="29" y="182"/>
                    </a:cubicBezTo>
                    <a:cubicBezTo>
                      <a:pt x="40" y="181"/>
                      <a:pt x="50" y="178"/>
                      <a:pt x="60" y="174"/>
                    </a:cubicBezTo>
                    <a:cubicBezTo>
                      <a:pt x="53" y="179"/>
                      <a:pt x="47" y="185"/>
                      <a:pt x="40" y="191"/>
                    </a:cubicBezTo>
                    <a:cubicBezTo>
                      <a:pt x="37" y="195"/>
                      <a:pt x="33" y="198"/>
                      <a:pt x="31" y="203"/>
                    </a:cubicBezTo>
                    <a:cubicBezTo>
                      <a:pt x="29" y="207"/>
                      <a:pt x="29" y="213"/>
                      <a:pt x="31" y="217"/>
                    </a:cubicBezTo>
                    <a:cubicBezTo>
                      <a:pt x="34" y="221"/>
                      <a:pt x="39" y="223"/>
                      <a:pt x="44" y="223"/>
                    </a:cubicBezTo>
                    <a:cubicBezTo>
                      <a:pt x="48" y="223"/>
                      <a:pt x="53" y="221"/>
                      <a:pt x="57" y="218"/>
                    </a:cubicBezTo>
                    <a:cubicBezTo>
                      <a:pt x="66" y="213"/>
                      <a:pt x="75" y="206"/>
                      <a:pt x="82" y="198"/>
                    </a:cubicBezTo>
                    <a:cubicBezTo>
                      <a:pt x="78" y="206"/>
                      <a:pt x="74" y="214"/>
                      <a:pt x="71" y="222"/>
                    </a:cubicBezTo>
                    <a:cubicBezTo>
                      <a:pt x="69" y="227"/>
                      <a:pt x="67" y="232"/>
                      <a:pt x="67" y="237"/>
                    </a:cubicBezTo>
                    <a:cubicBezTo>
                      <a:pt x="67" y="241"/>
                      <a:pt x="68" y="247"/>
                      <a:pt x="73" y="250"/>
                    </a:cubicBezTo>
                    <a:cubicBezTo>
                      <a:pt x="76" y="252"/>
                      <a:pt x="82" y="252"/>
                      <a:pt x="86" y="250"/>
                    </a:cubicBezTo>
                    <a:cubicBezTo>
                      <a:pt x="90" y="248"/>
                      <a:pt x="94" y="245"/>
                      <a:pt x="97" y="241"/>
                    </a:cubicBezTo>
                    <a:cubicBezTo>
                      <a:pt x="103" y="232"/>
                      <a:pt x="108" y="222"/>
                      <a:pt x="112" y="213"/>
                    </a:cubicBezTo>
                    <a:cubicBezTo>
                      <a:pt x="111" y="221"/>
                      <a:pt x="111" y="230"/>
                      <a:pt x="111" y="239"/>
                    </a:cubicBezTo>
                    <a:cubicBezTo>
                      <a:pt x="111" y="244"/>
                      <a:pt x="111" y="249"/>
                      <a:pt x="113" y="254"/>
                    </a:cubicBezTo>
                    <a:cubicBezTo>
                      <a:pt x="115" y="258"/>
                      <a:pt x="118" y="262"/>
                      <a:pt x="123" y="263"/>
                    </a:cubicBezTo>
                    <a:cubicBezTo>
                      <a:pt x="128" y="264"/>
                      <a:pt x="133" y="262"/>
                      <a:pt x="136" y="258"/>
                    </a:cubicBezTo>
                    <a:cubicBezTo>
                      <a:pt x="139" y="255"/>
                      <a:pt x="141" y="250"/>
                      <a:pt x="142" y="246"/>
                    </a:cubicBezTo>
                    <a:cubicBezTo>
                      <a:pt x="144" y="239"/>
                      <a:pt x="145" y="231"/>
                      <a:pt x="145" y="224"/>
                    </a:cubicBezTo>
                    <a:cubicBezTo>
                      <a:pt x="147" y="229"/>
                      <a:pt x="148" y="234"/>
                      <a:pt x="150" y="240"/>
                    </a:cubicBezTo>
                    <a:cubicBezTo>
                      <a:pt x="152" y="244"/>
                      <a:pt x="154" y="249"/>
                      <a:pt x="157" y="252"/>
                    </a:cubicBezTo>
                    <a:cubicBezTo>
                      <a:pt x="161" y="256"/>
                      <a:pt x="166" y="259"/>
                      <a:pt x="170" y="258"/>
                    </a:cubicBezTo>
                    <a:cubicBezTo>
                      <a:pt x="175" y="257"/>
                      <a:pt x="179" y="253"/>
                      <a:pt x="181" y="249"/>
                    </a:cubicBezTo>
                    <a:cubicBezTo>
                      <a:pt x="182" y="244"/>
                      <a:pt x="182" y="240"/>
                      <a:pt x="182" y="235"/>
                    </a:cubicBezTo>
                    <a:cubicBezTo>
                      <a:pt x="181" y="224"/>
                      <a:pt x="177" y="214"/>
                      <a:pt x="173" y="204"/>
                    </a:cubicBezTo>
                    <a:cubicBezTo>
                      <a:pt x="179" y="211"/>
                      <a:pt x="185" y="217"/>
                      <a:pt x="191" y="224"/>
                    </a:cubicBezTo>
                    <a:cubicBezTo>
                      <a:pt x="194" y="227"/>
                      <a:pt x="198" y="231"/>
                      <a:pt x="202" y="233"/>
                    </a:cubicBezTo>
                    <a:cubicBezTo>
                      <a:pt x="207" y="235"/>
                      <a:pt x="212" y="235"/>
                      <a:pt x="217" y="233"/>
                    </a:cubicBezTo>
                    <a:cubicBezTo>
                      <a:pt x="221" y="230"/>
                      <a:pt x="222" y="225"/>
                      <a:pt x="222" y="220"/>
                    </a:cubicBezTo>
                    <a:cubicBezTo>
                      <a:pt x="222" y="216"/>
                      <a:pt x="220" y="211"/>
                      <a:pt x="218" y="207"/>
                    </a:cubicBezTo>
                    <a:cubicBezTo>
                      <a:pt x="213" y="198"/>
                      <a:pt x="206" y="190"/>
                      <a:pt x="198" y="182"/>
                    </a:cubicBezTo>
                    <a:cubicBezTo>
                      <a:pt x="206" y="186"/>
                      <a:pt x="214" y="190"/>
                      <a:pt x="222" y="193"/>
                    </a:cubicBezTo>
                    <a:cubicBezTo>
                      <a:pt x="227" y="195"/>
                      <a:pt x="231" y="197"/>
                      <a:pt x="236" y="197"/>
                    </a:cubicBezTo>
                    <a:cubicBezTo>
                      <a:pt x="241" y="197"/>
                      <a:pt x="246" y="196"/>
                      <a:pt x="249" y="192"/>
                    </a:cubicBezTo>
                    <a:cubicBezTo>
                      <a:pt x="252" y="188"/>
                      <a:pt x="252" y="182"/>
                      <a:pt x="250" y="178"/>
                    </a:cubicBezTo>
                    <a:cubicBezTo>
                      <a:pt x="248" y="174"/>
                      <a:pt x="244" y="170"/>
                      <a:pt x="240" y="167"/>
                    </a:cubicBezTo>
                    <a:cubicBezTo>
                      <a:pt x="232" y="161"/>
                      <a:pt x="222" y="156"/>
                      <a:pt x="212" y="152"/>
                    </a:cubicBezTo>
                    <a:cubicBezTo>
                      <a:pt x="221" y="153"/>
                      <a:pt x="230" y="153"/>
                      <a:pt x="239" y="153"/>
                    </a:cubicBezTo>
                    <a:cubicBezTo>
                      <a:pt x="244" y="153"/>
                      <a:pt x="249" y="153"/>
                      <a:pt x="253" y="151"/>
                    </a:cubicBezTo>
                    <a:cubicBezTo>
                      <a:pt x="258" y="149"/>
                      <a:pt x="262" y="146"/>
                      <a:pt x="263" y="141"/>
                    </a:cubicBezTo>
                    <a:cubicBezTo>
                      <a:pt x="264" y="136"/>
                      <a:pt x="262" y="131"/>
                      <a:pt x="258" y="128"/>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36" name="Google Shape;2336;p18"/>
              <p:cNvSpPr/>
              <p:nvPr/>
            </p:nvSpPr>
            <p:spPr>
              <a:xfrm>
                <a:off x="4035426" y="4554538"/>
                <a:ext cx="693738" cy="693738"/>
              </a:xfrm>
              <a:custGeom>
                <a:avLst/>
                <a:gdLst/>
                <a:ahLst/>
                <a:cxnLst/>
                <a:rect l="l" t="t" r="r" b="b"/>
                <a:pathLst>
                  <a:path w="184" h="184" extrusionOk="0">
                    <a:moveTo>
                      <a:pt x="179" y="72"/>
                    </a:moveTo>
                    <a:cubicBezTo>
                      <a:pt x="176" y="71"/>
                      <a:pt x="172" y="70"/>
                      <a:pt x="169" y="70"/>
                    </a:cubicBezTo>
                    <a:cubicBezTo>
                      <a:pt x="164" y="69"/>
                      <a:pt x="159" y="70"/>
                      <a:pt x="153" y="71"/>
                    </a:cubicBezTo>
                    <a:cubicBezTo>
                      <a:pt x="157" y="69"/>
                      <a:pt x="160" y="67"/>
                      <a:pt x="164" y="65"/>
                    </a:cubicBezTo>
                    <a:cubicBezTo>
                      <a:pt x="167" y="63"/>
                      <a:pt x="169" y="61"/>
                      <a:pt x="172" y="58"/>
                    </a:cubicBezTo>
                    <a:cubicBezTo>
                      <a:pt x="174" y="55"/>
                      <a:pt x="175" y="52"/>
                      <a:pt x="173" y="48"/>
                    </a:cubicBezTo>
                    <a:cubicBezTo>
                      <a:pt x="172" y="45"/>
                      <a:pt x="169" y="43"/>
                      <a:pt x="166" y="43"/>
                    </a:cubicBezTo>
                    <a:cubicBezTo>
                      <a:pt x="163" y="42"/>
                      <a:pt x="159" y="43"/>
                      <a:pt x="156" y="44"/>
                    </a:cubicBezTo>
                    <a:cubicBezTo>
                      <a:pt x="149" y="46"/>
                      <a:pt x="142" y="50"/>
                      <a:pt x="136" y="54"/>
                    </a:cubicBezTo>
                    <a:cubicBezTo>
                      <a:pt x="140" y="49"/>
                      <a:pt x="143" y="44"/>
                      <a:pt x="147" y="39"/>
                    </a:cubicBezTo>
                    <a:cubicBezTo>
                      <a:pt x="149" y="36"/>
                      <a:pt x="151" y="33"/>
                      <a:pt x="152" y="30"/>
                    </a:cubicBezTo>
                    <a:cubicBezTo>
                      <a:pt x="153" y="26"/>
                      <a:pt x="152" y="22"/>
                      <a:pt x="150" y="20"/>
                    </a:cubicBezTo>
                    <a:cubicBezTo>
                      <a:pt x="147" y="17"/>
                      <a:pt x="144" y="17"/>
                      <a:pt x="141" y="18"/>
                    </a:cubicBezTo>
                    <a:cubicBezTo>
                      <a:pt x="137" y="18"/>
                      <a:pt x="134" y="20"/>
                      <a:pt x="132" y="22"/>
                    </a:cubicBezTo>
                    <a:cubicBezTo>
                      <a:pt x="126" y="27"/>
                      <a:pt x="121" y="33"/>
                      <a:pt x="117" y="40"/>
                    </a:cubicBezTo>
                    <a:cubicBezTo>
                      <a:pt x="119" y="34"/>
                      <a:pt x="121" y="28"/>
                      <a:pt x="122" y="21"/>
                    </a:cubicBezTo>
                    <a:cubicBezTo>
                      <a:pt x="123" y="18"/>
                      <a:pt x="123" y="15"/>
                      <a:pt x="123" y="11"/>
                    </a:cubicBezTo>
                    <a:cubicBezTo>
                      <a:pt x="122" y="8"/>
                      <a:pt x="120" y="4"/>
                      <a:pt x="117" y="3"/>
                    </a:cubicBezTo>
                    <a:cubicBezTo>
                      <a:pt x="114" y="2"/>
                      <a:pt x="110" y="3"/>
                      <a:pt x="107" y="4"/>
                    </a:cubicBezTo>
                    <a:cubicBezTo>
                      <a:pt x="105" y="6"/>
                      <a:pt x="103" y="9"/>
                      <a:pt x="101" y="12"/>
                    </a:cubicBezTo>
                    <a:cubicBezTo>
                      <a:pt x="98" y="19"/>
                      <a:pt x="96" y="26"/>
                      <a:pt x="95" y="34"/>
                    </a:cubicBezTo>
                    <a:cubicBezTo>
                      <a:pt x="94" y="28"/>
                      <a:pt x="93" y="22"/>
                      <a:pt x="92" y="15"/>
                    </a:cubicBezTo>
                    <a:cubicBezTo>
                      <a:pt x="91" y="12"/>
                      <a:pt x="90" y="8"/>
                      <a:pt x="88" y="6"/>
                    </a:cubicBezTo>
                    <a:cubicBezTo>
                      <a:pt x="87" y="3"/>
                      <a:pt x="83" y="0"/>
                      <a:pt x="80" y="0"/>
                    </a:cubicBezTo>
                    <a:cubicBezTo>
                      <a:pt x="77" y="0"/>
                      <a:pt x="74" y="3"/>
                      <a:pt x="72" y="5"/>
                    </a:cubicBezTo>
                    <a:cubicBezTo>
                      <a:pt x="70" y="8"/>
                      <a:pt x="70" y="12"/>
                      <a:pt x="69" y="15"/>
                    </a:cubicBezTo>
                    <a:cubicBezTo>
                      <a:pt x="69" y="20"/>
                      <a:pt x="69" y="25"/>
                      <a:pt x="70" y="31"/>
                    </a:cubicBezTo>
                    <a:cubicBezTo>
                      <a:pt x="68" y="27"/>
                      <a:pt x="66" y="24"/>
                      <a:pt x="64" y="20"/>
                    </a:cubicBezTo>
                    <a:cubicBezTo>
                      <a:pt x="63" y="18"/>
                      <a:pt x="61" y="15"/>
                      <a:pt x="58" y="12"/>
                    </a:cubicBezTo>
                    <a:cubicBezTo>
                      <a:pt x="55" y="10"/>
                      <a:pt x="51" y="9"/>
                      <a:pt x="48" y="11"/>
                    </a:cubicBezTo>
                    <a:cubicBezTo>
                      <a:pt x="45" y="12"/>
                      <a:pt x="43" y="15"/>
                      <a:pt x="42" y="18"/>
                    </a:cubicBezTo>
                    <a:cubicBezTo>
                      <a:pt x="42" y="21"/>
                      <a:pt x="42" y="25"/>
                      <a:pt x="43" y="28"/>
                    </a:cubicBezTo>
                    <a:cubicBezTo>
                      <a:pt x="45" y="35"/>
                      <a:pt x="49" y="42"/>
                      <a:pt x="53" y="48"/>
                    </a:cubicBezTo>
                    <a:cubicBezTo>
                      <a:pt x="49" y="44"/>
                      <a:pt x="44" y="41"/>
                      <a:pt x="38" y="37"/>
                    </a:cubicBezTo>
                    <a:cubicBezTo>
                      <a:pt x="36" y="35"/>
                      <a:pt x="33" y="33"/>
                      <a:pt x="29" y="32"/>
                    </a:cubicBezTo>
                    <a:cubicBezTo>
                      <a:pt x="26" y="31"/>
                      <a:pt x="22" y="32"/>
                      <a:pt x="20" y="34"/>
                    </a:cubicBezTo>
                    <a:cubicBezTo>
                      <a:pt x="17" y="37"/>
                      <a:pt x="17" y="40"/>
                      <a:pt x="17" y="43"/>
                    </a:cubicBezTo>
                    <a:cubicBezTo>
                      <a:pt x="18" y="47"/>
                      <a:pt x="20" y="50"/>
                      <a:pt x="22" y="52"/>
                    </a:cubicBezTo>
                    <a:cubicBezTo>
                      <a:pt x="27" y="58"/>
                      <a:pt x="33" y="63"/>
                      <a:pt x="39" y="67"/>
                    </a:cubicBezTo>
                    <a:cubicBezTo>
                      <a:pt x="33" y="65"/>
                      <a:pt x="27" y="64"/>
                      <a:pt x="21" y="62"/>
                    </a:cubicBezTo>
                    <a:cubicBezTo>
                      <a:pt x="18" y="61"/>
                      <a:pt x="14" y="61"/>
                      <a:pt x="11" y="61"/>
                    </a:cubicBezTo>
                    <a:cubicBezTo>
                      <a:pt x="7" y="62"/>
                      <a:pt x="4" y="64"/>
                      <a:pt x="3" y="67"/>
                    </a:cubicBezTo>
                    <a:cubicBezTo>
                      <a:pt x="1" y="70"/>
                      <a:pt x="2" y="74"/>
                      <a:pt x="4" y="77"/>
                    </a:cubicBezTo>
                    <a:cubicBezTo>
                      <a:pt x="6" y="79"/>
                      <a:pt x="9" y="81"/>
                      <a:pt x="12" y="83"/>
                    </a:cubicBezTo>
                    <a:cubicBezTo>
                      <a:pt x="19" y="86"/>
                      <a:pt x="26" y="88"/>
                      <a:pt x="34" y="89"/>
                    </a:cubicBezTo>
                    <a:cubicBezTo>
                      <a:pt x="27" y="90"/>
                      <a:pt x="21" y="91"/>
                      <a:pt x="15" y="92"/>
                    </a:cubicBezTo>
                    <a:cubicBezTo>
                      <a:pt x="12" y="93"/>
                      <a:pt x="8" y="94"/>
                      <a:pt x="5" y="96"/>
                    </a:cubicBezTo>
                    <a:cubicBezTo>
                      <a:pt x="2" y="97"/>
                      <a:pt x="0" y="101"/>
                      <a:pt x="0" y="104"/>
                    </a:cubicBezTo>
                    <a:cubicBezTo>
                      <a:pt x="0" y="107"/>
                      <a:pt x="2" y="110"/>
                      <a:pt x="5" y="112"/>
                    </a:cubicBezTo>
                    <a:cubicBezTo>
                      <a:pt x="8" y="114"/>
                      <a:pt x="11" y="114"/>
                      <a:pt x="15" y="115"/>
                    </a:cubicBezTo>
                    <a:cubicBezTo>
                      <a:pt x="20" y="115"/>
                      <a:pt x="25" y="115"/>
                      <a:pt x="30" y="114"/>
                    </a:cubicBezTo>
                    <a:cubicBezTo>
                      <a:pt x="27" y="116"/>
                      <a:pt x="23" y="118"/>
                      <a:pt x="20" y="120"/>
                    </a:cubicBezTo>
                    <a:cubicBezTo>
                      <a:pt x="17" y="122"/>
                      <a:pt x="14" y="123"/>
                      <a:pt x="12" y="126"/>
                    </a:cubicBezTo>
                    <a:cubicBezTo>
                      <a:pt x="10" y="129"/>
                      <a:pt x="9" y="133"/>
                      <a:pt x="10" y="136"/>
                    </a:cubicBezTo>
                    <a:cubicBezTo>
                      <a:pt x="11" y="139"/>
                      <a:pt x="15" y="141"/>
                      <a:pt x="18" y="142"/>
                    </a:cubicBezTo>
                    <a:cubicBezTo>
                      <a:pt x="21" y="142"/>
                      <a:pt x="24" y="142"/>
                      <a:pt x="28" y="141"/>
                    </a:cubicBezTo>
                    <a:cubicBezTo>
                      <a:pt x="35" y="139"/>
                      <a:pt x="42" y="135"/>
                      <a:pt x="48" y="131"/>
                    </a:cubicBezTo>
                    <a:cubicBezTo>
                      <a:pt x="44" y="135"/>
                      <a:pt x="40" y="140"/>
                      <a:pt x="37" y="146"/>
                    </a:cubicBezTo>
                    <a:cubicBezTo>
                      <a:pt x="35" y="148"/>
                      <a:pt x="33" y="151"/>
                      <a:pt x="32" y="155"/>
                    </a:cubicBezTo>
                    <a:cubicBezTo>
                      <a:pt x="31" y="158"/>
                      <a:pt x="31" y="162"/>
                      <a:pt x="34" y="165"/>
                    </a:cubicBezTo>
                    <a:cubicBezTo>
                      <a:pt x="36" y="167"/>
                      <a:pt x="40" y="168"/>
                      <a:pt x="43" y="167"/>
                    </a:cubicBezTo>
                    <a:cubicBezTo>
                      <a:pt x="46" y="166"/>
                      <a:pt x="49" y="164"/>
                      <a:pt x="52" y="162"/>
                    </a:cubicBezTo>
                    <a:cubicBezTo>
                      <a:pt x="58" y="157"/>
                      <a:pt x="62" y="151"/>
                      <a:pt x="66" y="145"/>
                    </a:cubicBezTo>
                    <a:cubicBezTo>
                      <a:pt x="65" y="151"/>
                      <a:pt x="63" y="157"/>
                      <a:pt x="62" y="163"/>
                    </a:cubicBezTo>
                    <a:cubicBezTo>
                      <a:pt x="61" y="166"/>
                      <a:pt x="60" y="170"/>
                      <a:pt x="61" y="173"/>
                    </a:cubicBezTo>
                    <a:cubicBezTo>
                      <a:pt x="62" y="177"/>
                      <a:pt x="64" y="180"/>
                      <a:pt x="67" y="181"/>
                    </a:cubicBezTo>
                    <a:cubicBezTo>
                      <a:pt x="70" y="183"/>
                      <a:pt x="74" y="182"/>
                      <a:pt x="76" y="180"/>
                    </a:cubicBezTo>
                    <a:cubicBezTo>
                      <a:pt x="79" y="178"/>
                      <a:pt x="81" y="175"/>
                      <a:pt x="82" y="172"/>
                    </a:cubicBezTo>
                    <a:cubicBezTo>
                      <a:pt x="86" y="165"/>
                      <a:pt x="88" y="158"/>
                      <a:pt x="89" y="150"/>
                    </a:cubicBezTo>
                    <a:cubicBezTo>
                      <a:pt x="90" y="157"/>
                      <a:pt x="91" y="163"/>
                      <a:pt x="92" y="169"/>
                    </a:cubicBezTo>
                    <a:cubicBezTo>
                      <a:pt x="93" y="172"/>
                      <a:pt x="93" y="176"/>
                      <a:pt x="95" y="179"/>
                    </a:cubicBezTo>
                    <a:cubicBezTo>
                      <a:pt x="97" y="182"/>
                      <a:pt x="100" y="184"/>
                      <a:pt x="104" y="184"/>
                    </a:cubicBezTo>
                    <a:cubicBezTo>
                      <a:pt x="107" y="184"/>
                      <a:pt x="110" y="182"/>
                      <a:pt x="112" y="179"/>
                    </a:cubicBezTo>
                    <a:cubicBezTo>
                      <a:pt x="114" y="176"/>
                      <a:pt x="114" y="173"/>
                      <a:pt x="114" y="169"/>
                    </a:cubicBezTo>
                    <a:cubicBezTo>
                      <a:pt x="115" y="164"/>
                      <a:pt x="114" y="159"/>
                      <a:pt x="113" y="154"/>
                    </a:cubicBezTo>
                    <a:cubicBezTo>
                      <a:pt x="115" y="157"/>
                      <a:pt x="117" y="161"/>
                      <a:pt x="119" y="164"/>
                    </a:cubicBezTo>
                    <a:cubicBezTo>
                      <a:pt x="121" y="167"/>
                      <a:pt x="123" y="170"/>
                      <a:pt x="126" y="172"/>
                    </a:cubicBezTo>
                    <a:cubicBezTo>
                      <a:pt x="129" y="174"/>
                      <a:pt x="132" y="175"/>
                      <a:pt x="136" y="174"/>
                    </a:cubicBezTo>
                    <a:cubicBezTo>
                      <a:pt x="139" y="173"/>
                      <a:pt x="141" y="169"/>
                      <a:pt x="141" y="166"/>
                    </a:cubicBezTo>
                    <a:cubicBezTo>
                      <a:pt x="142" y="163"/>
                      <a:pt x="141" y="160"/>
                      <a:pt x="140" y="156"/>
                    </a:cubicBezTo>
                    <a:cubicBezTo>
                      <a:pt x="138" y="149"/>
                      <a:pt x="134" y="142"/>
                      <a:pt x="130" y="136"/>
                    </a:cubicBezTo>
                    <a:cubicBezTo>
                      <a:pt x="135" y="140"/>
                      <a:pt x="140" y="144"/>
                      <a:pt x="145" y="147"/>
                    </a:cubicBezTo>
                    <a:cubicBezTo>
                      <a:pt x="148" y="149"/>
                      <a:pt x="151" y="151"/>
                      <a:pt x="154" y="152"/>
                    </a:cubicBezTo>
                    <a:cubicBezTo>
                      <a:pt x="158" y="153"/>
                      <a:pt x="162" y="153"/>
                      <a:pt x="164" y="150"/>
                    </a:cubicBezTo>
                    <a:cubicBezTo>
                      <a:pt x="167" y="148"/>
                      <a:pt x="167" y="144"/>
                      <a:pt x="166" y="141"/>
                    </a:cubicBezTo>
                    <a:cubicBezTo>
                      <a:pt x="166" y="138"/>
                      <a:pt x="164" y="135"/>
                      <a:pt x="162" y="132"/>
                    </a:cubicBezTo>
                    <a:cubicBezTo>
                      <a:pt x="157" y="126"/>
                      <a:pt x="151" y="122"/>
                      <a:pt x="144" y="118"/>
                    </a:cubicBezTo>
                    <a:cubicBezTo>
                      <a:pt x="150" y="119"/>
                      <a:pt x="156" y="121"/>
                      <a:pt x="163" y="122"/>
                    </a:cubicBezTo>
                    <a:cubicBezTo>
                      <a:pt x="166" y="123"/>
                      <a:pt x="169" y="124"/>
                      <a:pt x="173" y="123"/>
                    </a:cubicBezTo>
                    <a:cubicBezTo>
                      <a:pt x="176" y="122"/>
                      <a:pt x="180" y="120"/>
                      <a:pt x="181" y="117"/>
                    </a:cubicBezTo>
                    <a:cubicBezTo>
                      <a:pt x="182" y="114"/>
                      <a:pt x="181" y="111"/>
                      <a:pt x="180" y="108"/>
                    </a:cubicBezTo>
                    <a:cubicBezTo>
                      <a:pt x="178" y="105"/>
                      <a:pt x="175" y="103"/>
                      <a:pt x="172" y="102"/>
                    </a:cubicBezTo>
                    <a:cubicBezTo>
                      <a:pt x="165" y="98"/>
                      <a:pt x="158" y="96"/>
                      <a:pt x="150" y="95"/>
                    </a:cubicBezTo>
                    <a:cubicBezTo>
                      <a:pt x="156" y="94"/>
                      <a:pt x="162" y="93"/>
                      <a:pt x="169" y="92"/>
                    </a:cubicBezTo>
                    <a:cubicBezTo>
                      <a:pt x="172" y="91"/>
                      <a:pt x="176" y="91"/>
                      <a:pt x="178" y="89"/>
                    </a:cubicBezTo>
                    <a:cubicBezTo>
                      <a:pt x="181" y="87"/>
                      <a:pt x="184" y="84"/>
                      <a:pt x="184" y="80"/>
                    </a:cubicBezTo>
                    <a:cubicBezTo>
                      <a:pt x="184" y="77"/>
                      <a:pt x="182" y="74"/>
                      <a:pt x="179" y="7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37" name="Google Shape;2337;p18"/>
              <p:cNvSpPr/>
              <p:nvPr/>
            </p:nvSpPr>
            <p:spPr>
              <a:xfrm>
                <a:off x="4148138" y="4672013"/>
                <a:ext cx="468312" cy="463550"/>
              </a:xfrm>
              <a:custGeom>
                <a:avLst/>
                <a:gdLst/>
                <a:ahLst/>
                <a:cxnLst/>
                <a:rect l="l" t="t" r="r" b="b"/>
                <a:pathLst>
                  <a:path w="124" h="123" extrusionOk="0">
                    <a:moveTo>
                      <a:pt x="115" y="35"/>
                    </a:moveTo>
                    <a:cubicBezTo>
                      <a:pt x="113" y="35"/>
                      <a:pt x="110" y="35"/>
                      <a:pt x="108" y="35"/>
                    </a:cubicBezTo>
                    <a:cubicBezTo>
                      <a:pt x="105" y="36"/>
                      <a:pt x="102" y="37"/>
                      <a:pt x="98" y="38"/>
                    </a:cubicBezTo>
                    <a:cubicBezTo>
                      <a:pt x="100" y="36"/>
                      <a:pt x="102" y="35"/>
                      <a:pt x="104" y="33"/>
                    </a:cubicBezTo>
                    <a:cubicBezTo>
                      <a:pt x="106" y="31"/>
                      <a:pt x="107" y="29"/>
                      <a:pt x="108" y="27"/>
                    </a:cubicBezTo>
                    <a:cubicBezTo>
                      <a:pt x="109" y="25"/>
                      <a:pt x="109" y="23"/>
                      <a:pt x="108" y="21"/>
                    </a:cubicBezTo>
                    <a:cubicBezTo>
                      <a:pt x="107" y="19"/>
                      <a:pt x="104" y="18"/>
                      <a:pt x="102" y="18"/>
                    </a:cubicBezTo>
                    <a:cubicBezTo>
                      <a:pt x="100" y="18"/>
                      <a:pt x="98" y="19"/>
                      <a:pt x="96" y="20"/>
                    </a:cubicBezTo>
                    <a:cubicBezTo>
                      <a:pt x="92" y="23"/>
                      <a:pt x="88" y="26"/>
                      <a:pt x="84" y="30"/>
                    </a:cubicBezTo>
                    <a:cubicBezTo>
                      <a:pt x="86" y="26"/>
                      <a:pt x="88" y="22"/>
                      <a:pt x="89" y="18"/>
                    </a:cubicBezTo>
                    <a:cubicBezTo>
                      <a:pt x="90" y="16"/>
                      <a:pt x="91" y="14"/>
                      <a:pt x="91" y="12"/>
                    </a:cubicBezTo>
                    <a:cubicBezTo>
                      <a:pt x="91" y="10"/>
                      <a:pt x="90" y="7"/>
                      <a:pt x="88" y="6"/>
                    </a:cubicBezTo>
                    <a:cubicBezTo>
                      <a:pt x="86" y="5"/>
                      <a:pt x="84" y="5"/>
                      <a:pt x="82" y="6"/>
                    </a:cubicBezTo>
                    <a:cubicBezTo>
                      <a:pt x="80" y="7"/>
                      <a:pt x="78" y="8"/>
                      <a:pt x="77" y="10"/>
                    </a:cubicBezTo>
                    <a:cubicBezTo>
                      <a:pt x="74" y="14"/>
                      <a:pt x="72" y="19"/>
                      <a:pt x="70" y="24"/>
                    </a:cubicBezTo>
                    <a:cubicBezTo>
                      <a:pt x="71" y="19"/>
                      <a:pt x="71" y="15"/>
                      <a:pt x="71" y="11"/>
                    </a:cubicBezTo>
                    <a:cubicBezTo>
                      <a:pt x="70" y="9"/>
                      <a:pt x="70" y="6"/>
                      <a:pt x="70" y="4"/>
                    </a:cubicBezTo>
                    <a:cubicBezTo>
                      <a:pt x="69" y="2"/>
                      <a:pt x="67" y="0"/>
                      <a:pt x="65" y="0"/>
                    </a:cubicBezTo>
                    <a:cubicBezTo>
                      <a:pt x="62" y="0"/>
                      <a:pt x="60" y="1"/>
                      <a:pt x="59" y="2"/>
                    </a:cubicBezTo>
                    <a:cubicBezTo>
                      <a:pt x="57" y="4"/>
                      <a:pt x="56" y="6"/>
                      <a:pt x="56" y="8"/>
                    </a:cubicBezTo>
                    <a:cubicBezTo>
                      <a:pt x="55" y="13"/>
                      <a:pt x="55" y="18"/>
                      <a:pt x="55" y="23"/>
                    </a:cubicBezTo>
                    <a:cubicBezTo>
                      <a:pt x="53" y="19"/>
                      <a:pt x="52" y="15"/>
                      <a:pt x="50" y="12"/>
                    </a:cubicBezTo>
                    <a:cubicBezTo>
                      <a:pt x="49" y="10"/>
                      <a:pt x="48" y="7"/>
                      <a:pt x="47" y="6"/>
                    </a:cubicBezTo>
                    <a:cubicBezTo>
                      <a:pt x="45" y="4"/>
                      <a:pt x="43" y="3"/>
                      <a:pt x="40" y="4"/>
                    </a:cubicBezTo>
                    <a:cubicBezTo>
                      <a:pt x="38" y="4"/>
                      <a:pt x="37" y="6"/>
                      <a:pt x="36" y="8"/>
                    </a:cubicBezTo>
                    <a:cubicBezTo>
                      <a:pt x="35" y="10"/>
                      <a:pt x="35" y="13"/>
                      <a:pt x="36" y="15"/>
                    </a:cubicBezTo>
                    <a:cubicBezTo>
                      <a:pt x="36" y="18"/>
                      <a:pt x="37" y="21"/>
                      <a:pt x="39" y="25"/>
                    </a:cubicBezTo>
                    <a:cubicBezTo>
                      <a:pt x="37" y="23"/>
                      <a:pt x="35" y="21"/>
                      <a:pt x="33" y="19"/>
                    </a:cubicBezTo>
                    <a:cubicBezTo>
                      <a:pt x="32" y="17"/>
                      <a:pt x="30" y="16"/>
                      <a:pt x="28" y="15"/>
                    </a:cubicBezTo>
                    <a:cubicBezTo>
                      <a:pt x="26" y="14"/>
                      <a:pt x="23" y="14"/>
                      <a:pt x="21" y="15"/>
                    </a:cubicBezTo>
                    <a:cubicBezTo>
                      <a:pt x="19" y="16"/>
                      <a:pt x="19" y="19"/>
                      <a:pt x="19" y="21"/>
                    </a:cubicBezTo>
                    <a:cubicBezTo>
                      <a:pt x="19" y="23"/>
                      <a:pt x="20" y="25"/>
                      <a:pt x="21" y="27"/>
                    </a:cubicBezTo>
                    <a:cubicBezTo>
                      <a:pt x="23" y="31"/>
                      <a:pt x="27" y="35"/>
                      <a:pt x="30" y="39"/>
                    </a:cubicBezTo>
                    <a:cubicBezTo>
                      <a:pt x="27" y="37"/>
                      <a:pt x="23" y="35"/>
                      <a:pt x="19" y="34"/>
                    </a:cubicBezTo>
                    <a:cubicBezTo>
                      <a:pt x="17" y="33"/>
                      <a:pt x="15" y="32"/>
                      <a:pt x="12" y="32"/>
                    </a:cubicBezTo>
                    <a:cubicBezTo>
                      <a:pt x="10" y="32"/>
                      <a:pt x="8" y="33"/>
                      <a:pt x="6" y="35"/>
                    </a:cubicBezTo>
                    <a:cubicBezTo>
                      <a:pt x="5" y="37"/>
                      <a:pt x="5" y="39"/>
                      <a:pt x="6" y="41"/>
                    </a:cubicBezTo>
                    <a:cubicBezTo>
                      <a:pt x="7" y="43"/>
                      <a:pt x="9" y="45"/>
                      <a:pt x="11" y="46"/>
                    </a:cubicBezTo>
                    <a:cubicBezTo>
                      <a:pt x="15" y="49"/>
                      <a:pt x="19" y="51"/>
                      <a:pt x="24" y="53"/>
                    </a:cubicBezTo>
                    <a:cubicBezTo>
                      <a:pt x="20" y="53"/>
                      <a:pt x="16" y="52"/>
                      <a:pt x="12" y="53"/>
                    </a:cubicBezTo>
                    <a:cubicBezTo>
                      <a:pt x="9" y="53"/>
                      <a:pt x="7" y="53"/>
                      <a:pt x="5" y="54"/>
                    </a:cubicBezTo>
                    <a:cubicBezTo>
                      <a:pt x="3" y="54"/>
                      <a:pt x="1" y="56"/>
                      <a:pt x="1" y="58"/>
                    </a:cubicBezTo>
                    <a:cubicBezTo>
                      <a:pt x="0" y="61"/>
                      <a:pt x="1" y="63"/>
                      <a:pt x="3" y="64"/>
                    </a:cubicBezTo>
                    <a:cubicBezTo>
                      <a:pt x="5" y="66"/>
                      <a:pt x="7" y="67"/>
                      <a:pt x="9" y="67"/>
                    </a:cubicBezTo>
                    <a:cubicBezTo>
                      <a:pt x="14" y="68"/>
                      <a:pt x="19" y="68"/>
                      <a:pt x="24" y="68"/>
                    </a:cubicBezTo>
                    <a:cubicBezTo>
                      <a:pt x="20" y="70"/>
                      <a:pt x="16" y="71"/>
                      <a:pt x="12" y="73"/>
                    </a:cubicBezTo>
                    <a:cubicBezTo>
                      <a:pt x="10" y="74"/>
                      <a:pt x="8" y="75"/>
                      <a:pt x="6" y="76"/>
                    </a:cubicBezTo>
                    <a:cubicBezTo>
                      <a:pt x="5" y="78"/>
                      <a:pt x="4" y="80"/>
                      <a:pt x="4" y="83"/>
                    </a:cubicBezTo>
                    <a:cubicBezTo>
                      <a:pt x="5" y="85"/>
                      <a:pt x="7" y="86"/>
                      <a:pt x="9" y="87"/>
                    </a:cubicBezTo>
                    <a:cubicBezTo>
                      <a:pt x="11" y="88"/>
                      <a:pt x="13" y="88"/>
                      <a:pt x="15" y="87"/>
                    </a:cubicBezTo>
                    <a:cubicBezTo>
                      <a:pt x="19" y="87"/>
                      <a:pt x="22" y="86"/>
                      <a:pt x="25" y="84"/>
                    </a:cubicBezTo>
                    <a:cubicBezTo>
                      <a:pt x="23" y="86"/>
                      <a:pt x="22" y="88"/>
                      <a:pt x="20" y="90"/>
                    </a:cubicBezTo>
                    <a:cubicBezTo>
                      <a:pt x="18" y="91"/>
                      <a:pt x="16" y="93"/>
                      <a:pt x="16" y="95"/>
                    </a:cubicBezTo>
                    <a:cubicBezTo>
                      <a:pt x="15" y="97"/>
                      <a:pt x="14" y="100"/>
                      <a:pt x="16" y="102"/>
                    </a:cubicBezTo>
                    <a:cubicBezTo>
                      <a:pt x="17" y="104"/>
                      <a:pt x="19" y="104"/>
                      <a:pt x="22" y="104"/>
                    </a:cubicBezTo>
                    <a:cubicBezTo>
                      <a:pt x="24" y="104"/>
                      <a:pt x="26" y="103"/>
                      <a:pt x="28" y="102"/>
                    </a:cubicBezTo>
                    <a:cubicBezTo>
                      <a:pt x="32" y="100"/>
                      <a:pt x="36" y="96"/>
                      <a:pt x="39" y="93"/>
                    </a:cubicBezTo>
                    <a:cubicBezTo>
                      <a:pt x="37" y="96"/>
                      <a:pt x="36" y="100"/>
                      <a:pt x="34" y="104"/>
                    </a:cubicBezTo>
                    <a:cubicBezTo>
                      <a:pt x="33" y="106"/>
                      <a:pt x="33" y="108"/>
                      <a:pt x="33" y="111"/>
                    </a:cubicBezTo>
                    <a:cubicBezTo>
                      <a:pt x="32" y="113"/>
                      <a:pt x="33" y="115"/>
                      <a:pt x="35" y="117"/>
                    </a:cubicBezTo>
                    <a:cubicBezTo>
                      <a:pt x="37" y="118"/>
                      <a:pt x="40" y="118"/>
                      <a:pt x="42" y="117"/>
                    </a:cubicBezTo>
                    <a:cubicBezTo>
                      <a:pt x="44" y="116"/>
                      <a:pt x="45" y="114"/>
                      <a:pt x="47" y="112"/>
                    </a:cubicBezTo>
                    <a:cubicBezTo>
                      <a:pt x="50" y="108"/>
                      <a:pt x="52" y="104"/>
                      <a:pt x="53" y="99"/>
                    </a:cubicBezTo>
                    <a:cubicBezTo>
                      <a:pt x="53" y="103"/>
                      <a:pt x="53" y="107"/>
                      <a:pt x="53" y="111"/>
                    </a:cubicBezTo>
                    <a:cubicBezTo>
                      <a:pt x="53" y="114"/>
                      <a:pt x="53" y="116"/>
                      <a:pt x="54" y="118"/>
                    </a:cubicBezTo>
                    <a:cubicBezTo>
                      <a:pt x="55" y="120"/>
                      <a:pt x="57" y="122"/>
                      <a:pt x="59" y="123"/>
                    </a:cubicBezTo>
                    <a:cubicBezTo>
                      <a:pt x="61" y="123"/>
                      <a:pt x="64" y="122"/>
                      <a:pt x="65" y="120"/>
                    </a:cubicBezTo>
                    <a:cubicBezTo>
                      <a:pt x="66" y="118"/>
                      <a:pt x="67" y="116"/>
                      <a:pt x="68" y="114"/>
                    </a:cubicBezTo>
                    <a:cubicBezTo>
                      <a:pt x="69" y="109"/>
                      <a:pt x="69" y="104"/>
                      <a:pt x="69" y="99"/>
                    </a:cubicBezTo>
                    <a:cubicBezTo>
                      <a:pt x="70" y="103"/>
                      <a:pt x="72" y="107"/>
                      <a:pt x="73" y="111"/>
                    </a:cubicBezTo>
                    <a:cubicBezTo>
                      <a:pt x="74" y="113"/>
                      <a:pt x="75" y="115"/>
                      <a:pt x="77" y="117"/>
                    </a:cubicBezTo>
                    <a:cubicBezTo>
                      <a:pt x="79" y="118"/>
                      <a:pt x="81" y="119"/>
                      <a:pt x="83" y="119"/>
                    </a:cubicBezTo>
                    <a:cubicBezTo>
                      <a:pt x="85" y="118"/>
                      <a:pt x="87" y="116"/>
                      <a:pt x="88" y="114"/>
                    </a:cubicBezTo>
                    <a:cubicBezTo>
                      <a:pt x="88" y="112"/>
                      <a:pt x="88" y="110"/>
                      <a:pt x="88" y="108"/>
                    </a:cubicBezTo>
                    <a:cubicBezTo>
                      <a:pt x="87" y="104"/>
                      <a:pt x="86" y="101"/>
                      <a:pt x="85" y="98"/>
                    </a:cubicBezTo>
                    <a:cubicBezTo>
                      <a:pt x="87" y="100"/>
                      <a:pt x="89" y="101"/>
                      <a:pt x="90" y="103"/>
                    </a:cubicBezTo>
                    <a:cubicBezTo>
                      <a:pt x="92" y="105"/>
                      <a:pt x="94" y="107"/>
                      <a:pt x="96" y="108"/>
                    </a:cubicBezTo>
                    <a:cubicBezTo>
                      <a:pt x="98" y="108"/>
                      <a:pt x="101" y="109"/>
                      <a:pt x="102" y="107"/>
                    </a:cubicBezTo>
                    <a:cubicBezTo>
                      <a:pt x="104" y="106"/>
                      <a:pt x="105" y="104"/>
                      <a:pt x="105" y="101"/>
                    </a:cubicBezTo>
                    <a:cubicBezTo>
                      <a:pt x="105" y="99"/>
                      <a:pt x="104" y="97"/>
                      <a:pt x="103" y="95"/>
                    </a:cubicBezTo>
                    <a:cubicBezTo>
                      <a:pt x="100" y="91"/>
                      <a:pt x="97" y="87"/>
                      <a:pt x="93" y="84"/>
                    </a:cubicBezTo>
                    <a:cubicBezTo>
                      <a:pt x="97" y="86"/>
                      <a:pt x="101" y="87"/>
                      <a:pt x="105" y="89"/>
                    </a:cubicBezTo>
                    <a:cubicBezTo>
                      <a:pt x="107" y="90"/>
                      <a:pt x="109" y="90"/>
                      <a:pt x="111" y="91"/>
                    </a:cubicBezTo>
                    <a:cubicBezTo>
                      <a:pt x="114" y="91"/>
                      <a:pt x="116" y="90"/>
                      <a:pt x="117" y="88"/>
                    </a:cubicBezTo>
                    <a:cubicBezTo>
                      <a:pt x="118" y="86"/>
                      <a:pt x="118" y="83"/>
                      <a:pt x="117" y="81"/>
                    </a:cubicBezTo>
                    <a:cubicBezTo>
                      <a:pt x="116" y="79"/>
                      <a:pt x="115" y="78"/>
                      <a:pt x="113" y="77"/>
                    </a:cubicBezTo>
                    <a:cubicBezTo>
                      <a:pt x="109" y="73"/>
                      <a:pt x="104" y="71"/>
                      <a:pt x="100" y="70"/>
                    </a:cubicBezTo>
                    <a:cubicBezTo>
                      <a:pt x="104" y="70"/>
                      <a:pt x="108" y="70"/>
                      <a:pt x="112" y="70"/>
                    </a:cubicBezTo>
                    <a:cubicBezTo>
                      <a:pt x="114" y="70"/>
                      <a:pt x="117" y="70"/>
                      <a:pt x="119" y="69"/>
                    </a:cubicBezTo>
                    <a:cubicBezTo>
                      <a:pt x="121" y="68"/>
                      <a:pt x="123" y="66"/>
                      <a:pt x="123" y="64"/>
                    </a:cubicBezTo>
                    <a:cubicBezTo>
                      <a:pt x="124" y="62"/>
                      <a:pt x="122" y="60"/>
                      <a:pt x="121" y="58"/>
                    </a:cubicBezTo>
                    <a:cubicBezTo>
                      <a:pt x="119" y="57"/>
                      <a:pt x="117" y="56"/>
                      <a:pt x="115" y="55"/>
                    </a:cubicBezTo>
                    <a:cubicBezTo>
                      <a:pt x="110" y="54"/>
                      <a:pt x="105" y="54"/>
                      <a:pt x="100" y="54"/>
                    </a:cubicBezTo>
                    <a:cubicBezTo>
                      <a:pt x="104" y="53"/>
                      <a:pt x="108" y="51"/>
                      <a:pt x="111" y="50"/>
                    </a:cubicBezTo>
                    <a:cubicBezTo>
                      <a:pt x="113" y="49"/>
                      <a:pt x="116" y="48"/>
                      <a:pt x="117" y="46"/>
                    </a:cubicBezTo>
                    <a:cubicBezTo>
                      <a:pt x="119" y="44"/>
                      <a:pt x="120" y="42"/>
                      <a:pt x="119" y="40"/>
                    </a:cubicBezTo>
                    <a:cubicBezTo>
                      <a:pt x="119" y="38"/>
                      <a:pt x="117" y="36"/>
                      <a:pt x="115" y="3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38" name="Google Shape;2338;p18"/>
              <p:cNvSpPr/>
              <p:nvPr/>
            </p:nvSpPr>
            <p:spPr>
              <a:xfrm>
                <a:off x="4281488" y="4792663"/>
                <a:ext cx="206375" cy="217488"/>
              </a:xfrm>
              <a:custGeom>
                <a:avLst/>
                <a:gdLst/>
                <a:ahLst/>
                <a:cxnLst/>
                <a:rect l="l" t="t" r="r" b="b"/>
                <a:pathLst>
                  <a:path w="55" h="58" extrusionOk="0">
                    <a:moveTo>
                      <a:pt x="12" y="2"/>
                    </a:moveTo>
                    <a:cubicBezTo>
                      <a:pt x="11" y="5"/>
                      <a:pt x="12" y="9"/>
                      <a:pt x="10" y="11"/>
                    </a:cubicBezTo>
                    <a:cubicBezTo>
                      <a:pt x="10" y="12"/>
                      <a:pt x="8" y="13"/>
                      <a:pt x="7" y="13"/>
                    </a:cubicBezTo>
                    <a:cubicBezTo>
                      <a:pt x="5" y="14"/>
                      <a:pt x="3" y="15"/>
                      <a:pt x="2" y="17"/>
                    </a:cubicBezTo>
                    <a:cubicBezTo>
                      <a:pt x="1" y="19"/>
                      <a:pt x="0" y="21"/>
                      <a:pt x="2" y="23"/>
                    </a:cubicBezTo>
                    <a:cubicBezTo>
                      <a:pt x="2" y="24"/>
                      <a:pt x="3" y="24"/>
                      <a:pt x="4" y="25"/>
                    </a:cubicBezTo>
                    <a:cubicBezTo>
                      <a:pt x="7" y="28"/>
                      <a:pt x="0" y="35"/>
                      <a:pt x="3" y="39"/>
                    </a:cubicBezTo>
                    <a:cubicBezTo>
                      <a:pt x="4" y="43"/>
                      <a:pt x="10" y="42"/>
                      <a:pt x="12" y="46"/>
                    </a:cubicBezTo>
                    <a:cubicBezTo>
                      <a:pt x="13" y="47"/>
                      <a:pt x="13" y="48"/>
                      <a:pt x="13" y="49"/>
                    </a:cubicBezTo>
                    <a:cubicBezTo>
                      <a:pt x="14" y="55"/>
                      <a:pt x="22" y="58"/>
                      <a:pt x="27" y="55"/>
                    </a:cubicBezTo>
                    <a:cubicBezTo>
                      <a:pt x="30" y="53"/>
                      <a:pt x="31" y="49"/>
                      <a:pt x="34" y="48"/>
                    </a:cubicBezTo>
                    <a:cubicBezTo>
                      <a:pt x="39" y="46"/>
                      <a:pt x="44" y="49"/>
                      <a:pt x="47" y="46"/>
                    </a:cubicBezTo>
                    <a:cubicBezTo>
                      <a:pt x="51" y="43"/>
                      <a:pt x="47" y="36"/>
                      <a:pt x="49" y="32"/>
                    </a:cubicBezTo>
                    <a:cubicBezTo>
                      <a:pt x="50" y="28"/>
                      <a:pt x="55" y="25"/>
                      <a:pt x="54" y="21"/>
                    </a:cubicBezTo>
                    <a:cubicBezTo>
                      <a:pt x="52" y="16"/>
                      <a:pt x="44" y="19"/>
                      <a:pt x="43" y="13"/>
                    </a:cubicBezTo>
                    <a:cubicBezTo>
                      <a:pt x="42" y="10"/>
                      <a:pt x="42" y="8"/>
                      <a:pt x="42" y="6"/>
                    </a:cubicBezTo>
                    <a:cubicBezTo>
                      <a:pt x="42" y="4"/>
                      <a:pt x="41" y="2"/>
                      <a:pt x="39" y="1"/>
                    </a:cubicBezTo>
                    <a:cubicBezTo>
                      <a:pt x="36" y="1"/>
                      <a:pt x="34" y="3"/>
                      <a:pt x="32" y="4"/>
                    </a:cubicBezTo>
                    <a:cubicBezTo>
                      <a:pt x="29" y="5"/>
                      <a:pt x="27" y="5"/>
                      <a:pt x="25" y="4"/>
                    </a:cubicBezTo>
                    <a:cubicBezTo>
                      <a:pt x="23" y="3"/>
                      <a:pt x="22" y="2"/>
                      <a:pt x="20" y="1"/>
                    </a:cubicBezTo>
                    <a:cubicBezTo>
                      <a:pt x="19" y="1"/>
                      <a:pt x="17" y="0"/>
                      <a:pt x="15" y="0"/>
                    </a:cubicBezTo>
                    <a:cubicBezTo>
                      <a:pt x="14" y="0"/>
                      <a:pt x="13" y="1"/>
                      <a:pt x="12"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39" name="Google Shape;2339;p18"/>
              <p:cNvSpPr/>
              <p:nvPr/>
            </p:nvSpPr>
            <p:spPr>
              <a:xfrm>
                <a:off x="4371976" y="4845051"/>
                <a:ext cx="17463" cy="19050"/>
              </a:xfrm>
              <a:custGeom>
                <a:avLst/>
                <a:gdLst/>
                <a:ahLst/>
                <a:cxnLst/>
                <a:rect l="l" t="t" r="r" b="b"/>
                <a:pathLst>
                  <a:path w="5" h="5" extrusionOk="0">
                    <a:moveTo>
                      <a:pt x="3" y="5"/>
                    </a:moveTo>
                    <a:cubicBezTo>
                      <a:pt x="5" y="5"/>
                      <a:pt x="5" y="0"/>
                      <a:pt x="3" y="0"/>
                    </a:cubicBezTo>
                    <a:cubicBezTo>
                      <a:pt x="0" y="0"/>
                      <a:pt x="0" y="5"/>
                      <a:pt x="3" y="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40" name="Google Shape;2340;p18"/>
              <p:cNvSpPr/>
              <p:nvPr/>
            </p:nvSpPr>
            <p:spPr>
              <a:xfrm>
                <a:off x="4337051" y="4856163"/>
                <a:ext cx="26988" cy="22225"/>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41" name="Google Shape;2341;p18"/>
              <p:cNvSpPr/>
              <p:nvPr/>
            </p:nvSpPr>
            <p:spPr>
              <a:xfrm>
                <a:off x="4367213" y="4894263"/>
                <a:ext cx="26988" cy="22225"/>
              </a:xfrm>
              <a:custGeom>
                <a:avLst/>
                <a:gdLst/>
                <a:ahLst/>
                <a:cxnLst/>
                <a:rect l="l" t="t" r="r" b="b"/>
                <a:pathLst>
                  <a:path w="7" h="6" extrusionOk="0">
                    <a:moveTo>
                      <a:pt x="4" y="6"/>
                    </a:moveTo>
                    <a:cubicBezTo>
                      <a:pt x="7" y="6"/>
                      <a:pt x="7" y="0"/>
                      <a:pt x="4" y="0"/>
                    </a:cubicBezTo>
                    <a:cubicBezTo>
                      <a:pt x="0" y="0"/>
                      <a:pt x="0" y="6"/>
                      <a:pt x="4"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42" name="Google Shape;2342;p18"/>
              <p:cNvSpPr/>
              <p:nvPr/>
            </p:nvSpPr>
            <p:spPr>
              <a:xfrm>
                <a:off x="4344988" y="4919663"/>
                <a:ext cx="33338" cy="23813"/>
              </a:xfrm>
              <a:custGeom>
                <a:avLst/>
                <a:gdLst/>
                <a:ahLst/>
                <a:cxnLst/>
                <a:rect l="l" t="t" r="r" b="b"/>
                <a:pathLst>
                  <a:path w="9" h="6" extrusionOk="0">
                    <a:moveTo>
                      <a:pt x="4" y="6"/>
                    </a:moveTo>
                    <a:cubicBezTo>
                      <a:pt x="8" y="6"/>
                      <a:pt x="9" y="0"/>
                      <a:pt x="4" y="0"/>
                    </a:cubicBezTo>
                    <a:cubicBezTo>
                      <a:pt x="0" y="0"/>
                      <a:pt x="0" y="6"/>
                      <a:pt x="4"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43" name="Google Shape;2343;p18"/>
              <p:cNvSpPr/>
              <p:nvPr/>
            </p:nvSpPr>
            <p:spPr>
              <a:xfrm>
                <a:off x="4389438" y="48783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44" name="Google Shape;2344;p18"/>
              <p:cNvSpPr/>
              <p:nvPr/>
            </p:nvSpPr>
            <p:spPr>
              <a:xfrm>
                <a:off x="4337051" y="4889501"/>
                <a:ext cx="26988" cy="23813"/>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45" name="Google Shape;2345;p18"/>
              <p:cNvSpPr/>
              <p:nvPr/>
            </p:nvSpPr>
            <p:spPr>
              <a:xfrm>
                <a:off x="4397376" y="49164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46" name="Google Shape;2346;p18"/>
              <p:cNvSpPr/>
              <p:nvPr/>
            </p:nvSpPr>
            <p:spPr>
              <a:xfrm>
                <a:off x="4402138" y="4840288"/>
                <a:ext cx="22225" cy="15875"/>
              </a:xfrm>
              <a:custGeom>
                <a:avLst/>
                <a:gdLst/>
                <a:ahLst/>
                <a:cxnLst/>
                <a:rect l="l" t="t" r="r" b="b"/>
                <a:pathLst>
                  <a:path w="6" h="4" extrusionOk="0">
                    <a:moveTo>
                      <a:pt x="3" y="4"/>
                    </a:moveTo>
                    <a:cubicBezTo>
                      <a:pt x="6" y="4"/>
                      <a:pt x="6" y="0"/>
                      <a:pt x="3" y="0"/>
                    </a:cubicBezTo>
                    <a:cubicBezTo>
                      <a:pt x="0" y="0"/>
                      <a:pt x="0" y="4"/>
                      <a:pt x="3"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47" name="Google Shape;2347;p18"/>
              <p:cNvSpPr/>
              <p:nvPr/>
            </p:nvSpPr>
            <p:spPr>
              <a:xfrm>
                <a:off x="4427538" y="4870451"/>
                <a:ext cx="19050" cy="19050"/>
              </a:xfrm>
              <a:custGeom>
                <a:avLst/>
                <a:gdLst/>
                <a:ahLst/>
                <a:cxnLst/>
                <a:rect l="l" t="t" r="r" b="b"/>
                <a:pathLst>
                  <a:path w="5" h="5" extrusionOk="0">
                    <a:moveTo>
                      <a:pt x="5" y="2"/>
                    </a:moveTo>
                    <a:cubicBezTo>
                      <a:pt x="4" y="1"/>
                      <a:pt x="4" y="1"/>
                      <a:pt x="3" y="1"/>
                    </a:cubicBezTo>
                    <a:cubicBezTo>
                      <a:pt x="0" y="0"/>
                      <a:pt x="0" y="5"/>
                      <a:pt x="3" y="5"/>
                    </a:cubicBezTo>
                    <a:cubicBezTo>
                      <a:pt x="4" y="4"/>
                      <a:pt x="4" y="4"/>
                      <a:pt x="5" y="3"/>
                    </a:cubicBezTo>
                    <a:cubicBezTo>
                      <a:pt x="5" y="3"/>
                      <a:pt x="5" y="2"/>
                      <a:pt x="5" y="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48" name="Google Shape;2348;p18"/>
              <p:cNvSpPr/>
              <p:nvPr/>
            </p:nvSpPr>
            <p:spPr>
              <a:xfrm>
                <a:off x="4364038" y="4870451"/>
                <a:ext cx="19050" cy="12700"/>
              </a:xfrm>
              <a:custGeom>
                <a:avLst/>
                <a:gdLst/>
                <a:ahLst/>
                <a:cxnLst/>
                <a:rect l="l" t="t" r="r" b="b"/>
                <a:pathLst>
                  <a:path w="5" h="3" extrusionOk="0">
                    <a:moveTo>
                      <a:pt x="3" y="3"/>
                    </a:moveTo>
                    <a:cubicBezTo>
                      <a:pt x="5" y="3"/>
                      <a:pt x="5" y="0"/>
                      <a:pt x="3" y="0"/>
                    </a:cubicBezTo>
                    <a:cubicBezTo>
                      <a:pt x="0" y="0"/>
                      <a:pt x="0" y="3"/>
                      <a:pt x="3" y="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49" name="Google Shape;2349;p18"/>
              <p:cNvSpPr/>
              <p:nvPr/>
            </p:nvSpPr>
            <p:spPr>
              <a:xfrm>
                <a:off x="4424363" y="4905376"/>
                <a:ext cx="19050" cy="14288"/>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50" name="Google Shape;2350;p18"/>
              <p:cNvSpPr/>
              <p:nvPr/>
            </p:nvSpPr>
            <p:spPr>
              <a:xfrm>
                <a:off x="4344988" y="4822826"/>
                <a:ext cx="19050" cy="17463"/>
              </a:xfrm>
              <a:custGeom>
                <a:avLst/>
                <a:gdLst/>
                <a:ahLst/>
                <a:cxnLst/>
                <a:rect l="l" t="t" r="r" b="b"/>
                <a:pathLst>
                  <a:path w="5" h="5" extrusionOk="0">
                    <a:moveTo>
                      <a:pt x="1" y="3"/>
                    </a:moveTo>
                    <a:cubicBezTo>
                      <a:pt x="1" y="3"/>
                      <a:pt x="1" y="3"/>
                      <a:pt x="1" y="4"/>
                    </a:cubicBezTo>
                    <a:cubicBezTo>
                      <a:pt x="1" y="5"/>
                      <a:pt x="4" y="5"/>
                      <a:pt x="4" y="4"/>
                    </a:cubicBezTo>
                    <a:cubicBezTo>
                      <a:pt x="4" y="3"/>
                      <a:pt x="4" y="3"/>
                      <a:pt x="4" y="3"/>
                    </a:cubicBezTo>
                    <a:cubicBezTo>
                      <a:pt x="5" y="0"/>
                      <a:pt x="0" y="0"/>
                      <a:pt x="1" y="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51" name="Google Shape;2351;p18"/>
              <p:cNvSpPr/>
              <p:nvPr/>
            </p:nvSpPr>
            <p:spPr>
              <a:xfrm>
                <a:off x="4311651" y="4889501"/>
                <a:ext cx="17463" cy="15875"/>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52" name="Google Shape;2352;p18"/>
              <p:cNvSpPr/>
              <p:nvPr/>
            </p:nvSpPr>
            <p:spPr>
              <a:xfrm>
                <a:off x="4359276" y="4960938"/>
                <a:ext cx="19050" cy="15875"/>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53" name="Google Shape;2353;p18"/>
              <p:cNvSpPr/>
              <p:nvPr/>
            </p:nvSpPr>
            <p:spPr>
              <a:xfrm>
                <a:off x="4443413" y="4875213"/>
                <a:ext cx="19050" cy="14288"/>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grpSp>
        <p:grpSp>
          <p:nvGrpSpPr>
            <p:cNvPr id="2354" name="Google Shape;2354;p18"/>
            <p:cNvGrpSpPr/>
            <p:nvPr/>
          </p:nvGrpSpPr>
          <p:grpSpPr>
            <a:xfrm rot="956910">
              <a:off x="-958620" y="-472081"/>
              <a:ext cx="1938111" cy="2022797"/>
              <a:chOff x="5053013" y="4689476"/>
              <a:chExt cx="1271588" cy="1327150"/>
            </a:xfrm>
          </p:grpSpPr>
          <p:sp>
            <p:nvSpPr>
              <p:cNvPr id="2355" name="Google Shape;2355;p18"/>
              <p:cNvSpPr/>
              <p:nvPr/>
            </p:nvSpPr>
            <p:spPr>
              <a:xfrm>
                <a:off x="5370513" y="4689476"/>
                <a:ext cx="403225" cy="622300"/>
              </a:xfrm>
              <a:custGeom>
                <a:avLst/>
                <a:gdLst/>
                <a:ahLst/>
                <a:cxnLst/>
                <a:rect l="l" t="t" r="r" b="b"/>
                <a:pathLst>
                  <a:path w="107" h="165" extrusionOk="0">
                    <a:moveTo>
                      <a:pt x="15" y="92"/>
                    </a:moveTo>
                    <a:cubicBezTo>
                      <a:pt x="6" y="75"/>
                      <a:pt x="0" y="56"/>
                      <a:pt x="3" y="38"/>
                    </a:cubicBezTo>
                    <a:cubicBezTo>
                      <a:pt x="6" y="20"/>
                      <a:pt x="21" y="2"/>
                      <a:pt x="40" y="1"/>
                    </a:cubicBezTo>
                    <a:cubicBezTo>
                      <a:pt x="52" y="0"/>
                      <a:pt x="63" y="6"/>
                      <a:pt x="72" y="14"/>
                    </a:cubicBezTo>
                    <a:cubicBezTo>
                      <a:pt x="80" y="22"/>
                      <a:pt x="86" y="33"/>
                      <a:pt x="91" y="44"/>
                    </a:cubicBezTo>
                    <a:cubicBezTo>
                      <a:pt x="102" y="71"/>
                      <a:pt x="107" y="102"/>
                      <a:pt x="105" y="132"/>
                    </a:cubicBezTo>
                    <a:cubicBezTo>
                      <a:pt x="104" y="141"/>
                      <a:pt x="101" y="158"/>
                      <a:pt x="91" y="162"/>
                    </a:cubicBezTo>
                    <a:cubicBezTo>
                      <a:pt x="82" y="165"/>
                      <a:pt x="71" y="155"/>
                      <a:pt x="64" y="150"/>
                    </a:cubicBezTo>
                    <a:cubicBezTo>
                      <a:pt x="44" y="134"/>
                      <a:pt x="27" y="115"/>
                      <a:pt x="15" y="9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56" name="Google Shape;2356;p18"/>
              <p:cNvSpPr/>
              <p:nvPr/>
            </p:nvSpPr>
            <p:spPr>
              <a:xfrm>
                <a:off x="5365751" y="4689475"/>
                <a:ext cx="336550" cy="531813"/>
              </a:xfrm>
              <a:custGeom>
                <a:avLst/>
                <a:gdLst/>
                <a:ahLst/>
                <a:cxnLst/>
                <a:rect l="l" t="t" r="r" b="b"/>
                <a:pathLst>
                  <a:path w="89" h="141" extrusionOk="0">
                    <a:moveTo>
                      <a:pt x="26" y="14"/>
                    </a:moveTo>
                    <a:cubicBezTo>
                      <a:pt x="0" y="45"/>
                      <a:pt x="24" y="89"/>
                      <a:pt x="46" y="115"/>
                    </a:cubicBezTo>
                    <a:cubicBezTo>
                      <a:pt x="53" y="122"/>
                      <a:pt x="59" y="129"/>
                      <a:pt x="67" y="135"/>
                    </a:cubicBezTo>
                    <a:cubicBezTo>
                      <a:pt x="72" y="138"/>
                      <a:pt x="78" y="141"/>
                      <a:pt x="83" y="138"/>
                    </a:cubicBezTo>
                    <a:cubicBezTo>
                      <a:pt x="88" y="135"/>
                      <a:pt x="89" y="129"/>
                      <a:pt x="89" y="124"/>
                    </a:cubicBezTo>
                    <a:cubicBezTo>
                      <a:pt x="89" y="114"/>
                      <a:pt x="87" y="104"/>
                      <a:pt x="85" y="94"/>
                    </a:cubicBezTo>
                    <a:cubicBezTo>
                      <a:pt x="82" y="82"/>
                      <a:pt x="58" y="0"/>
                      <a:pt x="34" y="26"/>
                    </a:cubicBezTo>
                    <a:cubicBezTo>
                      <a:pt x="24" y="38"/>
                      <a:pt x="30" y="60"/>
                      <a:pt x="35" y="72"/>
                    </a:cubicBezTo>
                    <a:cubicBezTo>
                      <a:pt x="39" y="82"/>
                      <a:pt x="44" y="90"/>
                      <a:pt x="49" y="98"/>
                    </a:cubicBezTo>
                    <a:cubicBezTo>
                      <a:pt x="52" y="102"/>
                      <a:pt x="55" y="106"/>
                      <a:pt x="59" y="110"/>
                    </a:cubicBezTo>
                    <a:cubicBezTo>
                      <a:pt x="61" y="113"/>
                      <a:pt x="64" y="117"/>
                      <a:pt x="67" y="118"/>
                    </a:cubicBezTo>
                    <a:cubicBezTo>
                      <a:pt x="83" y="123"/>
                      <a:pt x="72" y="87"/>
                      <a:pt x="71" y="82"/>
                    </a:cubicBezTo>
                    <a:cubicBezTo>
                      <a:pt x="67" y="71"/>
                      <a:pt x="63" y="60"/>
                      <a:pt x="57" y="50"/>
                    </a:cubicBezTo>
                    <a:cubicBezTo>
                      <a:pt x="53" y="44"/>
                      <a:pt x="50" y="36"/>
                      <a:pt x="42" y="37"/>
                    </a:cubicBezTo>
                    <a:cubicBezTo>
                      <a:pt x="41" y="37"/>
                      <a:pt x="41" y="38"/>
                      <a:pt x="41" y="38"/>
                    </a:cubicBezTo>
                    <a:cubicBezTo>
                      <a:pt x="43" y="58"/>
                      <a:pt x="48" y="76"/>
                      <a:pt x="59" y="93"/>
                    </a:cubicBezTo>
                    <a:cubicBezTo>
                      <a:pt x="60" y="94"/>
                      <a:pt x="62" y="93"/>
                      <a:pt x="61" y="91"/>
                    </a:cubicBezTo>
                    <a:cubicBezTo>
                      <a:pt x="53" y="77"/>
                      <a:pt x="47" y="62"/>
                      <a:pt x="45" y="46"/>
                    </a:cubicBezTo>
                    <a:cubicBezTo>
                      <a:pt x="44" y="42"/>
                      <a:pt x="42" y="41"/>
                      <a:pt x="46" y="42"/>
                    </a:cubicBezTo>
                    <a:cubicBezTo>
                      <a:pt x="49" y="43"/>
                      <a:pt x="48" y="43"/>
                      <a:pt x="50" y="45"/>
                    </a:cubicBezTo>
                    <a:cubicBezTo>
                      <a:pt x="53" y="48"/>
                      <a:pt x="55" y="52"/>
                      <a:pt x="57" y="56"/>
                    </a:cubicBezTo>
                    <a:cubicBezTo>
                      <a:pt x="61" y="63"/>
                      <a:pt x="64" y="70"/>
                      <a:pt x="66" y="78"/>
                    </a:cubicBezTo>
                    <a:cubicBezTo>
                      <a:pt x="69" y="85"/>
                      <a:pt x="71" y="93"/>
                      <a:pt x="72" y="101"/>
                    </a:cubicBezTo>
                    <a:cubicBezTo>
                      <a:pt x="73" y="103"/>
                      <a:pt x="73" y="106"/>
                      <a:pt x="73" y="108"/>
                    </a:cubicBezTo>
                    <a:cubicBezTo>
                      <a:pt x="73" y="112"/>
                      <a:pt x="73" y="113"/>
                      <a:pt x="69" y="113"/>
                    </a:cubicBezTo>
                    <a:cubicBezTo>
                      <a:pt x="63" y="113"/>
                      <a:pt x="61" y="109"/>
                      <a:pt x="58" y="105"/>
                    </a:cubicBezTo>
                    <a:cubicBezTo>
                      <a:pt x="48" y="92"/>
                      <a:pt x="39" y="77"/>
                      <a:pt x="35" y="62"/>
                    </a:cubicBezTo>
                    <a:cubicBezTo>
                      <a:pt x="34" y="55"/>
                      <a:pt x="32" y="47"/>
                      <a:pt x="33" y="39"/>
                    </a:cubicBezTo>
                    <a:cubicBezTo>
                      <a:pt x="34" y="33"/>
                      <a:pt x="35" y="29"/>
                      <a:pt x="41" y="27"/>
                    </a:cubicBezTo>
                    <a:cubicBezTo>
                      <a:pt x="47" y="24"/>
                      <a:pt x="51" y="27"/>
                      <a:pt x="55" y="32"/>
                    </a:cubicBezTo>
                    <a:cubicBezTo>
                      <a:pt x="64" y="43"/>
                      <a:pt x="70" y="59"/>
                      <a:pt x="75" y="73"/>
                    </a:cubicBezTo>
                    <a:cubicBezTo>
                      <a:pt x="81" y="88"/>
                      <a:pt x="85" y="103"/>
                      <a:pt x="86" y="119"/>
                    </a:cubicBezTo>
                    <a:cubicBezTo>
                      <a:pt x="86" y="122"/>
                      <a:pt x="87" y="129"/>
                      <a:pt x="85" y="131"/>
                    </a:cubicBezTo>
                    <a:cubicBezTo>
                      <a:pt x="83" y="134"/>
                      <a:pt x="74" y="134"/>
                      <a:pt x="71" y="133"/>
                    </a:cubicBezTo>
                    <a:cubicBezTo>
                      <a:pt x="70" y="132"/>
                      <a:pt x="69" y="131"/>
                      <a:pt x="68" y="130"/>
                    </a:cubicBezTo>
                    <a:cubicBezTo>
                      <a:pt x="62" y="125"/>
                      <a:pt x="56" y="118"/>
                      <a:pt x="50" y="112"/>
                    </a:cubicBezTo>
                    <a:cubicBezTo>
                      <a:pt x="29" y="88"/>
                      <a:pt x="3" y="44"/>
                      <a:pt x="28" y="15"/>
                    </a:cubicBezTo>
                    <a:cubicBezTo>
                      <a:pt x="29" y="14"/>
                      <a:pt x="27" y="13"/>
                      <a:pt x="26" y="1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57" name="Google Shape;2357;p18"/>
              <p:cNvSpPr/>
              <p:nvPr/>
            </p:nvSpPr>
            <p:spPr>
              <a:xfrm>
                <a:off x="5532438" y="4724401"/>
                <a:ext cx="192088" cy="342900"/>
              </a:xfrm>
              <a:custGeom>
                <a:avLst/>
                <a:gdLst/>
                <a:ahLst/>
                <a:cxnLst/>
                <a:rect l="l" t="t" r="r" b="b"/>
                <a:pathLst>
                  <a:path w="51" h="91" extrusionOk="0">
                    <a:moveTo>
                      <a:pt x="1" y="2"/>
                    </a:moveTo>
                    <a:cubicBezTo>
                      <a:pt x="37" y="13"/>
                      <a:pt x="43" y="57"/>
                      <a:pt x="48" y="89"/>
                    </a:cubicBezTo>
                    <a:cubicBezTo>
                      <a:pt x="48" y="91"/>
                      <a:pt x="51" y="91"/>
                      <a:pt x="51" y="89"/>
                    </a:cubicBezTo>
                    <a:cubicBezTo>
                      <a:pt x="47" y="58"/>
                      <a:pt x="39" y="6"/>
                      <a:pt x="1" y="0"/>
                    </a:cubicBezTo>
                    <a:cubicBezTo>
                      <a:pt x="0" y="0"/>
                      <a:pt x="0" y="2"/>
                      <a:pt x="1" y="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58" name="Google Shape;2358;p18"/>
              <p:cNvSpPr/>
              <p:nvPr/>
            </p:nvSpPr>
            <p:spPr>
              <a:xfrm>
                <a:off x="5724525" y="4818063"/>
                <a:ext cx="523875" cy="534987"/>
              </a:xfrm>
              <a:custGeom>
                <a:avLst/>
                <a:gdLst/>
                <a:ahLst/>
                <a:cxnLst/>
                <a:rect l="l" t="t" r="r" b="b"/>
                <a:pathLst>
                  <a:path w="139" h="142" extrusionOk="0">
                    <a:moveTo>
                      <a:pt x="40" y="36"/>
                    </a:moveTo>
                    <a:cubicBezTo>
                      <a:pt x="52" y="22"/>
                      <a:pt x="66" y="9"/>
                      <a:pt x="85" y="4"/>
                    </a:cubicBezTo>
                    <a:cubicBezTo>
                      <a:pt x="103" y="0"/>
                      <a:pt x="124" y="6"/>
                      <a:pt x="133" y="23"/>
                    </a:cubicBezTo>
                    <a:cubicBezTo>
                      <a:pt x="139" y="33"/>
                      <a:pt x="138" y="46"/>
                      <a:pt x="134" y="57"/>
                    </a:cubicBezTo>
                    <a:cubicBezTo>
                      <a:pt x="130" y="68"/>
                      <a:pt x="123" y="78"/>
                      <a:pt x="115" y="86"/>
                    </a:cubicBezTo>
                    <a:cubicBezTo>
                      <a:pt x="94" y="108"/>
                      <a:pt x="68" y="125"/>
                      <a:pt x="40" y="135"/>
                    </a:cubicBezTo>
                    <a:cubicBezTo>
                      <a:pt x="31" y="138"/>
                      <a:pt x="14" y="142"/>
                      <a:pt x="7" y="135"/>
                    </a:cubicBezTo>
                    <a:cubicBezTo>
                      <a:pt x="0" y="127"/>
                      <a:pt x="5" y="113"/>
                      <a:pt x="7" y="105"/>
                    </a:cubicBezTo>
                    <a:cubicBezTo>
                      <a:pt x="13" y="80"/>
                      <a:pt x="24" y="56"/>
                      <a:pt x="40" y="3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59" name="Google Shape;2359;p18"/>
              <p:cNvSpPr/>
              <p:nvPr/>
            </p:nvSpPr>
            <p:spPr>
              <a:xfrm>
                <a:off x="5800725" y="4829176"/>
                <a:ext cx="455612" cy="438150"/>
              </a:xfrm>
              <a:custGeom>
                <a:avLst/>
                <a:gdLst/>
                <a:ahLst/>
                <a:cxnLst/>
                <a:rect l="l" t="t" r="r" b="b"/>
                <a:pathLst>
                  <a:path w="121" h="116" extrusionOk="0">
                    <a:moveTo>
                      <a:pt x="96" y="11"/>
                    </a:moveTo>
                    <a:cubicBezTo>
                      <a:pt x="57" y="0"/>
                      <a:pt x="26" y="40"/>
                      <a:pt x="11" y="71"/>
                    </a:cubicBezTo>
                    <a:cubicBezTo>
                      <a:pt x="7" y="79"/>
                      <a:pt x="4" y="88"/>
                      <a:pt x="2" y="98"/>
                    </a:cubicBezTo>
                    <a:cubicBezTo>
                      <a:pt x="0" y="103"/>
                      <a:pt x="0" y="110"/>
                      <a:pt x="5" y="113"/>
                    </a:cubicBezTo>
                    <a:cubicBezTo>
                      <a:pt x="10" y="116"/>
                      <a:pt x="15" y="115"/>
                      <a:pt x="20" y="113"/>
                    </a:cubicBezTo>
                    <a:cubicBezTo>
                      <a:pt x="29" y="109"/>
                      <a:pt x="38" y="103"/>
                      <a:pt x="46" y="98"/>
                    </a:cubicBezTo>
                    <a:cubicBezTo>
                      <a:pt x="56" y="90"/>
                      <a:pt x="121" y="35"/>
                      <a:pt x="87" y="24"/>
                    </a:cubicBezTo>
                    <a:cubicBezTo>
                      <a:pt x="72" y="19"/>
                      <a:pt x="55" y="34"/>
                      <a:pt x="46" y="43"/>
                    </a:cubicBezTo>
                    <a:cubicBezTo>
                      <a:pt x="39" y="50"/>
                      <a:pt x="33" y="58"/>
                      <a:pt x="28" y="66"/>
                    </a:cubicBezTo>
                    <a:cubicBezTo>
                      <a:pt x="25" y="71"/>
                      <a:pt x="23" y="75"/>
                      <a:pt x="21" y="80"/>
                    </a:cubicBezTo>
                    <a:cubicBezTo>
                      <a:pt x="19" y="83"/>
                      <a:pt x="16" y="87"/>
                      <a:pt x="17" y="91"/>
                    </a:cubicBezTo>
                    <a:cubicBezTo>
                      <a:pt x="18" y="107"/>
                      <a:pt x="47" y="83"/>
                      <a:pt x="51" y="80"/>
                    </a:cubicBezTo>
                    <a:cubicBezTo>
                      <a:pt x="60" y="72"/>
                      <a:pt x="68" y="64"/>
                      <a:pt x="75" y="54"/>
                    </a:cubicBezTo>
                    <a:cubicBezTo>
                      <a:pt x="79" y="48"/>
                      <a:pt x="85" y="42"/>
                      <a:pt x="81" y="35"/>
                    </a:cubicBezTo>
                    <a:cubicBezTo>
                      <a:pt x="81" y="35"/>
                      <a:pt x="80" y="34"/>
                      <a:pt x="79" y="35"/>
                    </a:cubicBezTo>
                    <a:cubicBezTo>
                      <a:pt x="62" y="44"/>
                      <a:pt x="48" y="56"/>
                      <a:pt x="37" y="73"/>
                    </a:cubicBezTo>
                    <a:cubicBezTo>
                      <a:pt x="36" y="74"/>
                      <a:pt x="38" y="76"/>
                      <a:pt x="39" y="75"/>
                    </a:cubicBezTo>
                    <a:cubicBezTo>
                      <a:pt x="48" y="61"/>
                      <a:pt x="60" y="50"/>
                      <a:pt x="74" y="41"/>
                    </a:cubicBezTo>
                    <a:cubicBezTo>
                      <a:pt x="77" y="39"/>
                      <a:pt x="78" y="37"/>
                      <a:pt x="78" y="41"/>
                    </a:cubicBezTo>
                    <a:cubicBezTo>
                      <a:pt x="79" y="44"/>
                      <a:pt x="78" y="44"/>
                      <a:pt x="77" y="46"/>
                    </a:cubicBezTo>
                    <a:cubicBezTo>
                      <a:pt x="76" y="50"/>
                      <a:pt x="72" y="53"/>
                      <a:pt x="69" y="57"/>
                    </a:cubicBezTo>
                    <a:cubicBezTo>
                      <a:pt x="64" y="63"/>
                      <a:pt x="59" y="69"/>
                      <a:pt x="54" y="74"/>
                    </a:cubicBezTo>
                    <a:cubicBezTo>
                      <a:pt x="48" y="80"/>
                      <a:pt x="41" y="85"/>
                      <a:pt x="34" y="89"/>
                    </a:cubicBezTo>
                    <a:cubicBezTo>
                      <a:pt x="32" y="90"/>
                      <a:pt x="31" y="91"/>
                      <a:pt x="29" y="92"/>
                    </a:cubicBezTo>
                    <a:cubicBezTo>
                      <a:pt x="25" y="94"/>
                      <a:pt x="24" y="95"/>
                      <a:pt x="22" y="90"/>
                    </a:cubicBezTo>
                    <a:cubicBezTo>
                      <a:pt x="20" y="85"/>
                      <a:pt x="23" y="82"/>
                      <a:pt x="25" y="77"/>
                    </a:cubicBezTo>
                    <a:cubicBezTo>
                      <a:pt x="33" y="63"/>
                      <a:pt x="43" y="49"/>
                      <a:pt x="56" y="39"/>
                    </a:cubicBezTo>
                    <a:cubicBezTo>
                      <a:pt x="61" y="35"/>
                      <a:pt x="68" y="30"/>
                      <a:pt x="75" y="28"/>
                    </a:cubicBezTo>
                    <a:cubicBezTo>
                      <a:pt x="81" y="26"/>
                      <a:pt x="85" y="26"/>
                      <a:pt x="90" y="30"/>
                    </a:cubicBezTo>
                    <a:cubicBezTo>
                      <a:pt x="95" y="35"/>
                      <a:pt x="94" y="39"/>
                      <a:pt x="91" y="45"/>
                    </a:cubicBezTo>
                    <a:cubicBezTo>
                      <a:pt x="84" y="58"/>
                      <a:pt x="72" y="70"/>
                      <a:pt x="62" y="80"/>
                    </a:cubicBezTo>
                    <a:cubicBezTo>
                      <a:pt x="50" y="91"/>
                      <a:pt x="37" y="102"/>
                      <a:pt x="23" y="109"/>
                    </a:cubicBezTo>
                    <a:cubicBezTo>
                      <a:pt x="20" y="110"/>
                      <a:pt x="15" y="114"/>
                      <a:pt x="12" y="113"/>
                    </a:cubicBezTo>
                    <a:cubicBezTo>
                      <a:pt x="9" y="112"/>
                      <a:pt x="5" y="103"/>
                      <a:pt x="5" y="101"/>
                    </a:cubicBezTo>
                    <a:cubicBezTo>
                      <a:pt x="5" y="100"/>
                      <a:pt x="6" y="98"/>
                      <a:pt x="6" y="97"/>
                    </a:cubicBezTo>
                    <a:cubicBezTo>
                      <a:pt x="9" y="89"/>
                      <a:pt x="12" y="81"/>
                      <a:pt x="15" y="73"/>
                    </a:cubicBezTo>
                    <a:cubicBezTo>
                      <a:pt x="29" y="44"/>
                      <a:pt x="58" y="3"/>
                      <a:pt x="95" y="14"/>
                    </a:cubicBezTo>
                    <a:cubicBezTo>
                      <a:pt x="96" y="14"/>
                      <a:pt x="97" y="12"/>
                      <a:pt x="96" y="1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60" name="Google Shape;2360;p18"/>
              <p:cNvSpPr/>
              <p:nvPr/>
            </p:nvSpPr>
            <p:spPr>
              <a:xfrm>
                <a:off x="5962651" y="4927601"/>
                <a:ext cx="277812" cy="312738"/>
              </a:xfrm>
              <a:custGeom>
                <a:avLst/>
                <a:gdLst/>
                <a:ahLst/>
                <a:cxnLst/>
                <a:rect l="l" t="t" r="r" b="b"/>
                <a:pathLst>
                  <a:path w="74" h="83" extrusionOk="0">
                    <a:moveTo>
                      <a:pt x="63" y="1"/>
                    </a:moveTo>
                    <a:cubicBezTo>
                      <a:pt x="67" y="39"/>
                      <a:pt x="29" y="62"/>
                      <a:pt x="2" y="79"/>
                    </a:cubicBezTo>
                    <a:cubicBezTo>
                      <a:pt x="0" y="81"/>
                      <a:pt x="2" y="83"/>
                      <a:pt x="4" y="82"/>
                    </a:cubicBezTo>
                    <a:cubicBezTo>
                      <a:pt x="30" y="66"/>
                      <a:pt x="74" y="38"/>
                      <a:pt x="64" y="1"/>
                    </a:cubicBezTo>
                    <a:cubicBezTo>
                      <a:pt x="64" y="0"/>
                      <a:pt x="63" y="1"/>
                      <a:pt x="63" y="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61" name="Google Shape;2361;p18"/>
              <p:cNvSpPr/>
              <p:nvPr/>
            </p:nvSpPr>
            <p:spPr>
              <a:xfrm>
                <a:off x="5740401" y="5319713"/>
                <a:ext cx="584200" cy="463550"/>
              </a:xfrm>
              <a:custGeom>
                <a:avLst/>
                <a:gdLst/>
                <a:ahLst/>
                <a:cxnLst/>
                <a:rect l="l" t="t" r="r" b="b"/>
                <a:pathLst>
                  <a:path w="155" h="123" extrusionOk="0">
                    <a:moveTo>
                      <a:pt x="109" y="25"/>
                    </a:moveTo>
                    <a:cubicBezTo>
                      <a:pt x="125" y="34"/>
                      <a:pt x="141" y="46"/>
                      <a:pt x="148" y="64"/>
                    </a:cubicBezTo>
                    <a:cubicBezTo>
                      <a:pt x="155" y="81"/>
                      <a:pt x="152" y="103"/>
                      <a:pt x="137" y="114"/>
                    </a:cubicBezTo>
                    <a:cubicBezTo>
                      <a:pt x="128" y="122"/>
                      <a:pt x="115" y="123"/>
                      <a:pt x="104" y="121"/>
                    </a:cubicBezTo>
                    <a:cubicBezTo>
                      <a:pt x="92" y="119"/>
                      <a:pt x="81" y="113"/>
                      <a:pt x="71" y="106"/>
                    </a:cubicBezTo>
                    <a:cubicBezTo>
                      <a:pt x="47" y="90"/>
                      <a:pt x="26" y="67"/>
                      <a:pt x="12" y="40"/>
                    </a:cubicBezTo>
                    <a:cubicBezTo>
                      <a:pt x="7" y="32"/>
                      <a:pt x="0" y="16"/>
                      <a:pt x="7" y="8"/>
                    </a:cubicBezTo>
                    <a:cubicBezTo>
                      <a:pt x="13" y="0"/>
                      <a:pt x="27" y="2"/>
                      <a:pt x="36" y="3"/>
                    </a:cubicBezTo>
                    <a:cubicBezTo>
                      <a:pt x="62" y="5"/>
                      <a:pt x="87" y="12"/>
                      <a:pt x="109" y="2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62" name="Google Shape;2362;p18"/>
              <p:cNvSpPr/>
              <p:nvPr/>
            </p:nvSpPr>
            <p:spPr>
              <a:xfrm>
                <a:off x="5834063" y="5380038"/>
                <a:ext cx="463550" cy="407988"/>
              </a:xfrm>
              <a:custGeom>
                <a:avLst/>
                <a:gdLst/>
                <a:ahLst/>
                <a:cxnLst/>
                <a:rect l="l" t="t" r="r" b="b"/>
                <a:pathLst>
                  <a:path w="123" h="108" extrusionOk="0">
                    <a:moveTo>
                      <a:pt x="118" y="80"/>
                    </a:moveTo>
                    <a:cubicBezTo>
                      <a:pt x="123" y="40"/>
                      <a:pt x="78" y="15"/>
                      <a:pt x="46" y="6"/>
                    </a:cubicBezTo>
                    <a:cubicBezTo>
                      <a:pt x="37" y="3"/>
                      <a:pt x="27" y="1"/>
                      <a:pt x="18" y="1"/>
                    </a:cubicBezTo>
                    <a:cubicBezTo>
                      <a:pt x="12" y="0"/>
                      <a:pt x="5" y="1"/>
                      <a:pt x="3" y="7"/>
                    </a:cubicBezTo>
                    <a:cubicBezTo>
                      <a:pt x="0" y="12"/>
                      <a:pt x="3" y="17"/>
                      <a:pt x="5" y="21"/>
                    </a:cubicBezTo>
                    <a:cubicBezTo>
                      <a:pt x="10" y="30"/>
                      <a:pt x="18" y="37"/>
                      <a:pt x="25" y="44"/>
                    </a:cubicBezTo>
                    <a:cubicBezTo>
                      <a:pt x="34" y="53"/>
                      <a:pt x="99" y="108"/>
                      <a:pt x="104" y="74"/>
                    </a:cubicBezTo>
                    <a:cubicBezTo>
                      <a:pt x="106" y="58"/>
                      <a:pt x="89" y="44"/>
                      <a:pt x="78" y="36"/>
                    </a:cubicBezTo>
                    <a:cubicBezTo>
                      <a:pt x="70" y="30"/>
                      <a:pt x="62" y="25"/>
                      <a:pt x="53" y="22"/>
                    </a:cubicBezTo>
                    <a:cubicBezTo>
                      <a:pt x="48" y="20"/>
                      <a:pt x="43" y="18"/>
                      <a:pt x="38" y="17"/>
                    </a:cubicBezTo>
                    <a:cubicBezTo>
                      <a:pt x="35" y="16"/>
                      <a:pt x="30" y="14"/>
                      <a:pt x="27" y="15"/>
                    </a:cubicBezTo>
                    <a:cubicBezTo>
                      <a:pt x="11" y="19"/>
                      <a:pt x="39" y="43"/>
                      <a:pt x="43" y="46"/>
                    </a:cubicBezTo>
                    <a:cubicBezTo>
                      <a:pt x="52" y="54"/>
                      <a:pt x="62" y="61"/>
                      <a:pt x="73" y="67"/>
                    </a:cubicBezTo>
                    <a:cubicBezTo>
                      <a:pt x="79" y="70"/>
                      <a:pt x="86" y="74"/>
                      <a:pt x="92" y="69"/>
                    </a:cubicBezTo>
                    <a:cubicBezTo>
                      <a:pt x="93" y="69"/>
                      <a:pt x="92" y="68"/>
                      <a:pt x="92" y="67"/>
                    </a:cubicBezTo>
                    <a:cubicBezTo>
                      <a:pt x="80" y="52"/>
                      <a:pt x="66" y="40"/>
                      <a:pt x="48" y="31"/>
                    </a:cubicBezTo>
                    <a:cubicBezTo>
                      <a:pt x="46" y="31"/>
                      <a:pt x="45" y="33"/>
                      <a:pt x="46" y="34"/>
                    </a:cubicBezTo>
                    <a:cubicBezTo>
                      <a:pt x="61" y="41"/>
                      <a:pt x="74" y="51"/>
                      <a:pt x="85" y="63"/>
                    </a:cubicBezTo>
                    <a:cubicBezTo>
                      <a:pt x="87" y="66"/>
                      <a:pt x="90" y="66"/>
                      <a:pt x="86" y="67"/>
                    </a:cubicBezTo>
                    <a:cubicBezTo>
                      <a:pt x="83" y="68"/>
                      <a:pt x="83" y="67"/>
                      <a:pt x="81" y="67"/>
                    </a:cubicBezTo>
                    <a:cubicBezTo>
                      <a:pt x="77" y="66"/>
                      <a:pt x="73" y="63"/>
                      <a:pt x="69" y="61"/>
                    </a:cubicBezTo>
                    <a:cubicBezTo>
                      <a:pt x="62" y="57"/>
                      <a:pt x="55" y="53"/>
                      <a:pt x="49" y="48"/>
                    </a:cubicBezTo>
                    <a:cubicBezTo>
                      <a:pt x="43" y="43"/>
                      <a:pt x="37" y="38"/>
                      <a:pt x="31" y="31"/>
                    </a:cubicBezTo>
                    <a:cubicBezTo>
                      <a:pt x="30" y="30"/>
                      <a:pt x="29" y="28"/>
                      <a:pt x="27" y="27"/>
                    </a:cubicBezTo>
                    <a:cubicBezTo>
                      <a:pt x="25" y="23"/>
                      <a:pt x="24" y="22"/>
                      <a:pt x="28" y="20"/>
                    </a:cubicBezTo>
                    <a:cubicBezTo>
                      <a:pt x="33" y="17"/>
                      <a:pt x="37" y="19"/>
                      <a:pt x="42" y="21"/>
                    </a:cubicBezTo>
                    <a:cubicBezTo>
                      <a:pt x="57" y="26"/>
                      <a:pt x="72" y="34"/>
                      <a:pt x="84" y="45"/>
                    </a:cubicBezTo>
                    <a:cubicBezTo>
                      <a:pt x="89" y="50"/>
                      <a:pt x="95" y="56"/>
                      <a:pt x="98" y="62"/>
                    </a:cubicBezTo>
                    <a:cubicBezTo>
                      <a:pt x="101" y="68"/>
                      <a:pt x="102" y="72"/>
                      <a:pt x="98" y="77"/>
                    </a:cubicBezTo>
                    <a:cubicBezTo>
                      <a:pt x="95" y="83"/>
                      <a:pt x="90" y="82"/>
                      <a:pt x="84" y="80"/>
                    </a:cubicBezTo>
                    <a:cubicBezTo>
                      <a:pt x="70" y="76"/>
                      <a:pt x="56" y="66"/>
                      <a:pt x="45" y="57"/>
                    </a:cubicBezTo>
                    <a:cubicBezTo>
                      <a:pt x="32" y="48"/>
                      <a:pt x="20" y="37"/>
                      <a:pt x="10" y="24"/>
                    </a:cubicBezTo>
                    <a:cubicBezTo>
                      <a:pt x="8" y="21"/>
                      <a:pt x="4" y="17"/>
                      <a:pt x="4" y="13"/>
                    </a:cubicBezTo>
                    <a:cubicBezTo>
                      <a:pt x="5" y="10"/>
                      <a:pt x="13" y="5"/>
                      <a:pt x="15" y="5"/>
                    </a:cubicBezTo>
                    <a:cubicBezTo>
                      <a:pt x="16" y="5"/>
                      <a:pt x="18" y="5"/>
                      <a:pt x="19" y="5"/>
                    </a:cubicBezTo>
                    <a:cubicBezTo>
                      <a:pt x="28" y="6"/>
                      <a:pt x="36" y="8"/>
                      <a:pt x="44" y="11"/>
                    </a:cubicBezTo>
                    <a:cubicBezTo>
                      <a:pt x="75" y="19"/>
                      <a:pt x="120" y="42"/>
                      <a:pt x="116" y="80"/>
                    </a:cubicBezTo>
                    <a:cubicBezTo>
                      <a:pt x="115" y="81"/>
                      <a:pt x="118" y="81"/>
                      <a:pt x="118" y="8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63" name="Google Shape;2363;p18"/>
              <p:cNvSpPr/>
              <p:nvPr/>
            </p:nvSpPr>
            <p:spPr>
              <a:xfrm>
                <a:off x="5883275" y="5541963"/>
                <a:ext cx="346075" cy="252412"/>
              </a:xfrm>
              <a:custGeom>
                <a:avLst/>
                <a:gdLst/>
                <a:ahLst/>
                <a:cxnLst/>
                <a:rect l="l" t="t" r="r" b="b"/>
                <a:pathLst>
                  <a:path w="92" h="67" extrusionOk="0">
                    <a:moveTo>
                      <a:pt x="91" y="49"/>
                    </a:moveTo>
                    <a:cubicBezTo>
                      <a:pt x="55" y="60"/>
                      <a:pt x="25" y="26"/>
                      <a:pt x="4" y="2"/>
                    </a:cubicBezTo>
                    <a:cubicBezTo>
                      <a:pt x="3" y="0"/>
                      <a:pt x="0" y="2"/>
                      <a:pt x="2" y="4"/>
                    </a:cubicBezTo>
                    <a:cubicBezTo>
                      <a:pt x="22" y="28"/>
                      <a:pt x="56" y="67"/>
                      <a:pt x="91" y="51"/>
                    </a:cubicBezTo>
                    <a:cubicBezTo>
                      <a:pt x="92" y="50"/>
                      <a:pt x="91" y="49"/>
                      <a:pt x="91" y="4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64" name="Google Shape;2364;p18"/>
              <p:cNvSpPr/>
              <p:nvPr/>
            </p:nvSpPr>
            <p:spPr>
              <a:xfrm>
                <a:off x="5053013" y="5180013"/>
                <a:ext cx="660400" cy="342900"/>
              </a:xfrm>
              <a:custGeom>
                <a:avLst/>
                <a:gdLst/>
                <a:ahLst/>
                <a:cxnLst/>
                <a:rect l="l" t="t" r="r" b="b"/>
                <a:pathLst>
                  <a:path w="175" h="91" extrusionOk="0">
                    <a:moveTo>
                      <a:pt x="80" y="1"/>
                    </a:moveTo>
                    <a:cubicBezTo>
                      <a:pt x="61" y="0"/>
                      <a:pt x="41" y="2"/>
                      <a:pt x="26" y="13"/>
                    </a:cubicBezTo>
                    <a:cubicBezTo>
                      <a:pt x="10" y="23"/>
                      <a:pt x="0" y="44"/>
                      <a:pt x="7" y="61"/>
                    </a:cubicBezTo>
                    <a:cubicBezTo>
                      <a:pt x="11" y="72"/>
                      <a:pt x="21" y="81"/>
                      <a:pt x="31" y="85"/>
                    </a:cubicBezTo>
                    <a:cubicBezTo>
                      <a:pt x="42" y="90"/>
                      <a:pt x="54" y="91"/>
                      <a:pt x="66" y="90"/>
                    </a:cubicBezTo>
                    <a:cubicBezTo>
                      <a:pt x="96" y="90"/>
                      <a:pt x="126" y="82"/>
                      <a:pt x="152" y="68"/>
                    </a:cubicBezTo>
                    <a:cubicBezTo>
                      <a:pt x="160" y="63"/>
                      <a:pt x="175" y="54"/>
                      <a:pt x="174" y="43"/>
                    </a:cubicBezTo>
                    <a:cubicBezTo>
                      <a:pt x="174" y="33"/>
                      <a:pt x="160" y="27"/>
                      <a:pt x="153" y="23"/>
                    </a:cubicBezTo>
                    <a:cubicBezTo>
                      <a:pt x="130" y="11"/>
                      <a:pt x="105" y="3"/>
                      <a:pt x="8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65" name="Google Shape;2365;p18"/>
              <p:cNvSpPr/>
              <p:nvPr/>
            </p:nvSpPr>
            <p:spPr>
              <a:xfrm>
                <a:off x="5099051" y="5202238"/>
                <a:ext cx="520700" cy="268288"/>
              </a:xfrm>
              <a:custGeom>
                <a:avLst/>
                <a:gdLst/>
                <a:ahLst/>
                <a:cxnLst/>
                <a:rect l="l" t="t" r="r" b="b"/>
                <a:pathLst>
                  <a:path w="138" h="71" extrusionOk="0">
                    <a:moveTo>
                      <a:pt x="0" y="36"/>
                    </a:moveTo>
                    <a:cubicBezTo>
                      <a:pt x="18" y="0"/>
                      <a:pt x="69" y="4"/>
                      <a:pt x="101" y="14"/>
                    </a:cubicBezTo>
                    <a:cubicBezTo>
                      <a:pt x="110" y="17"/>
                      <a:pt x="119" y="20"/>
                      <a:pt x="128" y="25"/>
                    </a:cubicBezTo>
                    <a:cubicBezTo>
                      <a:pt x="132" y="28"/>
                      <a:pt x="138" y="32"/>
                      <a:pt x="137" y="38"/>
                    </a:cubicBezTo>
                    <a:cubicBezTo>
                      <a:pt x="136" y="44"/>
                      <a:pt x="131" y="47"/>
                      <a:pt x="127" y="49"/>
                    </a:cubicBezTo>
                    <a:cubicBezTo>
                      <a:pt x="118" y="53"/>
                      <a:pt x="107" y="56"/>
                      <a:pt x="98" y="58"/>
                    </a:cubicBezTo>
                    <a:cubicBezTo>
                      <a:pt x="86" y="60"/>
                      <a:pt x="1" y="71"/>
                      <a:pt x="15" y="39"/>
                    </a:cubicBezTo>
                    <a:cubicBezTo>
                      <a:pt x="22" y="25"/>
                      <a:pt x="44" y="22"/>
                      <a:pt x="58" y="21"/>
                    </a:cubicBezTo>
                    <a:cubicBezTo>
                      <a:pt x="68" y="21"/>
                      <a:pt x="77" y="22"/>
                      <a:pt x="87" y="24"/>
                    </a:cubicBezTo>
                    <a:cubicBezTo>
                      <a:pt x="92" y="24"/>
                      <a:pt x="97" y="26"/>
                      <a:pt x="102" y="27"/>
                    </a:cubicBezTo>
                    <a:cubicBezTo>
                      <a:pt x="105" y="28"/>
                      <a:pt x="110" y="29"/>
                      <a:pt x="112" y="32"/>
                    </a:cubicBezTo>
                    <a:cubicBezTo>
                      <a:pt x="123" y="44"/>
                      <a:pt x="86" y="49"/>
                      <a:pt x="81" y="49"/>
                    </a:cubicBezTo>
                    <a:cubicBezTo>
                      <a:pt x="69" y="51"/>
                      <a:pt x="57" y="52"/>
                      <a:pt x="46" y="50"/>
                    </a:cubicBezTo>
                    <a:cubicBezTo>
                      <a:pt x="39" y="49"/>
                      <a:pt x="31" y="49"/>
                      <a:pt x="28" y="42"/>
                    </a:cubicBezTo>
                    <a:cubicBezTo>
                      <a:pt x="27" y="41"/>
                      <a:pt x="28" y="40"/>
                      <a:pt x="29" y="40"/>
                    </a:cubicBezTo>
                    <a:cubicBezTo>
                      <a:pt x="47" y="34"/>
                      <a:pt x="66" y="32"/>
                      <a:pt x="86" y="34"/>
                    </a:cubicBezTo>
                    <a:cubicBezTo>
                      <a:pt x="87" y="35"/>
                      <a:pt x="87" y="37"/>
                      <a:pt x="85" y="37"/>
                    </a:cubicBezTo>
                    <a:cubicBezTo>
                      <a:pt x="69" y="35"/>
                      <a:pt x="53" y="36"/>
                      <a:pt x="37" y="41"/>
                    </a:cubicBezTo>
                    <a:cubicBezTo>
                      <a:pt x="34" y="41"/>
                      <a:pt x="32" y="40"/>
                      <a:pt x="34" y="44"/>
                    </a:cubicBezTo>
                    <a:cubicBezTo>
                      <a:pt x="36" y="46"/>
                      <a:pt x="36" y="45"/>
                      <a:pt x="38" y="46"/>
                    </a:cubicBezTo>
                    <a:cubicBezTo>
                      <a:pt x="42" y="48"/>
                      <a:pt x="47" y="47"/>
                      <a:pt x="52" y="48"/>
                    </a:cubicBezTo>
                    <a:cubicBezTo>
                      <a:pt x="60" y="48"/>
                      <a:pt x="67" y="48"/>
                      <a:pt x="75" y="48"/>
                    </a:cubicBezTo>
                    <a:cubicBezTo>
                      <a:pt x="83" y="47"/>
                      <a:pt x="91" y="45"/>
                      <a:pt x="99" y="43"/>
                    </a:cubicBezTo>
                    <a:cubicBezTo>
                      <a:pt x="101" y="43"/>
                      <a:pt x="103" y="42"/>
                      <a:pt x="105" y="41"/>
                    </a:cubicBezTo>
                    <a:cubicBezTo>
                      <a:pt x="109" y="40"/>
                      <a:pt x="110" y="40"/>
                      <a:pt x="108" y="35"/>
                    </a:cubicBezTo>
                    <a:cubicBezTo>
                      <a:pt x="106" y="30"/>
                      <a:pt x="101" y="30"/>
                      <a:pt x="96" y="29"/>
                    </a:cubicBezTo>
                    <a:cubicBezTo>
                      <a:pt x="81" y="25"/>
                      <a:pt x="64" y="23"/>
                      <a:pt x="48" y="26"/>
                    </a:cubicBezTo>
                    <a:cubicBezTo>
                      <a:pt x="41" y="27"/>
                      <a:pt x="33" y="29"/>
                      <a:pt x="27" y="33"/>
                    </a:cubicBezTo>
                    <a:cubicBezTo>
                      <a:pt x="21" y="36"/>
                      <a:pt x="18" y="39"/>
                      <a:pt x="18" y="45"/>
                    </a:cubicBezTo>
                    <a:cubicBezTo>
                      <a:pt x="18" y="51"/>
                      <a:pt x="22" y="54"/>
                      <a:pt x="28" y="56"/>
                    </a:cubicBezTo>
                    <a:cubicBezTo>
                      <a:pt x="43" y="59"/>
                      <a:pt x="59" y="59"/>
                      <a:pt x="74" y="58"/>
                    </a:cubicBezTo>
                    <a:cubicBezTo>
                      <a:pt x="90" y="57"/>
                      <a:pt x="106" y="54"/>
                      <a:pt x="121" y="49"/>
                    </a:cubicBezTo>
                    <a:cubicBezTo>
                      <a:pt x="124" y="48"/>
                      <a:pt x="130" y="46"/>
                      <a:pt x="132" y="43"/>
                    </a:cubicBezTo>
                    <a:cubicBezTo>
                      <a:pt x="133" y="40"/>
                      <a:pt x="129" y="31"/>
                      <a:pt x="127" y="30"/>
                    </a:cubicBezTo>
                    <a:cubicBezTo>
                      <a:pt x="126" y="29"/>
                      <a:pt x="125" y="29"/>
                      <a:pt x="124" y="28"/>
                    </a:cubicBezTo>
                    <a:cubicBezTo>
                      <a:pt x="116" y="24"/>
                      <a:pt x="108" y="21"/>
                      <a:pt x="100" y="19"/>
                    </a:cubicBezTo>
                    <a:cubicBezTo>
                      <a:pt x="70" y="10"/>
                      <a:pt x="19" y="3"/>
                      <a:pt x="2" y="38"/>
                    </a:cubicBezTo>
                    <a:cubicBezTo>
                      <a:pt x="2" y="39"/>
                      <a:pt x="0" y="38"/>
                      <a:pt x="0" y="3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66" name="Google Shape;2366;p18"/>
              <p:cNvSpPr/>
              <p:nvPr/>
            </p:nvSpPr>
            <p:spPr>
              <a:xfrm>
                <a:off x="5113338" y="5407026"/>
                <a:ext cx="388938" cy="127000"/>
              </a:xfrm>
              <a:custGeom>
                <a:avLst/>
                <a:gdLst/>
                <a:ahLst/>
                <a:cxnLst/>
                <a:rect l="l" t="t" r="r" b="b"/>
                <a:pathLst>
                  <a:path w="103" h="34" extrusionOk="0">
                    <a:moveTo>
                      <a:pt x="1" y="1"/>
                    </a:moveTo>
                    <a:cubicBezTo>
                      <a:pt x="26" y="29"/>
                      <a:pt x="69" y="17"/>
                      <a:pt x="100" y="9"/>
                    </a:cubicBezTo>
                    <a:cubicBezTo>
                      <a:pt x="102" y="8"/>
                      <a:pt x="103" y="11"/>
                      <a:pt x="101" y="12"/>
                    </a:cubicBezTo>
                    <a:cubicBezTo>
                      <a:pt x="71" y="20"/>
                      <a:pt x="21" y="34"/>
                      <a:pt x="0" y="2"/>
                    </a:cubicBezTo>
                    <a:cubicBezTo>
                      <a:pt x="0" y="1"/>
                      <a:pt x="1" y="0"/>
                      <a:pt x="1" y="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67" name="Google Shape;2367;p18"/>
              <p:cNvSpPr/>
              <p:nvPr/>
            </p:nvSpPr>
            <p:spPr>
              <a:xfrm>
                <a:off x="5486401" y="5365751"/>
                <a:ext cx="358775" cy="650875"/>
              </a:xfrm>
              <a:custGeom>
                <a:avLst/>
                <a:gdLst/>
                <a:ahLst/>
                <a:cxnLst/>
                <a:rect l="l" t="t" r="r" b="b"/>
                <a:pathLst>
                  <a:path w="95" h="173" extrusionOk="0">
                    <a:moveTo>
                      <a:pt x="5" y="88"/>
                    </a:moveTo>
                    <a:cubicBezTo>
                      <a:pt x="1" y="106"/>
                      <a:pt x="0" y="126"/>
                      <a:pt x="8" y="143"/>
                    </a:cubicBezTo>
                    <a:cubicBezTo>
                      <a:pt x="15" y="160"/>
                      <a:pt x="34" y="173"/>
                      <a:pt x="52" y="170"/>
                    </a:cubicBezTo>
                    <a:cubicBezTo>
                      <a:pt x="64" y="167"/>
                      <a:pt x="74" y="159"/>
                      <a:pt x="80" y="149"/>
                    </a:cubicBezTo>
                    <a:cubicBezTo>
                      <a:pt x="86" y="139"/>
                      <a:pt x="89" y="127"/>
                      <a:pt x="91" y="115"/>
                    </a:cubicBezTo>
                    <a:cubicBezTo>
                      <a:pt x="95" y="86"/>
                      <a:pt x="92" y="55"/>
                      <a:pt x="82" y="27"/>
                    </a:cubicBezTo>
                    <a:cubicBezTo>
                      <a:pt x="79" y="18"/>
                      <a:pt x="72" y="2"/>
                      <a:pt x="61" y="1"/>
                    </a:cubicBezTo>
                    <a:cubicBezTo>
                      <a:pt x="52" y="0"/>
                      <a:pt x="44" y="13"/>
                      <a:pt x="38" y="20"/>
                    </a:cubicBezTo>
                    <a:cubicBezTo>
                      <a:pt x="22" y="40"/>
                      <a:pt x="11" y="63"/>
                      <a:pt x="5" y="8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68" name="Google Shape;2368;p18"/>
              <p:cNvSpPr/>
              <p:nvPr/>
            </p:nvSpPr>
            <p:spPr>
              <a:xfrm>
                <a:off x="5494338" y="5459413"/>
                <a:ext cx="263525" cy="531813"/>
              </a:xfrm>
              <a:custGeom>
                <a:avLst/>
                <a:gdLst/>
                <a:ahLst/>
                <a:cxnLst/>
                <a:rect l="l" t="t" r="r" b="b"/>
                <a:pathLst>
                  <a:path w="70" h="141" extrusionOk="0">
                    <a:moveTo>
                      <a:pt x="33" y="136"/>
                    </a:moveTo>
                    <a:cubicBezTo>
                      <a:pt x="0" y="113"/>
                      <a:pt x="12" y="63"/>
                      <a:pt x="27" y="33"/>
                    </a:cubicBezTo>
                    <a:cubicBezTo>
                      <a:pt x="31" y="25"/>
                      <a:pt x="36" y="16"/>
                      <a:pt x="42" y="9"/>
                    </a:cubicBezTo>
                    <a:cubicBezTo>
                      <a:pt x="45" y="4"/>
                      <a:pt x="50" y="0"/>
                      <a:pt x="57" y="2"/>
                    </a:cubicBezTo>
                    <a:cubicBezTo>
                      <a:pt x="62" y="3"/>
                      <a:pt x="64" y="9"/>
                      <a:pt x="65" y="13"/>
                    </a:cubicBezTo>
                    <a:cubicBezTo>
                      <a:pt x="68" y="23"/>
                      <a:pt x="69" y="34"/>
                      <a:pt x="69" y="43"/>
                    </a:cubicBezTo>
                    <a:cubicBezTo>
                      <a:pt x="70" y="56"/>
                      <a:pt x="67" y="141"/>
                      <a:pt x="38" y="122"/>
                    </a:cubicBezTo>
                    <a:cubicBezTo>
                      <a:pt x="25" y="113"/>
                      <a:pt x="25" y="91"/>
                      <a:pt x="27" y="77"/>
                    </a:cubicBezTo>
                    <a:cubicBezTo>
                      <a:pt x="28" y="67"/>
                      <a:pt x="30" y="58"/>
                      <a:pt x="34" y="49"/>
                    </a:cubicBezTo>
                    <a:cubicBezTo>
                      <a:pt x="36" y="44"/>
                      <a:pt x="38" y="39"/>
                      <a:pt x="40" y="35"/>
                    </a:cubicBezTo>
                    <a:cubicBezTo>
                      <a:pt x="41" y="32"/>
                      <a:pt x="43" y="27"/>
                      <a:pt x="46" y="25"/>
                    </a:cubicBezTo>
                    <a:cubicBezTo>
                      <a:pt x="60" y="16"/>
                      <a:pt x="59" y="53"/>
                      <a:pt x="59" y="58"/>
                    </a:cubicBezTo>
                    <a:cubicBezTo>
                      <a:pt x="58" y="70"/>
                      <a:pt x="57" y="82"/>
                      <a:pt x="54" y="94"/>
                    </a:cubicBezTo>
                    <a:cubicBezTo>
                      <a:pt x="52" y="100"/>
                      <a:pt x="50" y="108"/>
                      <a:pt x="43" y="110"/>
                    </a:cubicBezTo>
                    <a:cubicBezTo>
                      <a:pt x="42" y="110"/>
                      <a:pt x="41" y="109"/>
                      <a:pt x="41" y="109"/>
                    </a:cubicBezTo>
                    <a:cubicBezTo>
                      <a:pt x="38" y="89"/>
                      <a:pt x="38" y="70"/>
                      <a:pt x="44" y="52"/>
                    </a:cubicBezTo>
                    <a:cubicBezTo>
                      <a:pt x="45" y="50"/>
                      <a:pt x="47" y="51"/>
                      <a:pt x="47" y="52"/>
                    </a:cubicBezTo>
                    <a:cubicBezTo>
                      <a:pt x="42" y="68"/>
                      <a:pt x="41" y="84"/>
                      <a:pt x="43" y="100"/>
                    </a:cubicBezTo>
                    <a:cubicBezTo>
                      <a:pt x="43" y="104"/>
                      <a:pt x="42" y="106"/>
                      <a:pt x="45" y="104"/>
                    </a:cubicBezTo>
                    <a:cubicBezTo>
                      <a:pt x="48" y="102"/>
                      <a:pt x="47" y="102"/>
                      <a:pt x="48" y="100"/>
                    </a:cubicBezTo>
                    <a:cubicBezTo>
                      <a:pt x="50" y="96"/>
                      <a:pt x="51" y="91"/>
                      <a:pt x="52" y="87"/>
                    </a:cubicBezTo>
                    <a:cubicBezTo>
                      <a:pt x="54" y="80"/>
                      <a:pt x="55" y="72"/>
                      <a:pt x="56" y="64"/>
                    </a:cubicBezTo>
                    <a:cubicBezTo>
                      <a:pt x="56" y="56"/>
                      <a:pt x="56" y="48"/>
                      <a:pt x="55" y="40"/>
                    </a:cubicBezTo>
                    <a:cubicBezTo>
                      <a:pt x="55" y="38"/>
                      <a:pt x="55" y="35"/>
                      <a:pt x="54" y="34"/>
                    </a:cubicBezTo>
                    <a:cubicBezTo>
                      <a:pt x="53" y="29"/>
                      <a:pt x="53" y="28"/>
                      <a:pt x="49" y="29"/>
                    </a:cubicBezTo>
                    <a:cubicBezTo>
                      <a:pt x="44" y="31"/>
                      <a:pt x="43" y="35"/>
                      <a:pt x="41" y="40"/>
                    </a:cubicBezTo>
                    <a:cubicBezTo>
                      <a:pt x="34" y="55"/>
                      <a:pt x="29" y="71"/>
                      <a:pt x="30" y="87"/>
                    </a:cubicBezTo>
                    <a:cubicBezTo>
                      <a:pt x="30" y="95"/>
                      <a:pt x="31" y="103"/>
                      <a:pt x="33" y="110"/>
                    </a:cubicBezTo>
                    <a:cubicBezTo>
                      <a:pt x="36" y="115"/>
                      <a:pt x="38" y="119"/>
                      <a:pt x="44" y="120"/>
                    </a:cubicBezTo>
                    <a:cubicBezTo>
                      <a:pt x="50" y="121"/>
                      <a:pt x="54" y="117"/>
                      <a:pt x="56" y="112"/>
                    </a:cubicBezTo>
                    <a:cubicBezTo>
                      <a:pt x="62" y="98"/>
                      <a:pt x="64" y="82"/>
                      <a:pt x="65" y="67"/>
                    </a:cubicBezTo>
                    <a:cubicBezTo>
                      <a:pt x="67" y="51"/>
                      <a:pt x="67" y="34"/>
                      <a:pt x="64" y="19"/>
                    </a:cubicBezTo>
                    <a:cubicBezTo>
                      <a:pt x="64" y="16"/>
                      <a:pt x="63" y="9"/>
                      <a:pt x="60" y="7"/>
                    </a:cubicBezTo>
                    <a:cubicBezTo>
                      <a:pt x="57" y="6"/>
                      <a:pt x="49" y="8"/>
                      <a:pt x="47" y="10"/>
                    </a:cubicBezTo>
                    <a:cubicBezTo>
                      <a:pt x="46" y="11"/>
                      <a:pt x="45" y="12"/>
                      <a:pt x="44" y="13"/>
                    </a:cubicBezTo>
                    <a:cubicBezTo>
                      <a:pt x="39" y="20"/>
                      <a:pt x="35" y="27"/>
                      <a:pt x="31" y="35"/>
                    </a:cubicBezTo>
                    <a:cubicBezTo>
                      <a:pt x="17" y="63"/>
                      <a:pt x="3" y="112"/>
                      <a:pt x="34" y="134"/>
                    </a:cubicBezTo>
                    <a:cubicBezTo>
                      <a:pt x="35" y="135"/>
                      <a:pt x="34" y="137"/>
                      <a:pt x="33" y="13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69" name="Google Shape;2369;p18"/>
              <p:cNvSpPr/>
              <p:nvPr/>
            </p:nvSpPr>
            <p:spPr>
              <a:xfrm>
                <a:off x="5686426" y="5594351"/>
                <a:ext cx="139700" cy="377825"/>
              </a:xfrm>
              <a:custGeom>
                <a:avLst/>
                <a:gdLst/>
                <a:ahLst/>
                <a:cxnLst/>
                <a:rect l="l" t="t" r="r" b="b"/>
                <a:pathLst>
                  <a:path w="37" h="100" extrusionOk="0">
                    <a:moveTo>
                      <a:pt x="1" y="98"/>
                    </a:moveTo>
                    <a:cubicBezTo>
                      <a:pt x="33" y="79"/>
                      <a:pt x="27" y="34"/>
                      <a:pt x="24" y="2"/>
                    </a:cubicBezTo>
                    <a:cubicBezTo>
                      <a:pt x="24" y="0"/>
                      <a:pt x="27" y="0"/>
                      <a:pt x="27" y="2"/>
                    </a:cubicBezTo>
                    <a:cubicBezTo>
                      <a:pt x="31" y="32"/>
                      <a:pt x="37" y="84"/>
                      <a:pt x="1" y="99"/>
                    </a:cubicBezTo>
                    <a:cubicBezTo>
                      <a:pt x="1" y="100"/>
                      <a:pt x="0" y="98"/>
                      <a:pt x="1" y="9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70" name="Google Shape;2370;p18"/>
              <p:cNvSpPr/>
              <p:nvPr/>
            </p:nvSpPr>
            <p:spPr>
              <a:xfrm>
                <a:off x="5630863" y="5199063"/>
                <a:ext cx="211138" cy="222250"/>
              </a:xfrm>
              <a:custGeom>
                <a:avLst/>
                <a:gdLst/>
                <a:ahLst/>
                <a:cxnLst/>
                <a:rect l="l" t="t" r="r" b="b"/>
                <a:pathLst>
                  <a:path w="56" h="59" extrusionOk="0">
                    <a:moveTo>
                      <a:pt x="2" y="35"/>
                    </a:moveTo>
                    <a:cubicBezTo>
                      <a:pt x="3" y="44"/>
                      <a:pt x="10" y="53"/>
                      <a:pt x="19" y="57"/>
                    </a:cubicBezTo>
                    <a:cubicBezTo>
                      <a:pt x="22" y="58"/>
                      <a:pt x="26" y="59"/>
                      <a:pt x="30" y="59"/>
                    </a:cubicBezTo>
                    <a:cubicBezTo>
                      <a:pt x="40" y="59"/>
                      <a:pt x="49" y="52"/>
                      <a:pt x="52" y="43"/>
                    </a:cubicBezTo>
                    <a:cubicBezTo>
                      <a:pt x="56" y="33"/>
                      <a:pt x="53" y="22"/>
                      <a:pt x="45" y="15"/>
                    </a:cubicBezTo>
                    <a:cubicBezTo>
                      <a:pt x="28" y="0"/>
                      <a:pt x="0" y="11"/>
                      <a:pt x="2" y="3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sp>
            <p:nvSpPr>
              <p:cNvPr id="2371" name="Google Shape;2371;p18"/>
              <p:cNvSpPr/>
              <p:nvPr/>
            </p:nvSpPr>
            <p:spPr>
              <a:xfrm>
                <a:off x="5576888" y="5172076"/>
                <a:ext cx="306388" cy="306388"/>
              </a:xfrm>
              <a:custGeom>
                <a:avLst/>
                <a:gdLst/>
                <a:ahLst/>
                <a:cxnLst/>
                <a:rect l="l" t="t" r="r" b="b"/>
                <a:pathLst>
                  <a:path w="81" h="81" extrusionOk="0">
                    <a:moveTo>
                      <a:pt x="26" y="11"/>
                    </a:moveTo>
                    <a:cubicBezTo>
                      <a:pt x="6" y="19"/>
                      <a:pt x="0" y="41"/>
                      <a:pt x="11" y="59"/>
                    </a:cubicBezTo>
                    <a:cubicBezTo>
                      <a:pt x="16" y="67"/>
                      <a:pt x="23" y="76"/>
                      <a:pt x="33" y="78"/>
                    </a:cubicBezTo>
                    <a:cubicBezTo>
                      <a:pt x="43" y="81"/>
                      <a:pt x="53" y="77"/>
                      <a:pt x="61" y="72"/>
                    </a:cubicBezTo>
                    <a:cubicBezTo>
                      <a:pt x="78" y="61"/>
                      <a:pt x="81" y="37"/>
                      <a:pt x="70" y="20"/>
                    </a:cubicBezTo>
                    <a:cubicBezTo>
                      <a:pt x="60" y="5"/>
                      <a:pt x="37" y="0"/>
                      <a:pt x="22" y="12"/>
                    </a:cubicBezTo>
                    <a:cubicBezTo>
                      <a:pt x="21" y="14"/>
                      <a:pt x="23" y="16"/>
                      <a:pt x="24" y="15"/>
                    </a:cubicBezTo>
                    <a:cubicBezTo>
                      <a:pt x="38" y="5"/>
                      <a:pt x="57" y="7"/>
                      <a:pt x="67" y="21"/>
                    </a:cubicBezTo>
                    <a:cubicBezTo>
                      <a:pt x="78" y="36"/>
                      <a:pt x="76" y="59"/>
                      <a:pt x="59" y="70"/>
                    </a:cubicBezTo>
                    <a:cubicBezTo>
                      <a:pt x="53" y="74"/>
                      <a:pt x="44" y="77"/>
                      <a:pt x="36" y="76"/>
                    </a:cubicBezTo>
                    <a:cubicBezTo>
                      <a:pt x="27" y="75"/>
                      <a:pt x="20" y="67"/>
                      <a:pt x="15" y="60"/>
                    </a:cubicBezTo>
                    <a:cubicBezTo>
                      <a:pt x="3" y="43"/>
                      <a:pt x="7" y="21"/>
                      <a:pt x="27" y="13"/>
                    </a:cubicBezTo>
                    <a:cubicBezTo>
                      <a:pt x="28" y="12"/>
                      <a:pt x="27" y="10"/>
                      <a:pt x="26" y="1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b="1">
                  <a:solidFill>
                    <a:srgbClr val="000000"/>
                  </a:solidFill>
                  <a:latin typeface="Calibri"/>
                  <a:ea typeface="Calibri"/>
                  <a:cs typeface="Calibri"/>
                  <a:sym typeface="Calibri"/>
                </a:endParaRPr>
              </a:p>
            </p:txBody>
          </p:sp>
        </p:grpSp>
        <p:sp>
          <p:nvSpPr>
            <p:cNvPr id="2372" name="Google Shape;2372;p18"/>
            <p:cNvSpPr/>
            <p:nvPr/>
          </p:nvSpPr>
          <p:spPr>
            <a:xfrm rot="-8581213" flipH="1">
              <a:off x="8245525" y="789150"/>
              <a:ext cx="1583025" cy="1247950"/>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2373" name="Google Shape;2373;p18"/>
            <p:cNvGrpSpPr/>
            <p:nvPr/>
          </p:nvGrpSpPr>
          <p:grpSpPr>
            <a:xfrm rot="-658780" flipH="1">
              <a:off x="8230163" y="-471941"/>
              <a:ext cx="1938155" cy="2022843"/>
              <a:chOff x="5053013" y="4689476"/>
              <a:chExt cx="1271588" cy="1327150"/>
            </a:xfrm>
          </p:grpSpPr>
          <p:sp>
            <p:nvSpPr>
              <p:cNvPr id="2374" name="Google Shape;2374;p18"/>
              <p:cNvSpPr/>
              <p:nvPr/>
            </p:nvSpPr>
            <p:spPr>
              <a:xfrm>
                <a:off x="5370513" y="4689476"/>
                <a:ext cx="403225" cy="622300"/>
              </a:xfrm>
              <a:custGeom>
                <a:avLst/>
                <a:gdLst/>
                <a:ahLst/>
                <a:cxnLst/>
                <a:rect l="l" t="t" r="r" b="b"/>
                <a:pathLst>
                  <a:path w="107" h="165" extrusionOk="0">
                    <a:moveTo>
                      <a:pt x="15" y="92"/>
                    </a:moveTo>
                    <a:cubicBezTo>
                      <a:pt x="6" y="75"/>
                      <a:pt x="0" y="56"/>
                      <a:pt x="3" y="38"/>
                    </a:cubicBezTo>
                    <a:cubicBezTo>
                      <a:pt x="6" y="20"/>
                      <a:pt x="21" y="2"/>
                      <a:pt x="40" y="1"/>
                    </a:cubicBezTo>
                    <a:cubicBezTo>
                      <a:pt x="52" y="0"/>
                      <a:pt x="63" y="6"/>
                      <a:pt x="72" y="14"/>
                    </a:cubicBezTo>
                    <a:cubicBezTo>
                      <a:pt x="80" y="22"/>
                      <a:pt x="86" y="33"/>
                      <a:pt x="91" y="44"/>
                    </a:cubicBezTo>
                    <a:cubicBezTo>
                      <a:pt x="102" y="71"/>
                      <a:pt x="107" y="102"/>
                      <a:pt x="105" y="132"/>
                    </a:cubicBezTo>
                    <a:cubicBezTo>
                      <a:pt x="104" y="141"/>
                      <a:pt x="101" y="158"/>
                      <a:pt x="91" y="162"/>
                    </a:cubicBezTo>
                    <a:cubicBezTo>
                      <a:pt x="82" y="165"/>
                      <a:pt x="71" y="155"/>
                      <a:pt x="64" y="150"/>
                    </a:cubicBezTo>
                    <a:cubicBezTo>
                      <a:pt x="44" y="134"/>
                      <a:pt x="27" y="115"/>
                      <a:pt x="15" y="9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75" name="Google Shape;2375;p18"/>
              <p:cNvSpPr/>
              <p:nvPr/>
            </p:nvSpPr>
            <p:spPr>
              <a:xfrm>
                <a:off x="5365751" y="4689475"/>
                <a:ext cx="336550" cy="531813"/>
              </a:xfrm>
              <a:custGeom>
                <a:avLst/>
                <a:gdLst/>
                <a:ahLst/>
                <a:cxnLst/>
                <a:rect l="l" t="t" r="r" b="b"/>
                <a:pathLst>
                  <a:path w="89" h="141" extrusionOk="0">
                    <a:moveTo>
                      <a:pt x="26" y="14"/>
                    </a:moveTo>
                    <a:cubicBezTo>
                      <a:pt x="0" y="45"/>
                      <a:pt x="24" y="89"/>
                      <a:pt x="46" y="115"/>
                    </a:cubicBezTo>
                    <a:cubicBezTo>
                      <a:pt x="53" y="122"/>
                      <a:pt x="59" y="129"/>
                      <a:pt x="67" y="135"/>
                    </a:cubicBezTo>
                    <a:cubicBezTo>
                      <a:pt x="72" y="138"/>
                      <a:pt x="78" y="141"/>
                      <a:pt x="83" y="138"/>
                    </a:cubicBezTo>
                    <a:cubicBezTo>
                      <a:pt x="88" y="135"/>
                      <a:pt x="89" y="129"/>
                      <a:pt x="89" y="124"/>
                    </a:cubicBezTo>
                    <a:cubicBezTo>
                      <a:pt x="89" y="114"/>
                      <a:pt x="87" y="104"/>
                      <a:pt x="85" y="94"/>
                    </a:cubicBezTo>
                    <a:cubicBezTo>
                      <a:pt x="82" y="82"/>
                      <a:pt x="58" y="0"/>
                      <a:pt x="34" y="26"/>
                    </a:cubicBezTo>
                    <a:cubicBezTo>
                      <a:pt x="24" y="38"/>
                      <a:pt x="30" y="60"/>
                      <a:pt x="35" y="72"/>
                    </a:cubicBezTo>
                    <a:cubicBezTo>
                      <a:pt x="39" y="82"/>
                      <a:pt x="44" y="90"/>
                      <a:pt x="49" y="98"/>
                    </a:cubicBezTo>
                    <a:cubicBezTo>
                      <a:pt x="52" y="102"/>
                      <a:pt x="55" y="106"/>
                      <a:pt x="59" y="110"/>
                    </a:cubicBezTo>
                    <a:cubicBezTo>
                      <a:pt x="61" y="113"/>
                      <a:pt x="64" y="117"/>
                      <a:pt x="67" y="118"/>
                    </a:cubicBezTo>
                    <a:cubicBezTo>
                      <a:pt x="83" y="123"/>
                      <a:pt x="72" y="87"/>
                      <a:pt x="71" y="82"/>
                    </a:cubicBezTo>
                    <a:cubicBezTo>
                      <a:pt x="67" y="71"/>
                      <a:pt x="63" y="60"/>
                      <a:pt x="57" y="50"/>
                    </a:cubicBezTo>
                    <a:cubicBezTo>
                      <a:pt x="53" y="44"/>
                      <a:pt x="50" y="36"/>
                      <a:pt x="42" y="37"/>
                    </a:cubicBezTo>
                    <a:cubicBezTo>
                      <a:pt x="41" y="37"/>
                      <a:pt x="41" y="38"/>
                      <a:pt x="41" y="38"/>
                    </a:cubicBezTo>
                    <a:cubicBezTo>
                      <a:pt x="43" y="58"/>
                      <a:pt x="48" y="76"/>
                      <a:pt x="59" y="93"/>
                    </a:cubicBezTo>
                    <a:cubicBezTo>
                      <a:pt x="60" y="94"/>
                      <a:pt x="62" y="93"/>
                      <a:pt x="61" y="91"/>
                    </a:cubicBezTo>
                    <a:cubicBezTo>
                      <a:pt x="53" y="77"/>
                      <a:pt x="47" y="62"/>
                      <a:pt x="45" y="46"/>
                    </a:cubicBezTo>
                    <a:cubicBezTo>
                      <a:pt x="44" y="42"/>
                      <a:pt x="42" y="41"/>
                      <a:pt x="46" y="42"/>
                    </a:cubicBezTo>
                    <a:cubicBezTo>
                      <a:pt x="49" y="43"/>
                      <a:pt x="48" y="43"/>
                      <a:pt x="50" y="45"/>
                    </a:cubicBezTo>
                    <a:cubicBezTo>
                      <a:pt x="53" y="48"/>
                      <a:pt x="55" y="52"/>
                      <a:pt x="57" y="56"/>
                    </a:cubicBezTo>
                    <a:cubicBezTo>
                      <a:pt x="61" y="63"/>
                      <a:pt x="64" y="70"/>
                      <a:pt x="66" y="78"/>
                    </a:cubicBezTo>
                    <a:cubicBezTo>
                      <a:pt x="69" y="85"/>
                      <a:pt x="71" y="93"/>
                      <a:pt x="72" y="101"/>
                    </a:cubicBezTo>
                    <a:cubicBezTo>
                      <a:pt x="73" y="103"/>
                      <a:pt x="73" y="106"/>
                      <a:pt x="73" y="108"/>
                    </a:cubicBezTo>
                    <a:cubicBezTo>
                      <a:pt x="73" y="112"/>
                      <a:pt x="73" y="113"/>
                      <a:pt x="69" y="113"/>
                    </a:cubicBezTo>
                    <a:cubicBezTo>
                      <a:pt x="63" y="113"/>
                      <a:pt x="61" y="109"/>
                      <a:pt x="58" y="105"/>
                    </a:cubicBezTo>
                    <a:cubicBezTo>
                      <a:pt x="48" y="92"/>
                      <a:pt x="39" y="77"/>
                      <a:pt x="35" y="62"/>
                    </a:cubicBezTo>
                    <a:cubicBezTo>
                      <a:pt x="34" y="55"/>
                      <a:pt x="32" y="47"/>
                      <a:pt x="33" y="39"/>
                    </a:cubicBezTo>
                    <a:cubicBezTo>
                      <a:pt x="34" y="33"/>
                      <a:pt x="35" y="29"/>
                      <a:pt x="41" y="27"/>
                    </a:cubicBezTo>
                    <a:cubicBezTo>
                      <a:pt x="47" y="24"/>
                      <a:pt x="51" y="27"/>
                      <a:pt x="55" y="32"/>
                    </a:cubicBezTo>
                    <a:cubicBezTo>
                      <a:pt x="64" y="43"/>
                      <a:pt x="70" y="59"/>
                      <a:pt x="75" y="73"/>
                    </a:cubicBezTo>
                    <a:cubicBezTo>
                      <a:pt x="81" y="88"/>
                      <a:pt x="85" y="103"/>
                      <a:pt x="86" y="119"/>
                    </a:cubicBezTo>
                    <a:cubicBezTo>
                      <a:pt x="86" y="122"/>
                      <a:pt x="87" y="129"/>
                      <a:pt x="85" y="131"/>
                    </a:cubicBezTo>
                    <a:cubicBezTo>
                      <a:pt x="83" y="134"/>
                      <a:pt x="74" y="134"/>
                      <a:pt x="71" y="133"/>
                    </a:cubicBezTo>
                    <a:cubicBezTo>
                      <a:pt x="70" y="132"/>
                      <a:pt x="69" y="131"/>
                      <a:pt x="68" y="130"/>
                    </a:cubicBezTo>
                    <a:cubicBezTo>
                      <a:pt x="62" y="125"/>
                      <a:pt x="56" y="118"/>
                      <a:pt x="50" y="112"/>
                    </a:cubicBezTo>
                    <a:cubicBezTo>
                      <a:pt x="29" y="88"/>
                      <a:pt x="3" y="44"/>
                      <a:pt x="28" y="15"/>
                    </a:cubicBezTo>
                    <a:cubicBezTo>
                      <a:pt x="29" y="14"/>
                      <a:pt x="27" y="13"/>
                      <a:pt x="26" y="1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76" name="Google Shape;2376;p18"/>
              <p:cNvSpPr/>
              <p:nvPr/>
            </p:nvSpPr>
            <p:spPr>
              <a:xfrm>
                <a:off x="5532438" y="4724401"/>
                <a:ext cx="192088" cy="342900"/>
              </a:xfrm>
              <a:custGeom>
                <a:avLst/>
                <a:gdLst/>
                <a:ahLst/>
                <a:cxnLst/>
                <a:rect l="l" t="t" r="r" b="b"/>
                <a:pathLst>
                  <a:path w="51" h="91" extrusionOk="0">
                    <a:moveTo>
                      <a:pt x="1" y="2"/>
                    </a:moveTo>
                    <a:cubicBezTo>
                      <a:pt x="37" y="13"/>
                      <a:pt x="43" y="57"/>
                      <a:pt x="48" y="89"/>
                    </a:cubicBezTo>
                    <a:cubicBezTo>
                      <a:pt x="48" y="91"/>
                      <a:pt x="51" y="91"/>
                      <a:pt x="51" y="89"/>
                    </a:cubicBezTo>
                    <a:cubicBezTo>
                      <a:pt x="47" y="58"/>
                      <a:pt x="39" y="6"/>
                      <a:pt x="1" y="0"/>
                    </a:cubicBezTo>
                    <a:cubicBezTo>
                      <a:pt x="0" y="0"/>
                      <a:pt x="0"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77" name="Google Shape;2377;p18"/>
              <p:cNvSpPr/>
              <p:nvPr/>
            </p:nvSpPr>
            <p:spPr>
              <a:xfrm>
                <a:off x="5724525" y="4818063"/>
                <a:ext cx="523875" cy="534987"/>
              </a:xfrm>
              <a:custGeom>
                <a:avLst/>
                <a:gdLst/>
                <a:ahLst/>
                <a:cxnLst/>
                <a:rect l="l" t="t" r="r" b="b"/>
                <a:pathLst>
                  <a:path w="139" h="142" extrusionOk="0">
                    <a:moveTo>
                      <a:pt x="40" y="36"/>
                    </a:moveTo>
                    <a:cubicBezTo>
                      <a:pt x="52" y="22"/>
                      <a:pt x="66" y="9"/>
                      <a:pt x="85" y="4"/>
                    </a:cubicBezTo>
                    <a:cubicBezTo>
                      <a:pt x="103" y="0"/>
                      <a:pt x="124" y="6"/>
                      <a:pt x="133" y="23"/>
                    </a:cubicBezTo>
                    <a:cubicBezTo>
                      <a:pt x="139" y="33"/>
                      <a:pt x="138" y="46"/>
                      <a:pt x="134" y="57"/>
                    </a:cubicBezTo>
                    <a:cubicBezTo>
                      <a:pt x="130" y="68"/>
                      <a:pt x="123" y="78"/>
                      <a:pt x="115" y="86"/>
                    </a:cubicBezTo>
                    <a:cubicBezTo>
                      <a:pt x="94" y="108"/>
                      <a:pt x="68" y="125"/>
                      <a:pt x="40" y="135"/>
                    </a:cubicBezTo>
                    <a:cubicBezTo>
                      <a:pt x="31" y="138"/>
                      <a:pt x="14" y="142"/>
                      <a:pt x="7" y="135"/>
                    </a:cubicBezTo>
                    <a:cubicBezTo>
                      <a:pt x="0" y="127"/>
                      <a:pt x="5" y="113"/>
                      <a:pt x="7" y="105"/>
                    </a:cubicBezTo>
                    <a:cubicBezTo>
                      <a:pt x="13" y="80"/>
                      <a:pt x="24" y="56"/>
                      <a:pt x="40" y="36"/>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78" name="Google Shape;2378;p18"/>
              <p:cNvSpPr/>
              <p:nvPr/>
            </p:nvSpPr>
            <p:spPr>
              <a:xfrm>
                <a:off x="5800725" y="4829176"/>
                <a:ext cx="455612" cy="438150"/>
              </a:xfrm>
              <a:custGeom>
                <a:avLst/>
                <a:gdLst/>
                <a:ahLst/>
                <a:cxnLst/>
                <a:rect l="l" t="t" r="r" b="b"/>
                <a:pathLst>
                  <a:path w="121" h="116" extrusionOk="0">
                    <a:moveTo>
                      <a:pt x="96" y="11"/>
                    </a:moveTo>
                    <a:cubicBezTo>
                      <a:pt x="57" y="0"/>
                      <a:pt x="26" y="40"/>
                      <a:pt x="11" y="71"/>
                    </a:cubicBezTo>
                    <a:cubicBezTo>
                      <a:pt x="7" y="79"/>
                      <a:pt x="4" y="88"/>
                      <a:pt x="2" y="98"/>
                    </a:cubicBezTo>
                    <a:cubicBezTo>
                      <a:pt x="0" y="103"/>
                      <a:pt x="0" y="110"/>
                      <a:pt x="5" y="113"/>
                    </a:cubicBezTo>
                    <a:cubicBezTo>
                      <a:pt x="10" y="116"/>
                      <a:pt x="15" y="115"/>
                      <a:pt x="20" y="113"/>
                    </a:cubicBezTo>
                    <a:cubicBezTo>
                      <a:pt x="29" y="109"/>
                      <a:pt x="38" y="103"/>
                      <a:pt x="46" y="98"/>
                    </a:cubicBezTo>
                    <a:cubicBezTo>
                      <a:pt x="56" y="90"/>
                      <a:pt x="121" y="35"/>
                      <a:pt x="87" y="24"/>
                    </a:cubicBezTo>
                    <a:cubicBezTo>
                      <a:pt x="72" y="19"/>
                      <a:pt x="55" y="34"/>
                      <a:pt x="46" y="43"/>
                    </a:cubicBezTo>
                    <a:cubicBezTo>
                      <a:pt x="39" y="50"/>
                      <a:pt x="33" y="58"/>
                      <a:pt x="28" y="66"/>
                    </a:cubicBezTo>
                    <a:cubicBezTo>
                      <a:pt x="25" y="71"/>
                      <a:pt x="23" y="75"/>
                      <a:pt x="21" y="80"/>
                    </a:cubicBezTo>
                    <a:cubicBezTo>
                      <a:pt x="19" y="83"/>
                      <a:pt x="16" y="87"/>
                      <a:pt x="17" y="91"/>
                    </a:cubicBezTo>
                    <a:cubicBezTo>
                      <a:pt x="18" y="107"/>
                      <a:pt x="47" y="83"/>
                      <a:pt x="51" y="80"/>
                    </a:cubicBezTo>
                    <a:cubicBezTo>
                      <a:pt x="60" y="72"/>
                      <a:pt x="68" y="64"/>
                      <a:pt x="75" y="54"/>
                    </a:cubicBezTo>
                    <a:cubicBezTo>
                      <a:pt x="79" y="48"/>
                      <a:pt x="85" y="42"/>
                      <a:pt x="81" y="35"/>
                    </a:cubicBezTo>
                    <a:cubicBezTo>
                      <a:pt x="81" y="35"/>
                      <a:pt x="80" y="34"/>
                      <a:pt x="79" y="35"/>
                    </a:cubicBezTo>
                    <a:cubicBezTo>
                      <a:pt x="62" y="44"/>
                      <a:pt x="48" y="56"/>
                      <a:pt x="37" y="73"/>
                    </a:cubicBezTo>
                    <a:cubicBezTo>
                      <a:pt x="36" y="74"/>
                      <a:pt x="38" y="76"/>
                      <a:pt x="39" y="75"/>
                    </a:cubicBezTo>
                    <a:cubicBezTo>
                      <a:pt x="48" y="61"/>
                      <a:pt x="60" y="50"/>
                      <a:pt x="74" y="41"/>
                    </a:cubicBezTo>
                    <a:cubicBezTo>
                      <a:pt x="77" y="39"/>
                      <a:pt x="78" y="37"/>
                      <a:pt x="78" y="41"/>
                    </a:cubicBezTo>
                    <a:cubicBezTo>
                      <a:pt x="79" y="44"/>
                      <a:pt x="78" y="44"/>
                      <a:pt x="77" y="46"/>
                    </a:cubicBezTo>
                    <a:cubicBezTo>
                      <a:pt x="76" y="50"/>
                      <a:pt x="72" y="53"/>
                      <a:pt x="69" y="57"/>
                    </a:cubicBezTo>
                    <a:cubicBezTo>
                      <a:pt x="64" y="63"/>
                      <a:pt x="59" y="69"/>
                      <a:pt x="54" y="74"/>
                    </a:cubicBezTo>
                    <a:cubicBezTo>
                      <a:pt x="48" y="80"/>
                      <a:pt x="41" y="85"/>
                      <a:pt x="34" y="89"/>
                    </a:cubicBezTo>
                    <a:cubicBezTo>
                      <a:pt x="32" y="90"/>
                      <a:pt x="31" y="91"/>
                      <a:pt x="29" y="92"/>
                    </a:cubicBezTo>
                    <a:cubicBezTo>
                      <a:pt x="25" y="94"/>
                      <a:pt x="24" y="95"/>
                      <a:pt x="22" y="90"/>
                    </a:cubicBezTo>
                    <a:cubicBezTo>
                      <a:pt x="20" y="85"/>
                      <a:pt x="23" y="82"/>
                      <a:pt x="25" y="77"/>
                    </a:cubicBezTo>
                    <a:cubicBezTo>
                      <a:pt x="33" y="63"/>
                      <a:pt x="43" y="49"/>
                      <a:pt x="56" y="39"/>
                    </a:cubicBezTo>
                    <a:cubicBezTo>
                      <a:pt x="61" y="35"/>
                      <a:pt x="68" y="30"/>
                      <a:pt x="75" y="28"/>
                    </a:cubicBezTo>
                    <a:cubicBezTo>
                      <a:pt x="81" y="26"/>
                      <a:pt x="85" y="26"/>
                      <a:pt x="90" y="30"/>
                    </a:cubicBezTo>
                    <a:cubicBezTo>
                      <a:pt x="95" y="35"/>
                      <a:pt x="94" y="39"/>
                      <a:pt x="91" y="45"/>
                    </a:cubicBezTo>
                    <a:cubicBezTo>
                      <a:pt x="84" y="58"/>
                      <a:pt x="72" y="70"/>
                      <a:pt x="62" y="80"/>
                    </a:cubicBezTo>
                    <a:cubicBezTo>
                      <a:pt x="50" y="91"/>
                      <a:pt x="37" y="102"/>
                      <a:pt x="23" y="109"/>
                    </a:cubicBezTo>
                    <a:cubicBezTo>
                      <a:pt x="20" y="110"/>
                      <a:pt x="15" y="114"/>
                      <a:pt x="12" y="113"/>
                    </a:cubicBezTo>
                    <a:cubicBezTo>
                      <a:pt x="9" y="112"/>
                      <a:pt x="5" y="103"/>
                      <a:pt x="5" y="101"/>
                    </a:cubicBezTo>
                    <a:cubicBezTo>
                      <a:pt x="5" y="100"/>
                      <a:pt x="6" y="98"/>
                      <a:pt x="6" y="97"/>
                    </a:cubicBezTo>
                    <a:cubicBezTo>
                      <a:pt x="9" y="89"/>
                      <a:pt x="12" y="81"/>
                      <a:pt x="15" y="73"/>
                    </a:cubicBezTo>
                    <a:cubicBezTo>
                      <a:pt x="29" y="44"/>
                      <a:pt x="58" y="3"/>
                      <a:pt x="95" y="14"/>
                    </a:cubicBezTo>
                    <a:cubicBezTo>
                      <a:pt x="96" y="14"/>
                      <a:pt x="97" y="12"/>
                      <a:pt x="96" y="1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79" name="Google Shape;2379;p18"/>
              <p:cNvSpPr/>
              <p:nvPr/>
            </p:nvSpPr>
            <p:spPr>
              <a:xfrm>
                <a:off x="5962651" y="4927601"/>
                <a:ext cx="277812" cy="312738"/>
              </a:xfrm>
              <a:custGeom>
                <a:avLst/>
                <a:gdLst/>
                <a:ahLst/>
                <a:cxnLst/>
                <a:rect l="l" t="t" r="r" b="b"/>
                <a:pathLst>
                  <a:path w="74" h="83" extrusionOk="0">
                    <a:moveTo>
                      <a:pt x="63" y="1"/>
                    </a:moveTo>
                    <a:cubicBezTo>
                      <a:pt x="67" y="39"/>
                      <a:pt x="29" y="62"/>
                      <a:pt x="2" y="79"/>
                    </a:cubicBezTo>
                    <a:cubicBezTo>
                      <a:pt x="0" y="81"/>
                      <a:pt x="2" y="83"/>
                      <a:pt x="4" y="82"/>
                    </a:cubicBezTo>
                    <a:cubicBezTo>
                      <a:pt x="30" y="66"/>
                      <a:pt x="74" y="38"/>
                      <a:pt x="64" y="1"/>
                    </a:cubicBezTo>
                    <a:cubicBezTo>
                      <a:pt x="64" y="0"/>
                      <a:pt x="63" y="1"/>
                      <a:pt x="63"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80" name="Google Shape;2380;p18"/>
              <p:cNvSpPr/>
              <p:nvPr/>
            </p:nvSpPr>
            <p:spPr>
              <a:xfrm>
                <a:off x="5740401" y="5319713"/>
                <a:ext cx="584200" cy="463550"/>
              </a:xfrm>
              <a:custGeom>
                <a:avLst/>
                <a:gdLst/>
                <a:ahLst/>
                <a:cxnLst/>
                <a:rect l="l" t="t" r="r" b="b"/>
                <a:pathLst>
                  <a:path w="155" h="123" extrusionOk="0">
                    <a:moveTo>
                      <a:pt x="109" y="25"/>
                    </a:moveTo>
                    <a:cubicBezTo>
                      <a:pt x="125" y="34"/>
                      <a:pt x="141" y="46"/>
                      <a:pt x="148" y="64"/>
                    </a:cubicBezTo>
                    <a:cubicBezTo>
                      <a:pt x="155" y="81"/>
                      <a:pt x="152" y="103"/>
                      <a:pt x="137" y="114"/>
                    </a:cubicBezTo>
                    <a:cubicBezTo>
                      <a:pt x="128" y="122"/>
                      <a:pt x="115" y="123"/>
                      <a:pt x="104" y="121"/>
                    </a:cubicBezTo>
                    <a:cubicBezTo>
                      <a:pt x="92" y="119"/>
                      <a:pt x="81" y="113"/>
                      <a:pt x="71" y="106"/>
                    </a:cubicBezTo>
                    <a:cubicBezTo>
                      <a:pt x="47" y="90"/>
                      <a:pt x="26" y="67"/>
                      <a:pt x="12" y="40"/>
                    </a:cubicBezTo>
                    <a:cubicBezTo>
                      <a:pt x="7" y="32"/>
                      <a:pt x="0" y="16"/>
                      <a:pt x="7" y="8"/>
                    </a:cubicBezTo>
                    <a:cubicBezTo>
                      <a:pt x="13" y="0"/>
                      <a:pt x="27" y="2"/>
                      <a:pt x="36" y="3"/>
                    </a:cubicBezTo>
                    <a:cubicBezTo>
                      <a:pt x="62" y="5"/>
                      <a:pt x="87" y="12"/>
                      <a:pt x="109" y="2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81" name="Google Shape;2381;p18"/>
              <p:cNvSpPr/>
              <p:nvPr/>
            </p:nvSpPr>
            <p:spPr>
              <a:xfrm>
                <a:off x="5834063" y="5380038"/>
                <a:ext cx="463550" cy="407988"/>
              </a:xfrm>
              <a:custGeom>
                <a:avLst/>
                <a:gdLst/>
                <a:ahLst/>
                <a:cxnLst/>
                <a:rect l="l" t="t" r="r" b="b"/>
                <a:pathLst>
                  <a:path w="123" h="108" extrusionOk="0">
                    <a:moveTo>
                      <a:pt x="118" y="80"/>
                    </a:moveTo>
                    <a:cubicBezTo>
                      <a:pt x="123" y="40"/>
                      <a:pt x="78" y="15"/>
                      <a:pt x="46" y="6"/>
                    </a:cubicBezTo>
                    <a:cubicBezTo>
                      <a:pt x="37" y="3"/>
                      <a:pt x="27" y="1"/>
                      <a:pt x="18" y="1"/>
                    </a:cubicBezTo>
                    <a:cubicBezTo>
                      <a:pt x="12" y="0"/>
                      <a:pt x="5" y="1"/>
                      <a:pt x="3" y="7"/>
                    </a:cubicBezTo>
                    <a:cubicBezTo>
                      <a:pt x="0" y="12"/>
                      <a:pt x="3" y="17"/>
                      <a:pt x="5" y="21"/>
                    </a:cubicBezTo>
                    <a:cubicBezTo>
                      <a:pt x="10" y="30"/>
                      <a:pt x="18" y="37"/>
                      <a:pt x="25" y="44"/>
                    </a:cubicBezTo>
                    <a:cubicBezTo>
                      <a:pt x="34" y="53"/>
                      <a:pt x="99" y="108"/>
                      <a:pt x="104" y="74"/>
                    </a:cubicBezTo>
                    <a:cubicBezTo>
                      <a:pt x="106" y="58"/>
                      <a:pt x="89" y="44"/>
                      <a:pt x="78" y="36"/>
                    </a:cubicBezTo>
                    <a:cubicBezTo>
                      <a:pt x="70" y="30"/>
                      <a:pt x="62" y="25"/>
                      <a:pt x="53" y="22"/>
                    </a:cubicBezTo>
                    <a:cubicBezTo>
                      <a:pt x="48" y="20"/>
                      <a:pt x="43" y="18"/>
                      <a:pt x="38" y="17"/>
                    </a:cubicBezTo>
                    <a:cubicBezTo>
                      <a:pt x="35" y="16"/>
                      <a:pt x="30" y="14"/>
                      <a:pt x="27" y="15"/>
                    </a:cubicBezTo>
                    <a:cubicBezTo>
                      <a:pt x="11" y="19"/>
                      <a:pt x="39" y="43"/>
                      <a:pt x="43" y="46"/>
                    </a:cubicBezTo>
                    <a:cubicBezTo>
                      <a:pt x="52" y="54"/>
                      <a:pt x="62" y="61"/>
                      <a:pt x="73" y="67"/>
                    </a:cubicBezTo>
                    <a:cubicBezTo>
                      <a:pt x="79" y="70"/>
                      <a:pt x="86" y="74"/>
                      <a:pt x="92" y="69"/>
                    </a:cubicBezTo>
                    <a:cubicBezTo>
                      <a:pt x="93" y="69"/>
                      <a:pt x="92" y="68"/>
                      <a:pt x="92" y="67"/>
                    </a:cubicBezTo>
                    <a:cubicBezTo>
                      <a:pt x="80" y="52"/>
                      <a:pt x="66" y="40"/>
                      <a:pt x="48" y="31"/>
                    </a:cubicBezTo>
                    <a:cubicBezTo>
                      <a:pt x="46" y="31"/>
                      <a:pt x="45" y="33"/>
                      <a:pt x="46" y="34"/>
                    </a:cubicBezTo>
                    <a:cubicBezTo>
                      <a:pt x="61" y="41"/>
                      <a:pt x="74" y="51"/>
                      <a:pt x="85" y="63"/>
                    </a:cubicBezTo>
                    <a:cubicBezTo>
                      <a:pt x="87" y="66"/>
                      <a:pt x="90" y="66"/>
                      <a:pt x="86" y="67"/>
                    </a:cubicBezTo>
                    <a:cubicBezTo>
                      <a:pt x="83" y="68"/>
                      <a:pt x="83" y="67"/>
                      <a:pt x="81" y="67"/>
                    </a:cubicBezTo>
                    <a:cubicBezTo>
                      <a:pt x="77" y="66"/>
                      <a:pt x="73" y="63"/>
                      <a:pt x="69" y="61"/>
                    </a:cubicBezTo>
                    <a:cubicBezTo>
                      <a:pt x="62" y="57"/>
                      <a:pt x="55" y="53"/>
                      <a:pt x="49" y="48"/>
                    </a:cubicBezTo>
                    <a:cubicBezTo>
                      <a:pt x="43" y="43"/>
                      <a:pt x="37" y="38"/>
                      <a:pt x="31" y="31"/>
                    </a:cubicBezTo>
                    <a:cubicBezTo>
                      <a:pt x="30" y="30"/>
                      <a:pt x="29" y="28"/>
                      <a:pt x="27" y="27"/>
                    </a:cubicBezTo>
                    <a:cubicBezTo>
                      <a:pt x="25" y="23"/>
                      <a:pt x="24" y="22"/>
                      <a:pt x="28" y="20"/>
                    </a:cubicBezTo>
                    <a:cubicBezTo>
                      <a:pt x="33" y="17"/>
                      <a:pt x="37" y="19"/>
                      <a:pt x="42" y="21"/>
                    </a:cubicBezTo>
                    <a:cubicBezTo>
                      <a:pt x="57" y="26"/>
                      <a:pt x="72" y="34"/>
                      <a:pt x="84" y="45"/>
                    </a:cubicBezTo>
                    <a:cubicBezTo>
                      <a:pt x="89" y="50"/>
                      <a:pt x="95" y="56"/>
                      <a:pt x="98" y="62"/>
                    </a:cubicBezTo>
                    <a:cubicBezTo>
                      <a:pt x="101" y="68"/>
                      <a:pt x="102" y="72"/>
                      <a:pt x="98" y="77"/>
                    </a:cubicBezTo>
                    <a:cubicBezTo>
                      <a:pt x="95" y="83"/>
                      <a:pt x="90" y="82"/>
                      <a:pt x="84" y="80"/>
                    </a:cubicBezTo>
                    <a:cubicBezTo>
                      <a:pt x="70" y="76"/>
                      <a:pt x="56" y="66"/>
                      <a:pt x="45" y="57"/>
                    </a:cubicBezTo>
                    <a:cubicBezTo>
                      <a:pt x="32" y="48"/>
                      <a:pt x="20" y="37"/>
                      <a:pt x="10" y="24"/>
                    </a:cubicBezTo>
                    <a:cubicBezTo>
                      <a:pt x="8" y="21"/>
                      <a:pt x="4" y="17"/>
                      <a:pt x="4" y="13"/>
                    </a:cubicBezTo>
                    <a:cubicBezTo>
                      <a:pt x="5" y="10"/>
                      <a:pt x="13" y="5"/>
                      <a:pt x="15" y="5"/>
                    </a:cubicBezTo>
                    <a:cubicBezTo>
                      <a:pt x="16" y="5"/>
                      <a:pt x="18" y="5"/>
                      <a:pt x="19" y="5"/>
                    </a:cubicBezTo>
                    <a:cubicBezTo>
                      <a:pt x="28" y="6"/>
                      <a:pt x="36" y="8"/>
                      <a:pt x="44" y="11"/>
                    </a:cubicBezTo>
                    <a:cubicBezTo>
                      <a:pt x="75" y="19"/>
                      <a:pt x="120" y="42"/>
                      <a:pt x="116" y="80"/>
                    </a:cubicBezTo>
                    <a:cubicBezTo>
                      <a:pt x="115" y="81"/>
                      <a:pt x="118" y="81"/>
                      <a:pt x="118" y="8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82" name="Google Shape;2382;p18"/>
              <p:cNvSpPr/>
              <p:nvPr/>
            </p:nvSpPr>
            <p:spPr>
              <a:xfrm>
                <a:off x="5883275" y="5541963"/>
                <a:ext cx="346075" cy="252412"/>
              </a:xfrm>
              <a:custGeom>
                <a:avLst/>
                <a:gdLst/>
                <a:ahLst/>
                <a:cxnLst/>
                <a:rect l="l" t="t" r="r" b="b"/>
                <a:pathLst>
                  <a:path w="92" h="67" extrusionOk="0">
                    <a:moveTo>
                      <a:pt x="91" y="49"/>
                    </a:moveTo>
                    <a:cubicBezTo>
                      <a:pt x="55" y="60"/>
                      <a:pt x="25" y="26"/>
                      <a:pt x="4" y="2"/>
                    </a:cubicBezTo>
                    <a:cubicBezTo>
                      <a:pt x="3" y="0"/>
                      <a:pt x="0" y="2"/>
                      <a:pt x="2" y="4"/>
                    </a:cubicBezTo>
                    <a:cubicBezTo>
                      <a:pt x="22" y="28"/>
                      <a:pt x="56" y="67"/>
                      <a:pt x="91" y="51"/>
                    </a:cubicBezTo>
                    <a:cubicBezTo>
                      <a:pt x="92" y="50"/>
                      <a:pt x="91" y="49"/>
                      <a:pt x="91" y="4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83" name="Google Shape;2383;p18"/>
              <p:cNvSpPr/>
              <p:nvPr/>
            </p:nvSpPr>
            <p:spPr>
              <a:xfrm>
                <a:off x="5053013" y="5180013"/>
                <a:ext cx="660400" cy="342900"/>
              </a:xfrm>
              <a:custGeom>
                <a:avLst/>
                <a:gdLst/>
                <a:ahLst/>
                <a:cxnLst/>
                <a:rect l="l" t="t" r="r" b="b"/>
                <a:pathLst>
                  <a:path w="175" h="91" extrusionOk="0">
                    <a:moveTo>
                      <a:pt x="80" y="1"/>
                    </a:moveTo>
                    <a:cubicBezTo>
                      <a:pt x="61" y="0"/>
                      <a:pt x="41" y="2"/>
                      <a:pt x="26" y="13"/>
                    </a:cubicBezTo>
                    <a:cubicBezTo>
                      <a:pt x="10" y="23"/>
                      <a:pt x="0" y="44"/>
                      <a:pt x="7" y="61"/>
                    </a:cubicBezTo>
                    <a:cubicBezTo>
                      <a:pt x="11" y="72"/>
                      <a:pt x="21" y="81"/>
                      <a:pt x="31" y="85"/>
                    </a:cubicBezTo>
                    <a:cubicBezTo>
                      <a:pt x="42" y="90"/>
                      <a:pt x="54" y="91"/>
                      <a:pt x="66" y="90"/>
                    </a:cubicBezTo>
                    <a:cubicBezTo>
                      <a:pt x="96" y="90"/>
                      <a:pt x="126" y="82"/>
                      <a:pt x="152" y="68"/>
                    </a:cubicBezTo>
                    <a:cubicBezTo>
                      <a:pt x="160" y="63"/>
                      <a:pt x="175" y="54"/>
                      <a:pt x="174" y="43"/>
                    </a:cubicBezTo>
                    <a:cubicBezTo>
                      <a:pt x="174" y="33"/>
                      <a:pt x="160" y="27"/>
                      <a:pt x="153" y="23"/>
                    </a:cubicBezTo>
                    <a:cubicBezTo>
                      <a:pt x="130" y="11"/>
                      <a:pt x="105" y="3"/>
                      <a:pt x="80" y="1"/>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84" name="Google Shape;2384;p18"/>
              <p:cNvSpPr/>
              <p:nvPr/>
            </p:nvSpPr>
            <p:spPr>
              <a:xfrm>
                <a:off x="5099051" y="5202238"/>
                <a:ext cx="520700" cy="268288"/>
              </a:xfrm>
              <a:custGeom>
                <a:avLst/>
                <a:gdLst/>
                <a:ahLst/>
                <a:cxnLst/>
                <a:rect l="l" t="t" r="r" b="b"/>
                <a:pathLst>
                  <a:path w="138" h="71" extrusionOk="0">
                    <a:moveTo>
                      <a:pt x="0" y="36"/>
                    </a:moveTo>
                    <a:cubicBezTo>
                      <a:pt x="18" y="0"/>
                      <a:pt x="69" y="4"/>
                      <a:pt x="101" y="14"/>
                    </a:cubicBezTo>
                    <a:cubicBezTo>
                      <a:pt x="110" y="17"/>
                      <a:pt x="119" y="20"/>
                      <a:pt x="128" y="25"/>
                    </a:cubicBezTo>
                    <a:cubicBezTo>
                      <a:pt x="132" y="28"/>
                      <a:pt x="138" y="32"/>
                      <a:pt x="137" y="38"/>
                    </a:cubicBezTo>
                    <a:cubicBezTo>
                      <a:pt x="136" y="44"/>
                      <a:pt x="131" y="47"/>
                      <a:pt x="127" y="49"/>
                    </a:cubicBezTo>
                    <a:cubicBezTo>
                      <a:pt x="118" y="53"/>
                      <a:pt x="107" y="56"/>
                      <a:pt x="98" y="58"/>
                    </a:cubicBezTo>
                    <a:cubicBezTo>
                      <a:pt x="86" y="60"/>
                      <a:pt x="1" y="71"/>
                      <a:pt x="15" y="39"/>
                    </a:cubicBezTo>
                    <a:cubicBezTo>
                      <a:pt x="22" y="25"/>
                      <a:pt x="44" y="22"/>
                      <a:pt x="58" y="21"/>
                    </a:cubicBezTo>
                    <a:cubicBezTo>
                      <a:pt x="68" y="21"/>
                      <a:pt x="77" y="22"/>
                      <a:pt x="87" y="24"/>
                    </a:cubicBezTo>
                    <a:cubicBezTo>
                      <a:pt x="92" y="24"/>
                      <a:pt x="97" y="26"/>
                      <a:pt x="102" y="27"/>
                    </a:cubicBezTo>
                    <a:cubicBezTo>
                      <a:pt x="105" y="28"/>
                      <a:pt x="110" y="29"/>
                      <a:pt x="112" y="32"/>
                    </a:cubicBezTo>
                    <a:cubicBezTo>
                      <a:pt x="123" y="44"/>
                      <a:pt x="86" y="49"/>
                      <a:pt x="81" y="49"/>
                    </a:cubicBezTo>
                    <a:cubicBezTo>
                      <a:pt x="69" y="51"/>
                      <a:pt x="57" y="52"/>
                      <a:pt x="46" y="50"/>
                    </a:cubicBezTo>
                    <a:cubicBezTo>
                      <a:pt x="39" y="49"/>
                      <a:pt x="31" y="49"/>
                      <a:pt x="28" y="42"/>
                    </a:cubicBezTo>
                    <a:cubicBezTo>
                      <a:pt x="27" y="41"/>
                      <a:pt x="28" y="40"/>
                      <a:pt x="29" y="40"/>
                    </a:cubicBezTo>
                    <a:cubicBezTo>
                      <a:pt x="47" y="34"/>
                      <a:pt x="66" y="32"/>
                      <a:pt x="86" y="34"/>
                    </a:cubicBezTo>
                    <a:cubicBezTo>
                      <a:pt x="87" y="35"/>
                      <a:pt x="87" y="37"/>
                      <a:pt x="85" y="37"/>
                    </a:cubicBezTo>
                    <a:cubicBezTo>
                      <a:pt x="69" y="35"/>
                      <a:pt x="53" y="36"/>
                      <a:pt x="37" y="41"/>
                    </a:cubicBezTo>
                    <a:cubicBezTo>
                      <a:pt x="34" y="41"/>
                      <a:pt x="32" y="40"/>
                      <a:pt x="34" y="44"/>
                    </a:cubicBezTo>
                    <a:cubicBezTo>
                      <a:pt x="36" y="46"/>
                      <a:pt x="36" y="45"/>
                      <a:pt x="38" y="46"/>
                    </a:cubicBezTo>
                    <a:cubicBezTo>
                      <a:pt x="42" y="48"/>
                      <a:pt x="47" y="47"/>
                      <a:pt x="52" y="48"/>
                    </a:cubicBezTo>
                    <a:cubicBezTo>
                      <a:pt x="60" y="48"/>
                      <a:pt x="67" y="48"/>
                      <a:pt x="75" y="48"/>
                    </a:cubicBezTo>
                    <a:cubicBezTo>
                      <a:pt x="83" y="47"/>
                      <a:pt x="91" y="45"/>
                      <a:pt x="99" y="43"/>
                    </a:cubicBezTo>
                    <a:cubicBezTo>
                      <a:pt x="101" y="43"/>
                      <a:pt x="103" y="42"/>
                      <a:pt x="105" y="41"/>
                    </a:cubicBezTo>
                    <a:cubicBezTo>
                      <a:pt x="109" y="40"/>
                      <a:pt x="110" y="40"/>
                      <a:pt x="108" y="35"/>
                    </a:cubicBezTo>
                    <a:cubicBezTo>
                      <a:pt x="106" y="30"/>
                      <a:pt x="101" y="30"/>
                      <a:pt x="96" y="29"/>
                    </a:cubicBezTo>
                    <a:cubicBezTo>
                      <a:pt x="81" y="25"/>
                      <a:pt x="64" y="23"/>
                      <a:pt x="48" y="26"/>
                    </a:cubicBezTo>
                    <a:cubicBezTo>
                      <a:pt x="41" y="27"/>
                      <a:pt x="33" y="29"/>
                      <a:pt x="27" y="33"/>
                    </a:cubicBezTo>
                    <a:cubicBezTo>
                      <a:pt x="21" y="36"/>
                      <a:pt x="18" y="39"/>
                      <a:pt x="18" y="45"/>
                    </a:cubicBezTo>
                    <a:cubicBezTo>
                      <a:pt x="18" y="51"/>
                      <a:pt x="22" y="54"/>
                      <a:pt x="28" y="56"/>
                    </a:cubicBezTo>
                    <a:cubicBezTo>
                      <a:pt x="43" y="59"/>
                      <a:pt x="59" y="59"/>
                      <a:pt x="74" y="58"/>
                    </a:cubicBezTo>
                    <a:cubicBezTo>
                      <a:pt x="90" y="57"/>
                      <a:pt x="106" y="54"/>
                      <a:pt x="121" y="49"/>
                    </a:cubicBezTo>
                    <a:cubicBezTo>
                      <a:pt x="124" y="48"/>
                      <a:pt x="130" y="46"/>
                      <a:pt x="132" y="43"/>
                    </a:cubicBezTo>
                    <a:cubicBezTo>
                      <a:pt x="133" y="40"/>
                      <a:pt x="129" y="31"/>
                      <a:pt x="127" y="30"/>
                    </a:cubicBezTo>
                    <a:cubicBezTo>
                      <a:pt x="126" y="29"/>
                      <a:pt x="125" y="29"/>
                      <a:pt x="124" y="28"/>
                    </a:cubicBezTo>
                    <a:cubicBezTo>
                      <a:pt x="116" y="24"/>
                      <a:pt x="108" y="21"/>
                      <a:pt x="100" y="19"/>
                    </a:cubicBezTo>
                    <a:cubicBezTo>
                      <a:pt x="70" y="10"/>
                      <a:pt x="19" y="3"/>
                      <a:pt x="2" y="38"/>
                    </a:cubicBezTo>
                    <a:cubicBezTo>
                      <a:pt x="2" y="39"/>
                      <a:pt x="0" y="38"/>
                      <a:pt x="0" y="3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85" name="Google Shape;2385;p18"/>
              <p:cNvSpPr/>
              <p:nvPr/>
            </p:nvSpPr>
            <p:spPr>
              <a:xfrm>
                <a:off x="5113338" y="5407026"/>
                <a:ext cx="388938" cy="127000"/>
              </a:xfrm>
              <a:custGeom>
                <a:avLst/>
                <a:gdLst/>
                <a:ahLst/>
                <a:cxnLst/>
                <a:rect l="l" t="t" r="r" b="b"/>
                <a:pathLst>
                  <a:path w="103" h="34" extrusionOk="0">
                    <a:moveTo>
                      <a:pt x="1" y="1"/>
                    </a:moveTo>
                    <a:cubicBezTo>
                      <a:pt x="26" y="29"/>
                      <a:pt x="69" y="17"/>
                      <a:pt x="100" y="9"/>
                    </a:cubicBezTo>
                    <a:cubicBezTo>
                      <a:pt x="102" y="8"/>
                      <a:pt x="103" y="11"/>
                      <a:pt x="101" y="12"/>
                    </a:cubicBezTo>
                    <a:cubicBezTo>
                      <a:pt x="71" y="20"/>
                      <a:pt x="21" y="34"/>
                      <a:pt x="0" y="2"/>
                    </a:cubicBezTo>
                    <a:cubicBezTo>
                      <a:pt x="0" y="1"/>
                      <a:pt x="1" y="0"/>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86" name="Google Shape;2386;p18"/>
              <p:cNvSpPr/>
              <p:nvPr/>
            </p:nvSpPr>
            <p:spPr>
              <a:xfrm>
                <a:off x="5486401" y="5365751"/>
                <a:ext cx="358775" cy="650875"/>
              </a:xfrm>
              <a:custGeom>
                <a:avLst/>
                <a:gdLst/>
                <a:ahLst/>
                <a:cxnLst/>
                <a:rect l="l" t="t" r="r" b="b"/>
                <a:pathLst>
                  <a:path w="95" h="173" extrusionOk="0">
                    <a:moveTo>
                      <a:pt x="5" y="88"/>
                    </a:moveTo>
                    <a:cubicBezTo>
                      <a:pt x="1" y="106"/>
                      <a:pt x="0" y="126"/>
                      <a:pt x="8" y="143"/>
                    </a:cubicBezTo>
                    <a:cubicBezTo>
                      <a:pt x="15" y="160"/>
                      <a:pt x="34" y="173"/>
                      <a:pt x="52" y="170"/>
                    </a:cubicBezTo>
                    <a:cubicBezTo>
                      <a:pt x="64" y="167"/>
                      <a:pt x="74" y="159"/>
                      <a:pt x="80" y="149"/>
                    </a:cubicBezTo>
                    <a:cubicBezTo>
                      <a:pt x="86" y="139"/>
                      <a:pt x="89" y="127"/>
                      <a:pt x="91" y="115"/>
                    </a:cubicBezTo>
                    <a:cubicBezTo>
                      <a:pt x="95" y="86"/>
                      <a:pt x="92" y="55"/>
                      <a:pt x="82" y="27"/>
                    </a:cubicBezTo>
                    <a:cubicBezTo>
                      <a:pt x="79" y="18"/>
                      <a:pt x="72" y="2"/>
                      <a:pt x="61" y="1"/>
                    </a:cubicBezTo>
                    <a:cubicBezTo>
                      <a:pt x="52" y="0"/>
                      <a:pt x="44" y="13"/>
                      <a:pt x="38" y="20"/>
                    </a:cubicBezTo>
                    <a:cubicBezTo>
                      <a:pt x="22" y="40"/>
                      <a:pt x="11" y="63"/>
                      <a:pt x="5" y="88"/>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87" name="Google Shape;2387;p18"/>
              <p:cNvSpPr/>
              <p:nvPr/>
            </p:nvSpPr>
            <p:spPr>
              <a:xfrm>
                <a:off x="5494338" y="5459413"/>
                <a:ext cx="263525" cy="531813"/>
              </a:xfrm>
              <a:custGeom>
                <a:avLst/>
                <a:gdLst/>
                <a:ahLst/>
                <a:cxnLst/>
                <a:rect l="l" t="t" r="r" b="b"/>
                <a:pathLst>
                  <a:path w="70" h="141" extrusionOk="0">
                    <a:moveTo>
                      <a:pt x="33" y="136"/>
                    </a:moveTo>
                    <a:cubicBezTo>
                      <a:pt x="0" y="113"/>
                      <a:pt x="12" y="63"/>
                      <a:pt x="27" y="33"/>
                    </a:cubicBezTo>
                    <a:cubicBezTo>
                      <a:pt x="31" y="25"/>
                      <a:pt x="36" y="16"/>
                      <a:pt x="42" y="9"/>
                    </a:cubicBezTo>
                    <a:cubicBezTo>
                      <a:pt x="45" y="4"/>
                      <a:pt x="50" y="0"/>
                      <a:pt x="57" y="2"/>
                    </a:cubicBezTo>
                    <a:cubicBezTo>
                      <a:pt x="62" y="3"/>
                      <a:pt x="64" y="9"/>
                      <a:pt x="65" y="13"/>
                    </a:cubicBezTo>
                    <a:cubicBezTo>
                      <a:pt x="68" y="23"/>
                      <a:pt x="69" y="34"/>
                      <a:pt x="69" y="43"/>
                    </a:cubicBezTo>
                    <a:cubicBezTo>
                      <a:pt x="70" y="56"/>
                      <a:pt x="67" y="141"/>
                      <a:pt x="38" y="122"/>
                    </a:cubicBezTo>
                    <a:cubicBezTo>
                      <a:pt x="25" y="113"/>
                      <a:pt x="25" y="91"/>
                      <a:pt x="27" y="77"/>
                    </a:cubicBezTo>
                    <a:cubicBezTo>
                      <a:pt x="28" y="67"/>
                      <a:pt x="30" y="58"/>
                      <a:pt x="34" y="49"/>
                    </a:cubicBezTo>
                    <a:cubicBezTo>
                      <a:pt x="36" y="44"/>
                      <a:pt x="38" y="39"/>
                      <a:pt x="40" y="35"/>
                    </a:cubicBezTo>
                    <a:cubicBezTo>
                      <a:pt x="41" y="32"/>
                      <a:pt x="43" y="27"/>
                      <a:pt x="46" y="25"/>
                    </a:cubicBezTo>
                    <a:cubicBezTo>
                      <a:pt x="60" y="16"/>
                      <a:pt x="59" y="53"/>
                      <a:pt x="59" y="58"/>
                    </a:cubicBezTo>
                    <a:cubicBezTo>
                      <a:pt x="58" y="70"/>
                      <a:pt x="57" y="82"/>
                      <a:pt x="54" y="94"/>
                    </a:cubicBezTo>
                    <a:cubicBezTo>
                      <a:pt x="52" y="100"/>
                      <a:pt x="50" y="108"/>
                      <a:pt x="43" y="110"/>
                    </a:cubicBezTo>
                    <a:cubicBezTo>
                      <a:pt x="42" y="110"/>
                      <a:pt x="41" y="109"/>
                      <a:pt x="41" y="109"/>
                    </a:cubicBezTo>
                    <a:cubicBezTo>
                      <a:pt x="38" y="89"/>
                      <a:pt x="38" y="70"/>
                      <a:pt x="44" y="52"/>
                    </a:cubicBezTo>
                    <a:cubicBezTo>
                      <a:pt x="45" y="50"/>
                      <a:pt x="47" y="51"/>
                      <a:pt x="47" y="52"/>
                    </a:cubicBezTo>
                    <a:cubicBezTo>
                      <a:pt x="42" y="68"/>
                      <a:pt x="41" y="84"/>
                      <a:pt x="43" y="100"/>
                    </a:cubicBezTo>
                    <a:cubicBezTo>
                      <a:pt x="43" y="104"/>
                      <a:pt x="42" y="106"/>
                      <a:pt x="45" y="104"/>
                    </a:cubicBezTo>
                    <a:cubicBezTo>
                      <a:pt x="48" y="102"/>
                      <a:pt x="47" y="102"/>
                      <a:pt x="48" y="100"/>
                    </a:cubicBezTo>
                    <a:cubicBezTo>
                      <a:pt x="50" y="96"/>
                      <a:pt x="51" y="91"/>
                      <a:pt x="52" y="87"/>
                    </a:cubicBezTo>
                    <a:cubicBezTo>
                      <a:pt x="54" y="80"/>
                      <a:pt x="55" y="72"/>
                      <a:pt x="56" y="64"/>
                    </a:cubicBezTo>
                    <a:cubicBezTo>
                      <a:pt x="56" y="56"/>
                      <a:pt x="56" y="48"/>
                      <a:pt x="55" y="40"/>
                    </a:cubicBezTo>
                    <a:cubicBezTo>
                      <a:pt x="55" y="38"/>
                      <a:pt x="55" y="35"/>
                      <a:pt x="54" y="34"/>
                    </a:cubicBezTo>
                    <a:cubicBezTo>
                      <a:pt x="53" y="29"/>
                      <a:pt x="53" y="28"/>
                      <a:pt x="49" y="29"/>
                    </a:cubicBezTo>
                    <a:cubicBezTo>
                      <a:pt x="44" y="31"/>
                      <a:pt x="43" y="35"/>
                      <a:pt x="41" y="40"/>
                    </a:cubicBezTo>
                    <a:cubicBezTo>
                      <a:pt x="34" y="55"/>
                      <a:pt x="29" y="71"/>
                      <a:pt x="30" y="87"/>
                    </a:cubicBezTo>
                    <a:cubicBezTo>
                      <a:pt x="30" y="95"/>
                      <a:pt x="31" y="103"/>
                      <a:pt x="33" y="110"/>
                    </a:cubicBezTo>
                    <a:cubicBezTo>
                      <a:pt x="36" y="115"/>
                      <a:pt x="38" y="119"/>
                      <a:pt x="44" y="120"/>
                    </a:cubicBezTo>
                    <a:cubicBezTo>
                      <a:pt x="50" y="121"/>
                      <a:pt x="54" y="117"/>
                      <a:pt x="56" y="112"/>
                    </a:cubicBezTo>
                    <a:cubicBezTo>
                      <a:pt x="62" y="98"/>
                      <a:pt x="64" y="82"/>
                      <a:pt x="65" y="67"/>
                    </a:cubicBezTo>
                    <a:cubicBezTo>
                      <a:pt x="67" y="51"/>
                      <a:pt x="67" y="34"/>
                      <a:pt x="64" y="19"/>
                    </a:cubicBezTo>
                    <a:cubicBezTo>
                      <a:pt x="64" y="16"/>
                      <a:pt x="63" y="9"/>
                      <a:pt x="60" y="7"/>
                    </a:cubicBezTo>
                    <a:cubicBezTo>
                      <a:pt x="57" y="6"/>
                      <a:pt x="49" y="8"/>
                      <a:pt x="47" y="10"/>
                    </a:cubicBezTo>
                    <a:cubicBezTo>
                      <a:pt x="46" y="11"/>
                      <a:pt x="45" y="12"/>
                      <a:pt x="44" y="13"/>
                    </a:cubicBezTo>
                    <a:cubicBezTo>
                      <a:pt x="39" y="20"/>
                      <a:pt x="35" y="27"/>
                      <a:pt x="31" y="35"/>
                    </a:cubicBezTo>
                    <a:cubicBezTo>
                      <a:pt x="17" y="63"/>
                      <a:pt x="3" y="112"/>
                      <a:pt x="34" y="134"/>
                    </a:cubicBezTo>
                    <a:cubicBezTo>
                      <a:pt x="35" y="135"/>
                      <a:pt x="34" y="137"/>
                      <a:pt x="33" y="13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88" name="Google Shape;2388;p18"/>
              <p:cNvSpPr/>
              <p:nvPr/>
            </p:nvSpPr>
            <p:spPr>
              <a:xfrm>
                <a:off x="5686426" y="5594351"/>
                <a:ext cx="139700" cy="377825"/>
              </a:xfrm>
              <a:custGeom>
                <a:avLst/>
                <a:gdLst/>
                <a:ahLst/>
                <a:cxnLst/>
                <a:rect l="l" t="t" r="r" b="b"/>
                <a:pathLst>
                  <a:path w="37" h="100" extrusionOk="0">
                    <a:moveTo>
                      <a:pt x="1" y="98"/>
                    </a:moveTo>
                    <a:cubicBezTo>
                      <a:pt x="33" y="79"/>
                      <a:pt x="27" y="34"/>
                      <a:pt x="24" y="2"/>
                    </a:cubicBezTo>
                    <a:cubicBezTo>
                      <a:pt x="24" y="0"/>
                      <a:pt x="27" y="0"/>
                      <a:pt x="27" y="2"/>
                    </a:cubicBezTo>
                    <a:cubicBezTo>
                      <a:pt x="31" y="32"/>
                      <a:pt x="37" y="84"/>
                      <a:pt x="1" y="99"/>
                    </a:cubicBezTo>
                    <a:cubicBezTo>
                      <a:pt x="1" y="100"/>
                      <a:pt x="0" y="98"/>
                      <a:pt x="1" y="9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89" name="Google Shape;2389;p18"/>
              <p:cNvSpPr/>
              <p:nvPr/>
            </p:nvSpPr>
            <p:spPr>
              <a:xfrm>
                <a:off x="5630863" y="5199063"/>
                <a:ext cx="211138" cy="222250"/>
              </a:xfrm>
              <a:custGeom>
                <a:avLst/>
                <a:gdLst/>
                <a:ahLst/>
                <a:cxnLst/>
                <a:rect l="l" t="t" r="r" b="b"/>
                <a:pathLst>
                  <a:path w="56" h="59" extrusionOk="0">
                    <a:moveTo>
                      <a:pt x="2" y="35"/>
                    </a:moveTo>
                    <a:cubicBezTo>
                      <a:pt x="3" y="44"/>
                      <a:pt x="10" y="53"/>
                      <a:pt x="19" y="57"/>
                    </a:cubicBezTo>
                    <a:cubicBezTo>
                      <a:pt x="22" y="58"/>
                      <a:pt x="26" y="59"/>
                      <a:pt x="30" y="59"/>
                    </a:cubicBezTo>
                    <a:cubicBezTo>
                      <a:pt x="40" y="59"/>
                      <a:pt x="49" y="52"/>
                      <a:pt x="52" y="43"/>
                    </a:cubicBezTo>
                    <a:cubicBezTo>
                      <a:pt x="56" y="33"/>
                      <a:pt x="53" y="22"/>
                      <a:pt x="45" y="15"/>
                    </a:cubicBezTo>
                    <a:cubicBezTo>
                      <a:pt x="28" y="0"/>
                      <a:pt x="0" y="11"/>
                      <a:pt x="2" y="3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90" name="Google Shape;2390;p18"/>
              <p:cNvSpPr/>
              <p:nvPr/>
            </p:nvSpPr>
            <p:spPr>
              <a:xfrm>
                <a:off x="5576888" y="5172076"/>
                <a:ext cx="306388" cy="306388"/>
              </a:xfrm>
              <a:custGeom>
                <a:avLst/>
                <a:gdLst/>
                <a:ahLst/>
                <a:cxnLst/>
                <a:rect l="l" t="t" r="r" b="b"/>
                <a:pathLst>
                  <a:path w="81" h="81" extrusionOk="0">
                    <a:moveTo>
                      <a:pt x="26" y="11"/>
                    </a:moveTo>
                    <a:cubicBezTo>
                      <a:pt x="6" y="19"/>
                      <a:pt x="0" y="41"/>
                      <a:pt x="11" y="59"/>
                    </a:cubicBezTo>
                    <a:cubicBezTo>
                      <a:pt x="16" y="67"/>
                      <a:pt x="23" y="76"/>
                      <a:pt x="33" y="78"/>
                    </a:cubicBezTo>
                    <a:cubicBezTo>
                      <a:pt x="43" y="81"/>
                      <a:pt x="53" y="77"/>
                      <a:pt x="61" y="72"/>
                    </a:cubicBezTo>
                    <a:cubicBezTo>
                      <a:pt x="78" y="61"/>
                      <a:pt x="81" y="37"/>
                      <a:pt x="70" y="20"/>
                    </a:cubicBezTo>
                    <a:cubicBezTo>
                      <a:pt x="60" y="5"/>
                      <a:pt x="37" y="0"/>
                      <a:pt x="22" y="12"/>
                    </a:cubicBezTo>
                    <a:cubicBezTo>
                      <a:pt x="21" y="14"/>
                      <a:pt x="23" y="16"/>
                      <a:pt x="24" y="15"/>
                    </a:cubicBezTo>
                    <a:cubicBezTo>
                      <a:pt x="38" y="5"/>
                      <a:pt x="57" y="7"/>
                      <a:pt x="67" y="21"/>
                    </a:cubicBezTo>
                    <a:cubicBezTo>
                      <a:pt x="78" y="36"/>
                      <a:pt x="76" y="59"/>
                      <a:pt x="59" y="70"/>
                    </a:cubicBezTo>
                    <a:cubicBezTo>
                      <a:pt x="53" y="74"/>
                      <a:pt x="44" y="77"/>
                      <a:pt x="36" y="76"/>
                    </a:cubicBezTo>
                    <a:cubicBezTo>
                      <a:pt x="27" y="75"/>
                      <a:pt x="20" y="67"/>
                      <a:pt x="15" y="60"/>
                    </a:cubicBezTo>
                    <a:cubicBezTo>
                      <a:pt x="3" y="43"/>
                      <a:pt x="7" y="21"/>
                      <a:pt x="27" y="13"/>
                    </a:cubicBezTo>
                    <a:cubicBezTo>
                      <a:pt x="28" y="12"/>
                      <a:pt x="27" y="10"/>
                      <a:pt x="26" y="1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2391" name="Google Shape;2391;p18"/>
            <p:cNvGrpSpPr/>
            <p:nvPr/>
          </p:nvGrpSpPr>
          <p:grpSpPr>
            <a:xfrm flipH="1">
              <a:off x="8919799" y="1822806"/>
              <a:ext cx="816534" cy="813241"/>
              <a:chOff x="3168651" y="847725"/>
              <a:chExt cx="787400" cy="784225"/>
            </a:xfrm>
          </p:grpSpPr>
          <p:sp>
            <p:nvSpPr>
              <p:cNvPr id="2392" name="Google Shape;2392;p18"/>
              <p:cNvSpPr/>
              <p:nvPr/>
            </p:nvSpPr>
            <p:spPr>
              <a:xfrm>
                <a:off x="3168650" y="847725"/>
                <a:ext cx="787400" cy="784225"/>
              </a:xfrm>
              <a:custGeom>
                <a:avLst/>
                <a:gdLst/>
                <a:ahLst/>
                <a:cxnLst/>
                <a:rect l="l" t="t" r="r" b="b"/>
                <a:pathLst>
                  <a:path w="209" h="208" extrusionOk="0">
                    <a:moveTo>
                      <a:pt x="35" y="165"/>
                    </a:moveTo>
                    <a:cubicBezTo>
                      <a:pt x="53" y="183"/>
                      <a:pt x="79" y="193"/>
                      <a:pt x="104" y="199"/>
                    </a:cubicBezTo>
                    <a:cubicBezTo>
                      <a:pt x="125" y="205"/>
                      <a:pt x="149" y="208"/>
                      <a:pt x="169" y="199"/>
                    </a:cubicBezTo>
                    <a:cubicBezTo>
                      <a:pt x="192" y="189"/>
                      <a:pt x="205" y="164"/>
                      <a:pt x="207" y="139"/>
                    </a:cubicBezTo>
                    <a:cubicBezTo>
                      <a:pt x="209" y="114"/>
                      <a:pt x="200" y="89"/>
                      <a:pt x="188" y="67"/>
                    </a:cubicBezTo>
                    <a:cubicBezTo>
                      <a:pt x="178" y="50"/>
                      <a:pt x="166" y="33"/>
                      <a:pt x="150" y="21"/>
                    </a:cubicBezTo>
                    <a:cubicBezTo>
                      <a:pt x="135" y="8"/>
                      <a:pt x="115" y="0"/>
                      <a:pt x="95" y="2"/>
                    </a:cubicBezTo>
                    <a:cubicBezTo>
                      <a:pt x="73" y="4"/>
                      <a:pt x="53" y="16"/>
                      <a:pt x="40" y="32"/>
                    </a:cubicBezTo>
                    <a:cubicBezTo>
                      <a:pt x="10" y="68"/>
                      <a:pt x="0" y="129"/>
                      <a:pt x="35" y="1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93" name="Google Shape;2393;p18"/>
              <p:cNvSpPr/>
              <p:nvPr/>
            </p:nvSpPr>
            <p:spPr>
              <a:xfrm>
                <a:off x="3259138" y="908051"/>
                <a:ext cx="666750" cy="674688"/>
              </a:xfrm>
              <a:custGeom>
                <a:avLst/>
                <a:gdLst/>
                <a:ahLst/>
                <a:cxnLst/>
                <a:rect l="l" t="t" r="r" b="b"/>
                <a:pathLst>
                  <a:path w="177" h="179" extrusionOk="0">
                    <a:moveTo>
                      <a:pt x="5" y="94"/>
                    </a:moveTo>
                    <a:cubicBezTo>
                      <a:pt x="4" y="124"/>
                      <a:pt x="25" y="150"/>
                      <a:pt x="53" y="162"/>
                    </a:cubicBezTo>
                    <a:cubicBezTo>
                      <a:pt x="80" y="174"/>
                      <a:pt x="120" y="179"/>
                      <a:pt x="147" y="162"/>
                    </a:cubicBezTo>
                    <a:cubicBezTo>
                      <a:pt x="158" y="156"/>
                      <a:pt x="167" y="145"/>
                      <a:pt x="171" y="132"/>
                    </a:cubicBezTo>
                    <a:cubicBezTo>
                      <a:pt x="175" y="116"/>
                      <a:pt x="169" y="100"/>
                      <a:pt x="161" y="86"/>
                    </a:cubicBezTo>
                    <a:cubicBezTo>
                      <a:pt x="152" y="71"/>
                      <a:pt x="142" y="57"/>
                      <a:pt x="130" y="44"/>
                    </a:cubicBezTo>
                    <a:cubicBezTo>
                      <a:pt x="119" y="32"/>
                      <a:pt x="107" y="21"/>
                      <a:pt x="92" y="14"/>
                    </a:cubicBezTo>
                    <a:cubicBezTo>
                      <a:pt x="64" y="0"/>
                      <a:pt x="32" y="8"/>
                      <a:pt x="16" y="36"/>
                    </a:cubicBezTo>
                    <a:cubicBezTo>
                      <a:pt x="9" y="48"/>
                      <a:pt x="4" y="64"/>
                      <a:pt x="3" y="79"/>
                    </a:cubicBezTo>
                    <a:cubicBezTo>
                      <a:pt x="3" y="95"/>
                      <a:pt x="11" y="108"/>
                      <a:pt x="23" y="120"/>
                    </a:cubicBezTo>
                    <a:cubicBezTo>
                      <a:pt x="45" y="142"/>
                      <a:pt x="73" y="157"/>
                      <a:pt x="104" y="163"/>
                    </a:cubicBezTo>
                    <a:cubicBezTo>
                      <a:pt x="117" y="166"/>
                      <a:pt x="134" y="170"/>
                      <a:pt x="145" y="160"/>
                    </a:cubicBezTo>
                    <a:cubicBezTo>
                      <a:pt x="155" y="151"/>
                      <a:pt x="155" y="135"/>
                      <a:pt x="154" y="122"/>
                    </a:cubicBezTo>
                    <a:cubicBezTo>
                      <a:pt x="153" y="105"/>
                      <a:pt x="149" y="89"/>
                      <a:pt x="142" y="74"/>
                    </a:cubicBezTo>
                    <a:cubicBezTo>
                      <a:pt x="137" y="60"/>
                      <a:pt x="128" y="40"/>
                      <a:pt x="114" y="32"/>
                    </a:cubicBezTo>
                    <a:cubicBezTo>
                      <a:pt x="101" y="25"/>
                      <a:pt x="82" y="26"/>
                      <a:pt x="67" y="27"/>
                    </a:cubicBezTo>
                    <a:cubicBezTo>
                      <a:pt x="51" y="29"/>
                      <a:pt x="33" y="33"/>
                      <a:pt x="19" y="42"/>
                    </a:cubicBezTo>
                    <a:cubicBezTo>
                      <a:pt x="6" y="50"/>
                      <a:pt x="11" y="62"/>
                      <a:pt x="16" y="73"/>
                    </a:cubicBezTo>
                    <a:cubicBezTo>
                      <a:pt x="23" y="89"/>
                      <a:pt x="31" y="104"/>
                      <a:pt x="41" y="118"/>
                    </a:cubicBezTo>
                    <a:cubicBezTo>
                      <a:pt x="50" y="130"/>
                      <a:pt x="60" y="146"/>
                      <a:pt x="74" y="152"/>
                    </a:cubicBezTo>
                    <a:cubicBezTo>
                      <a:pt x="88" y="158"/>
                      <a:pt x="102" y="150"/>
                      <a:pt x="114" y="143"/>
                    </a:cubicBezTo>
                    <a:cubicBezTo>
                      <a:pt x="126" y="135"/>
                      <a:pt x="141" y="123"/>
                      <a:pt x="147" y="109"/>
                    </a:cubicBezTo>
                    <a:cubicBezTo>
                      <a:pt x="153" y="96"/>
                      <a:pt x="144" y="85"/>
                      <a:pt x="135" y="76"/>
                    </a:cubicBezTo>
                    <a:cubicBezTo>
                      <a:pt x="122" y="65"/>
                      <a:pt x="108" y="55"/>
                      <a:pt x="94" y="47"/>
                    </a:cubicBezTo>
                    <a:cubicBezTo>
                      <a:pt x="86" y="43"/>
                      <a:pt x="78" y="39"/>
                      <a:pt x="70" y="35"/>
                    </a:cubicBezTo>
                    <a:cubicBezTo>
                      <a:pt x="64" y="33"/>
                      <a:pt x="57" y="30"/>
                      <a:pt x="50" y="31"/>
                    </a:cubicBezTo>
                    <a:cubicBezTo>
                      <a:pt x="38" y="35"/>
                      <a:pt x="36" y="52"/>
                      <a:pt x="33" y="62"/>
                    </a:cubicBezTo>
                    <a:cubicBezTo>
                      <a:pt x="30" y="78"/>
                      <a:pt x="29" y="95"/>
                      <a:pt x="38" y="110"/>
                    </a:cubicBezTo>
                    <a:cubicBezTo>
                      <a:pt x="46" y="122"/>
                      <a:pt x="60" y="128"/>
                      <a:pt x="73" y="133"/>
                    </a:cubicBezTo>
                    <a:cubicBezTo>
                      <a:pt x="86" y="137"/>
                      <a:pt x="107" y="144"/>
                      <a:pt x="120" y="137"/>
                    </a:cubicBezTo>
                    <a:cubicBezTo>
                      <a:pt x="132" y="130"/>
                      <a:pt x="131" y="111"/>
                      <a:pt x="130" y="100"/>
                    </a:cubicBezTo>
                    <a:cubicBezTo>
                      <a:pt x="127" y="85"/>
                      <a:pt x="121" y="71"/>
                      <a:pt x="110" y="61"/>
                    </a:cubicBezTo>
                    <a:cubicBezTo>
                      <a:pt x="100" y="51"/>
                      <a:pt x="87" y="46"/>
                      <a:pt x="73" y="47"/>
                    </a:cubicBezTo>
                    <a:cubicBezTo>
                      <a:pt x="62" y="48"/>
                      <a:pt x="49" y="54"/>
                      <a:pt x="48" y="66"/>
                    </a:cubicBezTo>
                    <a:cubicBezTo>
                      <a:pt x="47" y="80"/>
                      <a:pt x="59" y="94"/>
                      <a:pt x="68" y="102"/>
                    </a:cubicBezTo>
                    <a:cubicBezTo>
                      <a:pt x="75" y="107"/>
                      <a:pt x="91" y="119"/>
                      <a:pt x="98" y="107"/>
                    </a:cubicBezTo>
                    <a:cubicBezTo>
                      <a:pt x="103" y="96"/>
                      <a:pt x="93" y="84"/>
                      <a:pt x="84" y="79"/>
                    </a:cubicBezTo>
                    <a:cubicBezTo>
                      <a:pt x="77" y="75"/>
                      <a:pt x="63" y="73"/>
                      <a:pt x="64" y="86"/>
                    </a:cubicBezTo>
                    <a:cubicBezTo>
                      <a:pt x="65" y="97"/>
                      <a:pt x="75" y="108"/>
                      <a:pt x="85" y="112"/>
                    </a:cubicBezTo>
                    <a:cubicBezTo>
                      <a:pt x="87" y="113"/>
                      <a:pt x="89" y="110"/>
                      <a:pt x="87" y="109"/>
                    </a:cubicBezTo>
                    <a:cubicBezTo>
                      <a:pt x="81" y="106"/>
                      <a:pt x="76" y="103"/>
                      <a:pt x="72" y="97"/>
                    </a:cubicBezTo>
                    <a:cubicBezTo>
                      <a:pt x="71" y="94"/>
                      <a:pt x="69" y="90"/>
                      <a:pt x="69" y="87"/>
                    </a:cubicBezTo>
                    <a:cubicBezTo>
                      <a:pt x="68" y="82"/>
                      <a:pt x="73" y="79"/>
                      <a:pt x="78" y="81"/>
                    </a:cubicBezTo>
                    <a:cubicBezTo>
                      <a:pt x="85" y="83"/>
                      <a:pt x="91" y="88"/>
                      <a:pt x="93" y="95"/>
                    </a:cubicBezTo>
                    <a:cubicBezTo>
                      <a:pt x="96" y="100"/>
                      <a:pt x="94" y="109"/>
                      <a:pt x="85" y="107"/>
                    </a:cubicBezTo>
                    <a:cubicBezTo>
                      <a:pt x="81" y="106"/>
                      <a:pt x="78" y="104"/>
                      <a:pt x="74" y="102"/>
                    </a:cubicBezTo>
                    <a:cubicBezTo>
                      <a:pt x="64" y="95"/>
                      <a:pt x="53" y="83"/>
                      <a:pt x="52" y="70"/>
                    </a:cubicBezTo>
                    <a:cubicBezTo>
                      <a:pt x="50" y="53"/>
                      <a:pt x="73" y="49"/>
                      <a:pt x="85" y="52"/>
                    </a:cubicBezTo>
                    <a:cubicBezTo>
                      <a:pt x="112" y="57"/>
                      <a:pt x="128" y="87"/>
                      <a:pt x="126" y="112"/>
                    </a:cubicBezTo>
                    <a:cubicBezTo>
                      <a:pt x="126" y="121"/>
                      <a:pt x="124" y="132"/>
                      <a:pt x="114" y="135"/>
                    </a:cubicBezTo>
                    <a:cubicBezTo>
                      <a:pt x="107" y="137"/>
                      <a:pt x="99" y="135"/>
                      <a:pt x="92" y="134"/>
                    </a:cubicBezTo>
                    <a:cubicBezTo>
                      <a:pt x="80" y="132"/>
                      <a:pt x="67" y="127"/>
                      <a:pt x="56" y="121"/>
                    </a:cubicBezTo>
                    <a:cubicBezTo>
                      <a:pt x="44" y="113"/>
                      <a:pt x="36" y="102"/>
                      <a:pt x="35" y="88"/>
                    </a:cubicBezTo>
                    <a:cubicBezTo>
                      <a:pt x="34" y="74"/>
                      <a:pt x="37" y="59"/>
                      <a:pt x="41" y="47"/>
                    </a:cubicBezTo>
                    <a:cubicBezTo>
                      <a:pt x="44" y="39"/>
                      <a:pt x="49" y="34"/>
                      <a:pt x="58" y="35"/>
                    </a:cubicBezTo>
                    <a:cubicBezTo>
                      <a:pt x="65" y="36"/>
                      <a:pt x="72" y="39"/>
                      <a:pt x="78" y="42"/>
                    </a:cubicBezTo>
                    <a:cubicBezTo>
                      <a:pt x="90" y="47"/>
                      <a:pt x="101" y="54"/>
                      <a:pt x="112" y="61"/>
                    </a:cubicBezTo>
                    <a:cubicBezTo>
                      <a:pt x="122" y="68"/>
                      <a:pt x="134" y="77"/>
                      <a:pt x="141" y="87"/>
                    </a:cubicBezTo>
                    <a:cubicBezTo>
                      <a:pt x="153" y="102"/>
                      <a:pt x="142" y="116"/>
                      <a:pt x="130" y="127"/>
                    </a:cubicBezTo>
                    <a:cubicBezTo>
                      <a:pt x="121" y="135"/>
                      <a:pt x="110" y="143"/>
                      <a:pt x="98" y="148"/>
                    </a:cubicBezTo>
                    <a:cubicBezTo>
                      <a:pt x="81" y="155"/>
                      <a:pt x="69" y="147"/>
                      <a:pt x="58" y="135"/>
                    </a:cubicBezTo>
                    <a:cubicBezTo>
                      <a:pt x="41" y="116"/>
                      <a:pt x="27" y="94"/>
                      <a:pt x="18" y="70"/>
                    </a:cubicBezTo>
                    <a:cubicBezTo>
                      <a:pt x="15" y="64"/>
                      <a:pt x="12" y="56"/>
                      <a:pt x="14" y="50"/>
                    </a:cubicBezTo>
                    <a:cubicBezTo>
                      <a:pt x="17" y="44"/>
                      <a:pt x="29" y="40"/>
                      <a:pt x="36" y="38"/>
                    </a:cubicBezTo>
                    <a:cubicBezTo>
                      <a:pt x="49" y="33"/>
                      <a:pt x="64" y="30"/>
                      <a:pt x="78" y="30"/>
                    </a:cubicBezTo>
                    <a:cubicBezTo>
                      <a:pt x="93" y="29"/>
                      <a:pt x="111" y="30"/>
                      <a:pt x="121" y="42"/>
                    </a:cubicBezTo>
                    <a:cubicBezTo>
                      <a:pt x="130" y="53"/>
                      <a:pt x="136" y="65"/>
                      <a:pt x="141" y="77"/>
                    </a:cubicBezTo>
                    <a:cubicBezTo>
                      <a:pt x="145" y="90"/>
                      <a:pt x="149" y="103"/>
                      <a:pt x="150" y="116"/>
                    </a:cubicBezTo>
                    <a:cubicBezTo>
                      <a:pt x="151" y="128"/>
                      <a:pt x="153" y="144"/>
                      <a:pt x="146" y="155"/>
                    </a:cubicBezTo>
                    <a:cubicBezTo>
                      <a:pt x="137" y="167"/>
                      <a:pt x="119" y="163"/>
                      <a:pt x="107" y="161"/>
                    </a:cubicBezTo>
                    <a:cubicBezTo>
                      <a:pt x="95" y="158"/>
                      <a:pt x="83" y="155"/>
                      <a:pt x="72" y="150"/>
                    </a:cubicBezTo>
                    <a:cubicBezTo>
                      <a:pt x="51" y="140"/>
                      <a:pt x="28" y="125"/>
                      <a:pt x="15" y="106"/>
                    </a:cubicBezTo>
                    <a:cubicBezTo>
                      <a:pt x="0" y="83"/>
                      <a:pt x="8" y="50"/>
                      <a:pt x="24" y="30"/>
                    </a:cubicBezTo>
                    <a:cubicBezTo>
                      <a:pt x="42" y="7"/>
                      <a:pt x="71" y="6"/>
                      <a:pt x="96" y="19"/>
                    </a:cubicBezTo>
                    <a:cubicBezTo>
                      <a:pt x="119" y="32"/>
                      <a:pt x="137" y="55"/>
                      <a:pt x="151" y="77"/>
                    </a:cubicBezTo>
                    <a:cubicBezTo>
                      <a:pt x="166" y="100"/>
                      <a:pt x="177" y="128"/>
                      <a:pt x="154" y="151"/>
                    </a:cubicBezTo>
                    <a:cubicBezTo>
                      <a:pt x="136" y="169"/>
                      <a:pt x="106" y="171"/>
                      <a:pt x="81" y="167"/>
                    </a:cubicBezTo>
                    <a:cubicBezTo>
                      <a:pt x="56" y="163"/>
                      <a:pt x="32" y="151"/>
                      <a:pt x="18" y="129"/>
                    </a:cubicBezTo>
                    <a:cubicBezTo>
                      <a:pt x="11" y="118"/>
                      <a:pt x="7" y="106"/>
                      <a:pt x="7" y="94"/>
                    </a:cubicBezTo>
                    <a:cubicBezTo>
                      <a:pt x="7" y="92"/>
                      <a:pt x="5" y="92"/>
                      <a:pt x="5" y="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2394" name="Google Shape;2394;p18"/>
            <p:cNvGrpSpPr/>
            <p:nvPr/>
          </p:nvGrpSpPr>
          <p:grpSpPr>
            <a:xfrm flipH="1">
              <a:off x="7391715" y="-781449"/>
              <a:ext cx="1170944" cy="1170944"/>
              <a:chOff x="3884613" y="4403726"/>
              <a:chExt cx="995363" cy="995363"/>
            </a:xfrm>
          </p:grpSpPr>
          <p:sp>
            <p:nvSpPr>
              <p:cNvPr id="2395" name="Google Shape;2395;p18"/>
              <p:cNvSpPr/>
              <p:nvPr/>
            </p:nvSpPr>
            <p:spPr>
              <a:xfrm>
                <a:off x="3884613" y="4403726"/>
                <a:ext cx="995363" cy="995363"/>
              </a:xfrm>
              <a:custGeom>
                <a:avLst/>
                <a:gdLst/>
                <a:ahLst/>
                <a:cxnLst/>
                <a:rect l="l" t="t" r="r" b="b"/>
                <a:pathLst>
                  <a:path w="264" h="264" extrusionOk="0">
                    <a:moveTo>
                      <a:pt x="258" y="128"/>
                    </a:moveTo>
                    <a:cubicBezTo>
                      <a:pt x="255" y="125"/>
                      <a:pt x="250" y="123"/>
                      <a:pt x="246" y="122"/>
                    </a:cubicBezTo>
                    <a:cubicBezTo>
                      <a:pt x="238" y="120"/>
                      <a:pt x="231" y="119"/>
                      <a:pt x="224" y="119"/>
                    </a:cubicBezTo>
                    <a:cubicBezTo>
                      <a:pt x="229" y="117"/>
                      <a:pt x="234" y="116"/>
                      <a:pt x="239" y="114"/>
                    </a:cubicBezTo>
                    <a:cubicBezTo>
                      <a:pt x="244" y="112"/>
                      <a:pt x="248" y="110"/>
                      <a:pt x="252" y="107"/>
                    </a:cubicBezTo>
                    <a:cubicBezTo>
                      <a:pt x="256" y="103"/>
                      <a:pt x="258" y="98"/>
                      <a:pt x="257" y="94"/>
                    </a:cubicBezTo>
                    <a:cubicBezTo>
                      <a:pt x="257" y="89"/>
                      <a:pt x="253" y="85"/>
                      <a:pt x="248" y="83"/>
                    </a:cubicBezTo>
                    <a:cubicBezTo>
                      <a:pt x="244" y="82"/>
                      <a:pt x="239" y="82"/>
                      <a:pt x="234" y="82"/>
                    </a:cubicBezTo>
                    <a:cubicBezTo>
                      <a:pt x="224" y="83"/>
                      <a:pt x="213" y="87"/>
                      <a:pt x="203" y="91"/>
                    </a:cubicBezTo>
                    <a:cubicBezTo>
                      <a:pt x="210" y="85"/>
                      <a:pt x="217" y="79"/>
                      <a:pt x="223" y="73"/>
                    </a:cubicBezTo>
                    <a:cubicBezTo>
                      <a:pt x="227" y="70"/>
                      <a:pt x="230" y="66"/>
                      <a:pt x="233" y="62"/>
                    </a:cubicBezTo>
                    <a:cubicBezTo>
                      <a:pt x="235" y="57"/>
                      <a:pt x="235" y="52"/>
                      <a:pt x="232" y="47"/>
                    </a:cubicBezTo>
                    <a:cubicBezTo>
                      <a:pt x="230" y="44"/>
                      <a:pt x="225" y="42"/>
                      <a:pt x="220" y="42"/>
                    </a:cubicBezTo>
                    <a:cubicBezTo>
                      <a:pt x="215" y="42"/>
                      <a:pt x="211" y="44"/>
                      <a:pt x="207" y="46"/>
                    </a:cubicBezTo>
                    <a:cubicBezTo>
                      <a:pt x="197" y="51"/>
                      <a:pt x="189" y="58"/>
                      <a:pt x="182" y="66"/>
                    </a:cubicBezTo>
                    <a:cubicBezTo>
                      <a:pt x="186" y="58"/>
                      <a:pt x="189" y="50"/>
                      <a:pt x="193" y="42"/>
                    </a:cubicBezTo>
                    <a:cubicBezTo>
                      <a:pt x="195" y="37"/>
                      <a:pt x="197" y="33"/>
                      <a:pt x="197" y="28"/>
                    </a:cubicBezTo>
                    <a:cubicBezTo>
                      <a:pt x="197" y="23"/>
                      <a:pt x="195" y="18"/>
                      <a:pt x="191" y="15"/>
                    </a:cubicBezTo>
                    <a:cubicBezTo>
                      <a:pt x="187" y="12"/>
                      <a:pt x="182" y="12"/>
                      <a:pt x="178" y="14"/>
                    </a:cubicBezTo>
                    <a:cubicBezTo>
                      <a:pt x="173" y="16"/>
                      <a:pt x="170" y="20"/>
                      <a:pt x="167" y="24"/>
                    </a:cubicBezTo>
                    <a:cubicBezTo>
                      <a:pt x="160" y="32"/>
                      <a:pt x="156" y="42"/>
                      <a:pt x="152" y="52"/>
                    </a:cubicBezTo>
                    <a:cubicBezTo>
                      <a:pt x="152" y="43"/>
                      <a:pt x="153" y="34"/>
                      <a:pt x="153" y="25"/>
                    </a:cubicBezTo>
                    <a:cubicBezTo>
                      <a:pt x="153" y="20"/>
                      <a:pt x="153" y="15"/>
                      <a:pt x="151" y="11"/>
                    </a:cubicBezTo>
                    <a:cubicBezTo>
                      <a:pt x="149" y="6"/>
                      <a:pt x="145" y="2"/>
                      <a:pt x="141" y="1"/>
                    </a:cubicBezTo>
                    <a:cubicBezTo>
                      <a:pt x="136" y="0"/>
                      <a:pt x="131" y="2"/>
                      <a:pt x="128" y="6"/>
                    </a:cubicBezTo>
                    <a:cubicBezTo>
                      <a:pt x="125" y="9"/>
                      <a:pt x="123" y="14"/>
                      <a:pt x="122" y="18"/>
                    </a:cubicBezTo>
                    <a:cubicBezTo>
                      <a:pt x="120" y="26"/>
                      <a:pt x="119" y="33"/>
                      <a:pt x="119" y="40"/>
                    </a:cubicBezTo>
                    <a:cubicBezTo>
                      <a:pt x="117" y="35"/>
                      <a:pt x="115" y="30"/>
                      <a:pt x="113" y="25"/>
                    </a:cubicBezTo>
                    <a:cubicBezTo>
                      <a:pt x="112" y="20"/>
                      <a:pt x="110" y="16"/>
                      <a:pt x="106" y="12"/>
                    </a:cubicBezTo>
                    <a:cubicBezTo>
                      <a:pt x="103" y="8"/>
                      <a:pt x="98" y="6"/>
                      <a:pt x="93" y="7"/>
                    </a:cubicBezTo>
                    <a:cubicBezTo>
                      <a:pt x="89" y="7"/>
                      <a:pt x="85" y="11"/>
                      <a:pt x="83" y="16"/>
                    </a:cubicBezTo>
                    <a:cubicBezTo>
                      <a:pt x="81" y="20"/>
                      <a:pt x="81" y="25"/>
                      <a:pt x="82" y="30"/>
                    </a:cubicBezTo>
                    <a:cubicBezTo>
                      <a:pt x="83" y="40"/>
                      <a:pt x="86" y="51"/>
                      <a:pt x="90" y="61"/>
                    </a:cubicBezTo>
                    <a:cubicBezTo>
                      <a:pt x="85" y="54"/>
                      <a:pt x="79" y="47"/>
                      <a:pt x="73" y="41"/>
                    </a:cubicBezTo>
                    <a:cubicBezTo>
                      <a:pt x="69" y="37"/>
                      <a:pt x="66" y="34"/>
                      <a:pt x="61" y="31"/>
                    </a:cubicBezTo>
                    <a:cubicBezTo>
                      <a:pt x="57" y="29"/>
                      <a:pt x="51" y="29"/>
                      <a:pt x="47" y="32"/>
                    </a:cubicBezTo>
                    <a:cubicBezTo>
                      <a:pt x="43" y="34"/>
                      <a:pt x="41" y="39"/>
                      <a:pt x="41" y="44"/>
                    </a:cubicBezTo>
                    <a:cubicBezTo>
                      <a:pt x="41" y="49"/>
                      <a:pt x="43" y="53"/>
                      <a:pt x="46" y="57"/>
                    </a:cubicBezTo>
                    <a:cubicBezTo>
                      <a:pt x="51" y="67"/>
                      <a:pt x="58" y="75"/>
                      <a:pt x="66" y="83"/>
                    </a:cubicBezTo>
                    <a:cubicBezTo>
                      <a:pt x="58" y="78"/>
                      <a:pt x="50" y="75"/>
                      <a:pt x="42" y="71"/>
                    </a:cubicBezTo>
                    <a:cubicBezTo>
                      <a:pt x="37" y="69"/>
                      <a:pt x="32" y="67"/>
                      <a:pt x="27" y="67"/>
                    </a:cubicBezTo>
                    <a:cubicBezTo>
                      <a:pt x="23" y="67"/>
                      <a:pt x="17" y="69"/>
                      <a:pt x="15" y="73"/>
                    </a:cubicBezTo>
                    <a:cubicBezTo>
                      <a:pt x="12" y="77"/>
                      <a:pt x="12" y="82"/>
                      <a:pt x="14" y="86"/>
                    </a:cubicBezTo>
                    <a:cubicBezTo>
                      <a:pt x="16" y="91"/>
                      <a:pt x="20" y="94"/>
                      <a:pt x="23" y="97"/>
                    </a:cubicBezTo>
                    <a:cubicBezTo>
                      <a:pt x="32" y="104"/>
                      <a:pt x="42" y="108"/>
                      <a:pt x="52" y="112"/>
                    </a:cubicBezTo>
                    <a:cubicBezTo>
                      <a:pt x="43" y="112"/>
                      <a:pt x="34" y="111"/>
                      <a:pt x="25" y="111"/>
                    </a:cubicBezTo>
                    <a:cubicBezTo>
                      <a:pt x="20" y="111"/>
                      <a:pt x="15" y="111"/>
                      <a:pt x="10" y="113"/>
                    </a:cubicBezTo>
                    <a:cubicBezTo>
                      <a:pt x="6" y="115"/>
                      <a:pt x="2" y="119"/>
                      <a:pt x="1" y="123"/>
                    </a:cubicBezTo>
                    <a:cubicBezTo>
                      <a:pt x="0" y="128"/>
                      <a:pt x="2" y="133"/>
                      <a:pt x="6" y="136"/>
                    </a:cubicBezTo>
                    <a:cubicBezTo>
                      <a:pt x="9" y="139"/>
                      <a:pt x="14" y="141"/>
                      <a:pt x="18" y="142"/>
                    </a:cubicBezTo>
                    <a:cubicBezTo>
                      <a:pt x="25" y="144"/>
                      <a:pt x="33" y="145"/>
                      <a:pt x="40" y="145"/>
                    </a:cubicBezTo>
                    <a:cubicBezTo>
                      <a:pt x="35" y="147"/>
                      <a:pt x="30" y="149"/>
                      <a:pt x="25" y="151"/>
                    </a:cubicBezTo>
                    <a:cubicBezTo>
                      <a:pt x="20" y="153"/>
                      <a:pt x="15" y="154"/>
                      <a:pt x="12" y="158"/>
                    </a:cubicBezTo>
                    <a:cubicBezTo>
                      <a:pt x="8" y="161"/>
                      <a:pt x="5" y="166"/>
                      <a:pt x="6" y="171"/>
                    </a:cubicBezTo>
                    <a:cubicBezTo>
                      <a:pt x="7" y="175"/>
                      <a:pt x="11" y="179"/>
                      <a:pt x="15" y="181"/>
                    </a:cubicBezTo>
                    <a:cubicBezTo>
                      <a:pt x="20" y="183"/>
                      <a:pt x="25" y="183"/>
                      <a:pt x="29" y="182"/>
                    </a:cubicBezTo>
                    <a:cubicBezTo>
                      <a:pt x="40" y="181"/>
                      <a:pt x="50" y="178"/>
                      <a:pt x="60" y="174"/>
                    </a:cubicBezTo>
                    <a:cubicBezTo>
                      <a:pt x="53" y="179"/>
                      <a:pt x="47" y="185"/>
                      <a:pt x="40" y="191"/>
                    </a:cubicBezTo>
                    <a:cubicBezTo>
                      <a:pt x="37" y="195"/>
                      <a:pt x="33" y="198"/>
                      <a:pt x="31" y="203"/>
                    </a:cubicBezTo>
                    <a:cubicBezTo>
                      <a:pt x="29" y="207"/>
                      <a:pt x="29" y="213"/>
                      <a:pt x="31" y="217"/>
                    </a:cubicBezTo>
                    <a:cubicBezTo>
                      <a:pt x="34" y="221"/>
                      <a:pt x="39" y="223"/>
                      <a:pt x="44" y="223"/>
                    </a:cubicBezTo>
                    <a:cubicBezTo>
                      <a:pt x="48" y="223"/>
                      <a:pt x="53" y="221"/>
                      <a:pt x="57" y="218"/>
                    </a:cubicBezTo>
                    <a:cubicBezTo>
                      <a:pt x="66" y="213"/>
                      <a:pt x="75" y="206"/>
                      <a:pt x="82" y="198"/>
                    </a:cubicBezTo>
                    <a:cubicBezTo>
                      <a:pt x="78" y="206"/>
                      <a:pt x="74" y="214"/>
                      <a:pt x="71" y="222"/>
                    </a:cubicBezTo>
                    <a:cubicBezTo>
                      <a:pt x="69" y="227"/>
                      <a:pt x="67" y="232"/>
                      <a:pt x="67" y="237"/>
                    </a:cubicBezTo>
                    <a:cubicBezTo>
                      <a:pt x="67" y="241"/>
                      <a:pt x="68" y="247"/>
                      <a:pt x="73" y="250"/>
                    </a:cubicBezTo>
                    <a:cubicBezTo>
                      <a:pt x="76" y="252"/>
                      <a:pt x="82" y="252"/>
                      <a:pt x="86" y="250"/>
                    </a:cubicBezTo>
                    <a:cubicBezTo>
                      <a:pt x="90" y="248"/>
                      <a:pt x="94" y="245"/>
                      <a:pt x="97" y="241"/>
                    </a:cubicBezTo>
                    <a:cubicBezTo>
                      <a:pt x="103" y="232"/>
                      <a:pt x="108" y="222"/>
                      <a:pt x="112" y="213"/>
                    </a:cubicBezTo>
                    <a:cubicBezTo>
                      <a:pt x="111" y="221"/>
                      <a:pt x="111" y="230"/>
                      <a:pt x="111" y="239"/>
                    </a:cubicBezTo>
                    <a:cubicBezTo>
                      <a:pt x="111" y="244"/>
                      <a:pt x="111" y="249"/>
                      <a:pt x="113" y="254"/>
                    </a:cubicBezTo>
                    <a:cubicBezTo>
                      <a:pt x="115" y="258"/>
                      <a:pt x="118" y="262"/>
                      <a:pt x="123" y="263"/>
                    </a:cubicBezTo>
                    <a:cubicBezTo>
                      <a:pt x="128" y="264"/>
                      <a:pt x="133" y="262"/>
                      <a:pt x="136" y="258"/>
                    </a:cubicBezTo>
                    <a:cubicBezTo>
                      <a:pt x="139" y="255"/>
                      <a:pt x="141" y="250"/>
                      <a:pt x="142" y="246"/>
                    </a:cubicBezTo>
                    <a:cubicBezTo>
                      <a:pt x="144" y="239"/>
                      <a:pt x="145" y="231"/>
                      <a:pt x="145" y="224"/>
                    </a:cubicBezTo>
                    <a:cubicBezTo>
                      <a:pt x="147" y="229"/>
                      <a:pt x="148" y="234"/>
                      <a:pt x="150" y="240"/>
                    </a:cubicBezTo>
                    <a:cubicBezTo>
                      <a:pt x="152" y="244"/>
                      <a:pt x="154" y="249"/>
                      <a:pt x="157" y="252"/>
                    </a:cubicBezTo>
                    <a:cubicBezTo>
                      <a:pt x="161" y="256"/>
                      <a:pt x="166" y="259"/>
                      <a:pt x="170" y="258"/>
                    </a:cubicBezTo>
                    <a:cubicBezTo>
                      <a:pt x="175" y="257"/>
                      <a:pt x="179" y="253"/>
                      <a:pt x="181" y="249"/>
                    </a:cubicBezTo>
                    <a:cubicBezTo>
                      <a:pt x="182" y="244"/>
                      <a:pt x="182" y="240"/>
                      <a:pt x="182" y="235"/>
                    </a:cubicBezTo>
                    <a:cubicBezTo>
                      <a:pt x="181" y="224"/>
                      <a:pt x="177" y="214"/>
                      <a:pt x="173" y="204"/>
                    </a:cubicBezTo>
                    <a:cubicBezTo>
                      <a:pt x="179" y="211"/>
                      <a:pt x="185" y="217"/>
                      <a:pt x="191" y="224"/>
                    </a:cubicBezTo>
                    <a:cubicBezTo>
                      <a:pt x="194" y="227"/>
                      <a:pt x="198" y="231"/>
                      <a:pt x="202" y="233"/>
                    </a:cubicBezTo>
                    <a:cubicBezTo>
                      <a:pt x="207" y="235"/>
                      <a:pt x="212" y="235"/>
                      <a:pt x="217" y="233"/>
                    </a:cubicBezTo>
                    <a:cubicBezTo>
                      <a:pt x="221" y="230"/>
                      <a:pt x="222" y="225"/>
                      <a:pt x="222" y="220"/>
                    </a:cubicBezTo>
                    <a:cubicBezTo>
                      <a:pt x="222" y="216"/>
                      <a:pt x="220" y="211"/>
                      <a:pt x="218" y="207"/>
                    </a:cubicBezTo>
                    <a:cubicBezTo>
                      <a:pt x="213" y="198"/>
                      <a:pt x="206" y="190"/>
                      <a:pt x="198" y="182"/>
                    </a:cubicBezTo>
                    <a:cubicBezTo>
                      <a:pt x="206" y="186"/>
                      <a:pt x="214" y="190"/>
                      <a:pt x="222" y="193"/>
                    </a:cubicBezTo>
                    <a:cubicBezTo>
                      <a:pt x="227" y="195"/>
                      <a:pt x="231" y="197"/>
                      <a:pt x="236" y="197"/>
                    </a:cubicBezTo>
                    <a:cubicBezTo>
                      <a:pt x="241" y="197"/>
                      <a:pt x="246" y="196"/>
                      <a:pt x="249" y="192"/>
                    </a:cubicBezTo>
                    <a:cubicBezTo>
                      <a:pt x="252" y="188"/>
                      <a:pt x="252" y="182"/>
                      <a:pt x="250" y="178"/>
                    </a:cubicBezTo>
                    <a:cubicBezTo>
                      <a:pt x="248" y="174"/>
                      <a:pt x="244" y="170"/>
                      <a:pt x="240" y="167"/>
                    </a:cubicBezTo>
                    <a:cubicBezTo>
                      <a:pt x="232" y="161"/>
                      <a:pt x="222" y="156"/>
                      <a:pt x="212" y="152"/>
                    </a:cubicBezTo>
                    <a:cubicBezTo>
                      <a:pt x="221" y="153"/>
                      <a:pt x="230" y="153"/>
                      <a:pt x="239" y="153"/>
                    </a:cubicBezTo>
                    <a:cubicBezTo>
                      <a:pt x="244" y="153"/>
                      <a:pt x="249" y="153"/>
                      <a:pt x="253" y="151"/>
                    </a:cubicBezTo>
                    <a:cubicBezTo>
                      <a:pt x="258" y="149"/>
                      <a:pt x="262" y="146"/>
                      <a:pt x="263" y="141"/>
                    </a:cubicBezTo>
                    <a:cubicBezTo>
                      <a:pt x="264" y="136"/>
                      <a:pt x="262" y="131"/>
                      <a:pt x="258" y="128"/>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96" name="Google Shape;2396;p18"/>
              <p:cNvSpPr/>
              <p:nvPr/>
            </p:nvSpPr>
            <p:spPr>
              <a:xfrm>
                <a:off x="4035426" y="4554538"/>
                <a:ext cx="693738" cy="693738"/>
              </a:xfrm>
              <a:custGeom>
                <a:avLst/>
                <a:gdLst/>
                <a:ahLst/>
                <a:cxnLst/>
                <a:rect l="l" t="t" r="r" b="b"/>
                <a:pathLst>
                  <a:path w="184" h="184" extrusionOk="0">
                    <a:moveTo>
                      <a:pt x="179" y="72"/>
                    </a:moveTo>
                    <a:cubicBezTo>
                      <a:pt x="176" y="71"/>
                      <a:pt x="172" y="70"/>
                      <a:pt x="169" y="70"/>
                    </a:cubicBezTo>
                    <a:cubicBezTo>
                      <a:pt x="164" y="69"/>
                      <a:pt x="159" y="70"/>
                      <a:pt x="153" y="71"/>
                    </a:cubicBezTo>
                    <a:cubicBezTo>
                      <a:pt x="157" y="69"/>
                      <a:pt x="160" y="67"/>
                      <a:pt x="164" y="65"/>
                    </a:cubicBezTo>
                    <a:cubicBezTo>
                      <a:pt x="167" y="63"/>
                      <a:pt x="169" y="61"/>
                      <a:pt x="172" y="58"/>
                    </a:cubicBezTo>
                    <a:cubicBezTo>
                      <a:pt x="174" y="55"/>
                      <a:pt x="175" y="52"/>
                      <a:pt x="173" y="48"/>
                    </a:cubicBezTo>
                    <a:cubicBezTo>
                      <a:pt x="172" y="45"/>
                      <a:pt x="169" y="43"/>
                      <a:pt x="166" y="43"/>
                    </a:cubicBezTo>
                    <a:cubicBezTo>
                      <a:pt x="163" y="42"/>
                      <a:pt x="159" y="43"/>
                      <a:pt x="156" y="44"/>
                    </a:cubicBezTo>
                    <a:cubicBezTo>
                      <a:pt x="149" y="46"/>
                      <a:pt x="142" y="50"/>
                      <a:pt x="136" y="54"/>
                    </a:cubicBezTo>
                    <a:cubicBezTo>
                      <a:pt x="140" y="49"/>
                      <a:pt x="143" y="44"/>
                      <a:pt x="147" y="39"/>
                    </a:cubicBezTo>
                    <a:cubicBezTo>
                      <a:pt x="149" y="36"/>
                      <a:pt x="151" y="33"/>
                      <a:pt x="152" y="30"/>
                    </a:cubicBezTo>
                    <a:cubicBezTo>
                      <a:pt x="153" y="26"/>
                      <a:pt x="152" y="22"/>
                      <a:pt x="150" y="20"/>
                    </a:cubicBezTo>
                    <a:cubicBezTo>
                      <a:pt x="147" y="17"/>
                      <a:pt x="144" y="17"/>
                      <a:pt x="141" y="18"/>
                    </a:cubicBezTo>
                    <a:cubicBezTo>
                      <a:pt x="137" y="18"/>
                      <a:pt x="134" y="20"/>
                      <a:pt x="132" y="22"/>
                    </a:cubicBezTo>
                    <a:cubicBezTo>
                      <a:pt x="126" y="27"/>
                      <a:pt x="121" y="33"/>
                      <a:pt x="117" y="40"/>
                    </a:cubicBezTo>
                    <a:cubicBezTo>
                      <a:pt x="119" y="34"/>
                      <a:pt x="121" y="28"/>
                      <a:pt x="122" y="21"/>
                    </a:cubicBezTo>
                    <a:cubicBezTo>
                      <a:pt x="123" y="18"/>
                      <a:pt x="123" y="15"/>
                      <a:pt x="123" y="11"/>
                    </a:cubicBezTo>
                    <a:cubicBezTo>
                      <a:pt x="122" y="8"/>
                      <a:pt x="120" y="4"/>
                      <a:pt x="117" y="3"/>
                    </a:cubicBezTo>
                    <a:cubicBezTo>
                      <a:pt x="114" y="2"/>
                      <a:pt x="110" y="3"/>
                      <a:pt x="107" y="4"/>
                    </a:cubicBezTo>
                    <a:cubicBezTo>
                      <a:pt x="105" y="6"/>
                      <a:pt x="103" y="9"/>
                      <a:pt x="101" y="12"/>
                    </a:cubicBezTo>
                    <a:cubicBezTo>
                      <a:pt x="98" y="19"/>
                      <a:pt x="96" y="26"/>
                      <a:pt x="95" y="34"/>
                    </a:cubicBezTo>
                    <a:cubicBezTo>
                      <a:pt x="94" y="28"/>
                      <a:pt x="93" y="22"/>
                      <a:pt x="92" y="15"/>
                    </a:cubicBezTo>
                    <a:cubicBezTo>
                      <a:pt x="91" y="12"/>
                      <a:pt x="90" y="8"/>
                      <a:pt x="88" y="6"/>
                    </a:cubicBezTo>
                    <a:cubicBezTo>
                      <a:pt x="87" y="3"/>
                      <a:pt x="83" y="0"/>
                      <a:pt x="80" y="0"/>
                    </a:cubicBezTo>
                    <a:cubicBezTo>
                      <a:pt x="77" y="0"/>
                      <a:pt x="74" y="3"/>
                      <a:pt x="72" y="5"/>
                    </a:cubicBezTo>
                    <a:cubicBezTo>
                      <a:pt x="70" y="8"/>
                      <a:pt x="70" y="12"/>
                      <a:pt x="69" y="15"/>
                    </a:cubicBezTo>
                    <a:cubicBezTo>
                      <a:pt x="69" y="20"/>
                      <a:pt x="69" y="25"/>
                      <a:pt x="70" y="31"/>
                    </a:cubicBezTo>
                    <a:cubicBezTo>
                      <a:pt x="68" y="27"/>
                      <a:pt x="66" y="24"/>
                      <a:pt x="64" y="20"/>
                    </a:cubicBezTo>
                    <a:cubicBezTo>
                      <a:pt x="63" y="18"/>
                      <a:pt x="61" y="15"/>
                      <a:pt x="58" y="12"/>
                    </a:cubicBezTo>
                    <a:cubicBezTo>
                      <a:pt x="55" y="10"/>
                      <a:pt x="51" y="9"/>
                      <a:pt x="48" y="11"/>
                    </a:cubicBezTo>
                    <a:cubicBezTo>
                      <a:pt x="45" y="12"/>
                      <a:pt x="43" y="15"/>
                      <a:pt x="42" y="18"/>
                    </a:cubicBezTo>
                    <a:cubicBezTo>
                      <a:pt x="42" y="21"/>
                      <a:pt x="42" y="25"/>
                      <a:pt x="43" y="28"/>
                    </a:cubicBezTo>
                    <a:cubicBezTo>
                      <a:pt x="45" y="35"/>
                      <a:pt x="49" y="42"/>
                      <a:pt x="53" y="48"/>
                    </a:cubicBezTo>
                    <a:cubicBezTo>
                      <a:pt x="49" y="44"/>
                      <a:pt x="44" y="41"/>
                      <a:pt x="38" y="37"/>
                    </a:cubicBezTo>
                    <a:cubicBezTo>
                      <a:pt x="36" y="35"/>
                      <a:pt x="33" y="33"/>
                      <a:pt x="29" y="32"/>
                    </a:cubicBezTo>
                    <a:cubicBezTo>
                      <a:pt x="26" y="31"/>
                      <a:pt x="22" y="32"/>
                      <a:pt x="20" y="34"/>
                    </a:cubicBezTo>
                    <a:cubicBezTo>
                      <a:pt x="17" y="37"/>
                      <a:pt x="17" y="40"/>
                      <a:pt x="17" y="43"/>
                    </a:cubicBezTo>
                    <a:cubicBezTo>
                      <a:pt x="18" y="47"/>
                      <a:pt x="20" y="50"/>
                      <a:pt x="22" y="52"/>
                    </a:cubicBezTo>
                    <a:cubicBezTo>
                      <a:pt x="27" y="58"/>
                      <a:pt x="33" y="63"/>
                      <a:pt x="39" y="67"/>
                    </a:cubicBezTo>
                    <a:cubicBezTo>
                      <a:pt x="33" y="65"/>
                      <a:pt x="27" y="64"/>
                      <a:pt x="21" y="62"/>
                    </a:cubicBezTo>
                    <a:cubicBezTo>
                      <a:pt x="18" y="61"/>
                      <a:pt x="14" y="61"/>
                      <a:pt x="11" y="61"/>
                    </a:cubicBezTo>
                    <a:cubicBezTo>
                      <a:pt x="7" y="62"/>
                      <a:pt x="4" y="64"/>
                      <a:pt x="3" y="67"/>
                    </a:cubicBezTo>
                    <a:cubicBezTo>
                      <a:pt x="1" y="70"/>
                      <a:pt x="2" y="74"/>
                      <a:pt x="4" y="77"/>
                    </a:cubicBezTo>
                    <a:cubicBezTo>
                      <a:pt x="6" y="79"/>
                      <a:pt x="9" y="81"/>
                      <a:pt x="12" y="83"/>
                    </a:cubicBezTo>
                    <a:cubicBezTo>
                      <a:pt x="19" y="86"/>
                      <a:pt x="26" y="88"/>
                      <a:pt x="34" y="89"/>
                    </a:cubicBezTo>
                    <a:cubicBezTo>
                      <a:pt x="27" y="90"/>
                      <a:pt x="21" y="91"/>
                      <a:pt x="15" y="92"/>
                    </a:cubicBezTo>
                    <a:cubicBezTo>
                      <a:pt x="12" y="93"/>
                      <a:pt x="8" y="94"/>
                      <a:pt x="5" y="96"/>
                    </a:cubicBezTo>
                    <a:cubicBezTo>
                      <a:pt x="2" y="97"/>
                      <a:pt x="0" y="101"/>
                      <a:pt x="0" y="104"/>
                    </a:cubicBezTo>
                    <a:cubicBezTo>
                      <a:pt x="0" y="107"/>
                      <a:pt x="2" y="110"/>
                      <a:pt x="5" y="112"/>
                    </a:cubicBezTo>
                    <a:cubicBezTo>
                      <a:pt x="8" y="114"/>
                      <a:pt x="11" y="114"/>
                      <a:pt x="15" y="115"/>
                    </a:cubicBezTo>
                    <a:cubicBezTo>
                      <a:pt x="20" y="115"/>
                      <a:pt x="25" y="115"/>
                      <a:pt x="30" y="114"/>
                    </a:cubicBezTo>
                    <a:cubicBezTo>
                      <a:pt x="27" y="116"/>
                      <a:pt x="23" y="118"/>
                      <a:pt x="20" y="120"/>
                    </a:cubicBezTo>
                    <a:cubicBezTo>
                      <a:pt x="17" y="122"/>
                      <a:pt x="14" y="123"/>
                      <a:pt x="12" y="126"/>
                    </a:cubicBezTo>
                    <a:cubicBezTo>
                      <a:pt x="10" y="129"/>
                      <a:pt x="9" y="133"/>
                      <a:pt x="10" y="136"/>
                    </a:cubicBezTo>
                    <a:cubicBezTo>
                      <a:pt x="11" y="139"/>
                      <a:pt x="15" y="141"/>
                      <a:pt x="18" y="142"/>
                    </a:cubicBezTo>
                    <a:cubicBezTo>
                      <a:pt x="21" y="142"/>
                      <a:pt x="24" y="142"/>
                      <a:pt x="28" y="141"/>
                    </a:cubicBezTo>
                    <a:cubicBezTo>
                      <a:pt x="35" y="139"/>
                      <a:pt x="42" y="135"/>
                      <a:pt x="48" y="131"/>
                    </a:cubicBezTo>
                    <a:cubicBezTo>
                      <a:pt x="44" y="135"/>
                      <a:pt x="40" y="140"/>
                      <a:pt x="37" y="146"/>
                    </a:cubicBezTo>
                    <a:cubicBezTo>
                      <a:pt x="35" y="148"/>
                      <a:pt x="33" y="151"/>
                      <a:pt x="32" y="155"/>
                    </a:cubicBezTo>
                    <a:cubicBezTo>
                      <a:pt x="31" y="158"/>
                      <a:pt x="31" y="162"/>
                      <a:pt x="34" y="165"/>
                    </a:cubicBezTo>
                    <a:cubicBezTo>
                      <a:pt x="36" y="167"/>
                      <a:pt x="40" y="168"/>
                      <a:pt x="43" y="167"/>
                    </a:cubicBezTo>
                    <a:cubicBezTo>
                      <a:pt x="46" y="166"/>
                      <a:pt x="49" y="164"/>
                      <a:pt x="52" y="162"/>
                    </a:cubicBezTo>
                    <a:cubicBezTo>
                      <a:pt x="58" y="157"/>
                      <a:pt x="62" y="151"/>
                      <a:pt x="66" y="145"/>
                    </a:cubicBezTo>
                    <a:cubicBezTo>
                      <a:pt x="65" y="151"/>
                      <a:pt x="63" y="157"/>
                      <a:pt x="62" y="163"/>
                    </a:cubicBezTo>
                    <a:cubicBezTo>
                      <a:pt x="61" y="166"/>
                      <a:pt x="60" y="170"/>
                      <a:pt x="61" y="173"/>
                    </a:cubicBezTo>
                    <a:cubicBezTo>
                      <a:pt x="62" y="177"/>
                      <a:pt x="64" y="180"/>
                      <a:pt x="67" y="181"/>
                    </a:cubicBezTo>
                    <a:cubicBezTo>
                      <a:pt x="70" y="183"/>
                      <a:pt x="74" y="182"/>
                      <a:pt x="76" y="180"/>
                    </a:cubicBezTo>
                    <a:cubicBezTo>
                      <a:pt x="79" y="178"/>
                      <a:pt x="81" y="175"/>
                      <a:pt x="82" y="172"/>
                    </a:cubicBezTo>
                    <a:cubicBezTo>
                      <a:pt x="86" y="165"/>
                      <a:pt x="88" y="158"/>
                      <a:pt x="89" y="150"/>
                    </a:cubicBezTo>
                    <a:cubicBezTo>
                      <a:pt x="90" y="157"/>
                      <a:pt x="91" y="163"/>
                      <a:pt x="92" y="169"/>
                    </a:cubicBezTo>
                    <a:cubicBezTo>
                      <a:pt x="93" y="172"/>
                      <a:pt x="93" y="176"/>
                      <a:pt x="95" y="179"/>
                    </a:cubicBezTo>
                    <a:cubicBezTo>
                      <a:pt x="97" y="182"/>
                      <a:pt x="100" y="184"/>
                      <a:pt x="104" y="184"/>
                    </a:cubicBezTo>
                    <a:cubicBezTo>
                      <a:pt x="107" y="184"/>
                      <a:pt x="110" y="182"/>
                      <a:pt x="112" y="179"/>
                    </a:cubicBezTo>
                    <a:cubicBezTo>
                      <a:pt x="114" y="176"/>
                      <a:pt x="114" y="173"/>
                      <a:pt x="114" y="169"/>
                    </a:cubicBezTo>
                    <a:cubicBezTo>
                      <a:pt x="115" y="164"/>
                      <a:pt x="114" y="159"/>
                      <a:pt x="113" y="154"/>
                    </a:cubicBezTo>
                    <a:cubicBezTo>
                      <a:pt x="115" y="157"/>
                      <a:pt x="117" y="161"/>
                      <a:pt x="119" y="164"/>
                    </a:cubicBezTo>
                    <a:cubicBezTo>
                      <a:pt x="121" y="167"/>
                      <a:pt x="123" y="170"/>
                      <a:pt x="126" y="172"/>
                    </a:cubicBezTo>
                    <a:cubicBezTo>
                      <a:pt x="129" y="174"/>
                      <a:pt x="132" y="175"/>
                      <a:pt x="136" y="174"/>
                    </a:cubicBezTo>
                    <a:cubicBezTo>
                      <a:pt x="139" y="173"/>
                      <a:pt x="141" y="169"/>
                      <a:pt x="141" y="166"/>
                    </a:cubicBezTo>
                    <a:cubicBezTo>
                      <a:pt x="142" y="163"/>
                      <a:pt x="141" y="160"/>
                      <a:pt x="140" y="156"/>
                    </a:cubicBezTo>
                    <a:cubicBezTo>
                      <a:pt x="138" y="149"/>
                      <a:pt x="134" y="142"/>
                      <a:pt x="130" y="136"/>
                    </a:cubicBezTo>
                    <a:cubicBezTo>
                      <a:pt x="135" y="140"/>
                      <a:pt x="140" y="144"/>
                      <a:pt x="145" y="147"/>
                    </a:cubicBezTo>
                    <a:cubicBezTo>
                      <a:pt x="148" y="149"/>
                      <a:pt x="151" y="151"/>
                      <a:pt x="154" y="152"/>
                    </a:cubicBezTo>
                    <a:cubicBezTo>
                      <a:pt x="158" y="153"/>
                      <a:pt x="162" y="153"/>
                      <a:pt x="164" y="150"/>
                    </a:cubicBezTo>
                    <a:cubicBezTo>
                      <a:pt x="167" y="148"/>
                      <a:pt x="167" y="144"/>
                      <a:pt x="166" y="141"/>
                    </a:cubicBezTo>
                    <a:cubicBezTo>
                      <a:pt x="166" y="138"/>
                      <a:pt x="164" y="135"/>
                      <a:pt x="162" y="132"/>
                    </a:cubicBezTo>
                    <a:cubicBezTo>
                      <a:pt x="157" y="126"/>
                      <a:pt x="151" y="122"/>
                      <a:pt x="144" y="118"/>
                    </a:cubicBezTo>
                    <a:cubicBezTo>
                      <a:pt x="150" y="119"/>
                      <a:pt x="156" y="121"/>
                      <a:pt x="163" y="122"/>
                    </a:cubicBezTo>
                    <a:cubicBezTo>
                      <a:pt x="166" y="123"/>
                      <a:pt x="169" y="124"/>
                      <a:pt x="173" y="123"/>
                    </a:cubicBezTo>
                    <a:cubicBezTo>
                      <a:pt x="176" y="122"/>
                      <a:pt x="180" y="120"/>
                      <a:pt x="181" y="117"/>
                    </a:cubicBezTo>
                    <a:cubicBezTo>
                      <a:pt x="182" y="114"/>
                      <a:pt x="181" y="111"/>
                      <a:pt x="180" y="108"/>
                    </a:cubicBezTo>
                    <a:cubicBezTo>
                      <a:pt x="178" y="105"/>
                      <a:pt x="175" y="103"/>
                      <a:pt x="172" y="102"/>
                    </a:cubicBezTo>
                    <a:cubicBezTo>
                      <a:pt x="165" y="98"/>
                      <a:pt x="158" y="96"/>
                      <a:pt x="150" y="95"/>
                    </a:cubicBezTo>
                    <a:cubicBezTo>
                      <a:pt x="156" y="94"/>
                      <a:pt x="162" y="93"/>
                      <a:pt x="169" y="92"/>
                    </a:cubicBezTo>
                    <a:cubicBezTo>
                      <a:pt x="172" y="91"/>
                      <a:pt x="176" y="91"/>
                      <a:pt x="178" y="89"/>
                    </a:cubicBezTo>
                    <a:cubicBezTo>
                      <a:pt x="181" y="87"/>
                      <a:pt x="184" y="84"/>
                      <a:pt x="184" y="80"/>
                    </a:cubicBezTo>
                    <a:cubicBezTo>
                      <a:pt x="184" y="77"/>
                      <a:pt x="182" y="74"/>
                      <a:pt x="179" y="7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97" name="Google Shape;2397;p18"/>
              <p:cNvSpPr/>
              <p:nvPr/>
            </p:nvSpPr>
            <p:spPr>
              <a:xfrm>
                <a:off x="4148138" y="4672013"/>
                <a:ext cx="468312" cy="463550"/>
              </a:xfrm>
              <a:custGeom>
                <a:avLst/>
                <a:gdLst/>
                <a:ahLst/>
                <a:cxnLst/>
                <a:rect l="l" t="t" r="r" b="b"/>
                <a:pathLst>
                  <a:path w="124" h="123" extrusionOk="0">
                    <a:moveTo>
                      <a:pt x="115" y="35"/>
                    </a:moveTo>
                    <a:cubicBezTo>
                      <a:pt x="113" y="35"/>
                      <a:pt x="110" y="35"/>
                      <a:pt x="108" y="35"/>
                    </a:cubicBezTo>
                    <a:cubicBezTo>
                      <a:pt x="105" y="36"/>
                      <a:pt x="102" y="37"/>
                      <a:pt x="98" y="38"/>
                    </a:cubicBezTo>
                    <a:cubicBezTo>
                      <a:pt x="100" y="36"/>
                      <a:pt x="102" y="35"/>
                      <a:pt x="104" y="33"/>
                    </a:cubicBezTo>
                    <a:cubicBezTo>
                      <a:pt x="106" y="31"/>
                      <a:pt x="107" y="29"/>
                      <a:pt x="108" y="27"/>
                    </a:cubicBezTo>
                    <a:cubicBezTo>
                      <a:pt x="109" y="25"/>
                      <a:pt x="109" y="23"/>
                      <a:pt x="108" y="21"/>
                    </a:cubicBezTo>
                    <a:cubicBezTo>
                      <a:pt x="107" y="19"/>
                      <a:pt x="104" y="18"/>
                      <a:pt x="102" y="18"/>
                    </a:cubicBezTo>
                    <a:cubicBezTo>
                      <a:pt x="100" y="18"/>
                      <a:pt x="98" y="19"/>
                      <a:pt x="96" y="20"/>
                    </a:cubicBezTo>
                    <a:cubicBezTo>
                      <a:pt x="92" y="23"/>
                      <a:pt x="88" y="26"/>
                      <a:pt x="84" y="30"/>
                    </a:cubicBezTo>
                    <a:cubicBezTo>
                      <a:pt x="86" y="26"/>
                      <a:pt x="88" y="22"/>
                      <a:pt x="89" y="18"/>
                    </a:cubicBezTo>
                    <a:cubicBezTo>
                      <a:pt x="90" y="16"/>
                      <a:pt x="91" y="14"/>
                      <a:pt x="91" y="12"/>
                    </a:cubicBezTo>
                    <a:cubicBezTo>
                      <a:pt x="91" y="10"/>
                      <a:pt x="90" y="7"/>
                      <a:pt x="88" y="6"/>
                    </a:cubicBezTo>
                    <a:cubicBezTo>
                      <a:pt x="86" y="5"/>
                      <a:pt x="84" y="5"/>
                      <a:pt x="82" y="6"/>
                    </a:cubicBezTo>
                    <a:cubicBezTo>
                      <a:pt x="80" y="7"/>
                      <a:pt x="78" y="8"/>
                      <a:pt x="77" y="10"/>
                    </a:cubicBezTo>
                    <a:cubicBezTo>
                      <a:pt x="74" y="14"/>
                      <a:pt x="72" y="19"/>
                      <a:pt x="70" y="24"/>
                    </a:cubicBezTo>
                    <a:cubicBezTo>
                      <a:pt x="71" y="19"/>
                      <a:pt x="71" y="15"/>
                      <a:pt x="71" y="11"/>
                    </a:cubicBezTo>
                    <a:cubicBezTo>
                      <a:pt x="70" y="9"/>
                      <a:pt x="70" y="6"/>
                      <a:pt x="70" y="4"/>
                    </a:cubicBezTo>
                    <a:cubicBezTo>
                      <a:pt x="69" y="2"/>
                      <a:pt x="67" y="0"/>
                      <a:pt x="65" y="0"/>
                    </a:cubicBezTo>
                    <a:cubicBezTo>
                      <a:pt x="62" y="0"/>
                      <a:pt x="60" y="1"/>
                      <a:pt x="59" y="2"/>
                    </a:cubicBezTo>
                    <a:cubicBezTo>
                      <a:pt x="57" y="4"/>
                      <a:pt x="56" y="6"/>
                      <a:pt x="56" y="8"/>
                    </a:cubicBezTo>
                    <a:cubicBezTo>
                      <a:pt x="55" y="13"/>
                      <a:pt x="55" y="18"/>
                      <a:pt x="55" y="23"/>
                    </a:cubicBezTo>
                    <a:cubicBezTo>
                      <a:pt x="53" y="19"/>
                      <a:pt x="52" y="15"/>
                      <a:pt x="50" y="12"/>
                    </a:cubicBezTo>
                    <a:cubicBezTo>
                      <a:pt x="49" y="10"/>
                      <a:pt x="48" y="7"/>
                      <a:pt x="47" y="6"/>
                    </a:cubicBezTo>
                    <a:cubicBezTo>
                      <a:pt x="45" y="4"/>
                      <a:pt x="43" y="3"/>
                      <a:pt x="40" y="4"/>
                    </a:cubicBezTo>
                    <a:cubicBezTo>
                      <a:pt x="38" y="4"/>
                      <a:pt x="37" y="6"/>
                      <a:pt x="36" y="8"/>
                    </a:cubicBezTo>
                    <a:cubicBezTo>
                      <a:pt x="35" y="10"/>
                      <a:pt x="35" y="13"/>
                      <a:pt x="36" y="15"/>
                    </a:cubicBezTo>
                    <a:cubicBezTo>
                      <a:pt x="36" y="18"/>
                      <a:pt x="37" y="21"/>
                      <a:pt x="39" y="25"/>
                    </a:cubicBezTo>
                    <a:cubicBezTo>
                      <a:pt x="37" y="23"/>
                      <a:pt x="35" y="21"/>
                      <a:pt x="33" y="19"/>
                    </a:cubicBezTo>
                    <a:cubicBezTo>
                      <a:pt x="32" y="17"/>
                      <a:pt x="30" y="16"/>
                      <a:pt x="28" y="15"/>
                    </a:cubicBezTo>
                    <a:cubicBezTo>
                      <a:pt x="26" y="14"/>
                      <a:pt x="23" y="14"/>
                      <a:pt x="21" y="15"/>
                    </a:cubicBezTo>
                    <a:cubicBezTo>
                      <a:pt x="19" y="16"/>
                      <a:pt x="19" y="19"/>
                      <a:pt x="19" y="21"/>
                    </a:cubicBezTo>
                    <a:cubicBezTo>
                      <a:pt x="19" y="23"/>
                      <a:pt x="20" y="25"/>
                      <a:pt x="21" y="27"/>
                    </a:cubicBezTo>
                    <a:cubicBezTo>
                      <a:pt x="23" y="31"/>
                      <a:pt x="27" y="35"/>
                      <a:pt x="30" y="39"/>
                    </a:cubicBezTo>
                    <a:cubicBezTo>
                      <a:pt x="27" y="37"/>
                      <a:pt x="23" y="35"/>
                      <a:pt x="19" y="34"/>
                    </a:cubicBezTo>
                    <a:cubicBezTo>
                      <a:pt x="17" y="33"/>
                      <a:pt x="15" y="32"/>
                      <a:pt x="12" y="32"/>
                    </a:cubicBezTo>
                    <a:cubicBezTo>
                      <a:pt x="10" y="32"/>
                      <a:pt x="8" y="33"/>
                      <a:pt x="6" y="35"/>
                    </a:cubicBezTo>
                    <a:cubicBezTo>
                      <a:pt x="5" y="37"/>
                      <a:pt x="5" y="39"/>
                      <a:pt x="6" y="41"/>
                    </a:cubicBezTo>
                    <a:cubicBezTo>
                      <a:pt x="7" y="43"/>
                      <a:pt x="9" y="45"/>
                      <a:pt x="11" y="46"/>
                    </a:cubicBezTo>
                    <a:cubicBezTo>
                      <a:pt x="15" y="49"/>
                      <a:pt x="19" y="51"/>
                      <a:pt x="24" y="53"/>
                    </a:cubicBezTo>
                    <a:cubicBezTo>
                      <a:pt x="20" y="53"/>
                      <a:pt x="16" y="52"/>
                      <a:pt x="12" y="53"/>
                    </a:cubicBezTo>
                    <a:cubicBezTo>
                      <a:pt x="9" y="53"/>
                      <a:pt x="7" y="53"/>
                      <a:pt x="5" y="54"/>
                    </a:cubicBezTo>
                    <a:cubicBezTo>
                      <a:pt x="3" y="54"/>
                      <a:pt x="1" y="56"/>
                      <a:pt x="1" y="58"/>
                    </a:cubicBezTo>
                    <a:cubicBezTo>
                      <a:pt x="0" y="61"/>
                      <a:pt x="1" y="63"/>
                      <a:pt x="3" y="64"/>
                    </a:cubicBezTo>
                    <a:cubicBezTo>
                      <a:pt x="5" y="66"/>
                      <a:pt x="7" y="67"/>
                      <a:pt x="9" y="67"/>
                    </a:cubicBezTo>
                    <a:cubicBezTo>
                      <a:pt x="14" y="68"/>
                      <a:pt x="19" y="68"/>
                      <a:pt x="24" y="68"/>
                    </a:cubicBezTo>
                    <a:cubicBezTo>
                      <a:pt x="20" y="70"/>
                      <a:pt x="16" y="71"/>
                      <a:pt x="12" y="73"/>
                    </a:cubicBezTo>
                    <a:cubicBezTo>
                      <a:pt x="10" y="74"/>
                      <a:pt x="8" y="75"/>
                      <a:pt x="6" y="76"/>
                    </a:cubicBezTo>
                    <a:cubicBezTo>
                      <a:pt x="5" y="78"/>
                      <a:pt x="4" y="80"/>
                      <a:pt x="4" y="83"/>
                    </a:cubicBezTo>
                    <a:cubicBezTo>
                      <a:pt x="5" y="85"/>
                      <a:pt x="7" y="86"/>
                      <a:pt x="9" y="87"/>
                    </a:cubicBezTo>
                    <a:cubicBezTo>
                      <a:pt x="11" y="88"/>
                      <a:pt x="13" y="88"/>
                      <a:pt x="15" y="87"/>
                    </a:cubicBezTo>
                    <a:cubicBezTo>
                      <a:pt x="19" y="87"/>
                      <a:pt x="22" y="86"/>
                      <a:pt x="25" y="84"/>
                    </a:cubicBezTo>
                    <a:cubicBezTo>
                      <a:pt x="23" y="86"/>
                      <a:pt x="22" y="88"/>
                      <a:pt x="20" y="90"/>
                    </a:cubicBezTo>
                    <a:cubicBezTo>
                      <a:pt x="18" y="91"/>
                      <a:pt x="16" y="93"/>
                      <a:pt x="16" y="95"/>
                    </a:cubicBezTo>
                    <a:cubicBezTo>
                      <a:pt x="15" y="97"/>
                      <a:pt x="14" y="100"/>
                      <a:pt x="16" y="102"/>
                    </a:cubicBezTo>
                    <a:cubicBezTo>
                      <a:pt x="17" y="104"/>
                      <a:pt x="19" y="104"/>
                      <a:pt x="22" y="104"/>
                    </a:cubicBezTo>
                    <a:cubicBezTo>
                      <a:pt x="24" y="104"/>
                      <a:pt x="26" y="103"/>
                      <a:pt x="28" y="102"/>
                    </a:cubicBezTo>
                    <a:cubicBezTo>
                      <a:pt x="32" y="100"/>
                      <a:pt x="36" y="96"/>
                      <a:pt x="39" y="93"/>
                    </a:cubicBezTo>
                    <a:cubicBezTo>
                      <a:pt x="37" y="96"/>
                      <a:pt x="36" y="100"/>
                      <a:pt x="34" y="104"/>
                    </a:cubicBezTo>
                    <a:cubicBezTo>
                      <a:pt x="33" y="106"/>
                      <a:pt x="33" y="108"/>
                      <a:pt x="33" y="111"/>
                    </a:cubicBezTo>
                    <a:cubicBezTo>
                      <a:pt x="32" y="113"/>
                      <a:pt x="33" y="115"/>
                      <a:pt x="35" y="117"/>
                    </a:cubicBezTo>
                    <a:cubicBezTo>
                      <a:pt x="37" y="118"/>
                      <a:pt x="40" y="118"/>
                      <a:pt x="42" y="117"/>
                    </a:cubicBezTo>
                    <a:cubicBezTo>
                      <a:pt x="44" y="116"/>
                      <a:pt x="45" y="114"/>
                      <a:pt x="47" y="112"/>
                    </a:cubicBezTo>
                    <a:cubicBezTo>
                      <a:pt x="50" y="108"/>
                      <a:pt x="52" y="104"/>
                      <a:pt x="53" y="99"/>
                    </a:cubicBezTo>
                    <a:cubicBezTo>
                      <a:pt x="53" y="103"/>
                      <a:pt x="53" y="107"/>
                      <a:pt x="53" y="111"/>
                    </a:cubicBezTo>
                    <a:cubicBezTo>
                      <a:pt x="53" y="114"/>
                      <a:pt x="53" y="116"/>
                      <a:pt x="54" y="118"/>
                    </a:cubicBezTo>
                    <a:cubicBezTo>
                      <a:pt x="55" y="120"/>
                      <a:pt x="57" y="122"/>
                      <a:pt x="59" y="123"/>
                    </a:cubicBezTo>
                    <a:cubicBezTo>
                      <a:pt x="61" y="123"/>
                      <a:pt x="64" y="122"/>
                      <a:pt x="65" y="120"/>
                    </a:cubicBezTo>
                    <a:cubicBezTo>
                      <a:pt x="66" y="118"/>
                      <a:pt x="67" y="116"/>
                      <a:pt x="68" y="114"/>
                    </a:cubicBezTo>
                    <a:cubicBezTo>
                      <a:pt x="69" y="109"/>
                      <a:pt x="69" y="104"/>
                      <a:pt x="69" y="99"/>
                    </a:cubicBezTo>
                    <a:cubicBezTo>
                      <a:pt x="70" y="103"/>
                      <a:pt x="72" y="107"/>
                      <a:pt x="73" y="111"/>
                    </a:cubicBezTo>
                    <a:cubicBezTo>
                      <a:pt x="74" y="113"/>
                      <a:pt x="75" y="115"/>
                      <a:pt x="77" y="117"/>
                    </a:cubicBezTo>
                    <a:cubicBezTo>
                      <a:pt x="79" y="118"/>
                      <a:pt x="81" y="119"/>
                      <a:pt x="83" y="119"/>
                    </a:cubicBezTo>
                    <a:cubicBezTo>
                      <a:pt x="85" y="118"/>
                      <a:pt x="87" y="116"/>
                      <a:pt x="88" y="114"/>
                    </a:cubicBezTo>
                    <a:cubicBezTo>
                      <a:pt x="88" y="112"/>
                      <a:pt x="88" y="110"/>
                      <a:pt x="88" y="108"/>
                    </a:cubicBezTo>
                    <a:cubicBezTo>
                      <a:pt x="87" y="104"/>
                      <a:pt x="86" y="101"/>
                      <a:pt x="85" y="98"/>
                    </a:cubicBezTo>
                    <a:cubicBezTo>
                      <a:pt x="87" y="100"/>
                      <a:pt x="89" y="101"/>
                      <a:pt x="90" y="103"/>
                    </a:cubicBezTo>
                    <a:cubicBezTo>
                      <a:pt x="92" y="105"/>
                      <a:pt x="94" y="107"/>
                      <a:pt x="96" y="108"/>
                    </a:cubicBezTo>
                    <a:cubicBezTo>
                      <a:pt x="98" y="108"/>
                      <a:pt x="101" y="109"/>
                      <a:pt x="102" y="107"/>
                    </a:cubicBezTo>
                    <a:cubicBezTo>
                      <a:pt x="104" y="106"/>
                      <a:pt x="105" y="104"/>
                      <a:pt x="105" y="101"/>
                    </a:cubicBezTo>
                    <a:cubicBezTo>
                      <a:pt x="105" y="99"/>
                      <a:pt x="104" y="97"/>
                      <a:pt x="103" y="95"/>
                    </a:cubicBezTo>
                    <a:cubicBezTo>
                      <a:pt x="100" y="91"/>
                      <a:pt x="97" y="87"/>
                      <a:pt x="93" y="84"/>
                    </a:cubicBezTo>
                    <a:cubicBezTo>
                      <a:pt x="97" y="86"/>
                      <a:pt x="101" y="87"/>
                      <a:pt x="105" y="89"/>
                    </a:cubicBezTo>
                    <a:cubicBezTo>
                      <a:pt x="107" y="90"/>
                      <a:pt x="109" y="90"/>
                      <a:pt x="111" y="91"/>
                    </a:cubicBezTo>
                    <a:cubicBezTo>
                      <a:pt x="114" y="91"/>
                      <a:pt x="116" y="90"/>
                      <a:pt x="117" y="88"/>
                    </a:cubicBezTo>
                    <a:cubicBezTo>
                      <a:pt x="118" y="86"/>
                      <a:pt x="118" y="83"/>
                      <a:pt x="117" y="81"/>
                    </a:cubicBezTo>
                    <a:cubicBezTo>
                      <a:pt x="116" y="79"/>
                      <a:pt x="115" y="78"/>
                      <a:pt x="113" y="77"/>
                    </a:cubicBezTo>
                    <a:cubicBezTo>
                      <a:pt x="109" y="73"/>
                      <a:pt x="104" y="71"/>
                      <a:pt x="100" y="70"/>
                    </a:cubicBezTo>
                    <a:cubicBezTo>
                      <a:pt x="104" y="70"/>
                      <a:pt x="108" y="70"/>
                      <a:pt x="112" y="70"/>
                    </a:cubicBezTo>
                    <a:cubicBezTo>
                      <a:pt x="114" y="70"/>
                      <a:pt x="117" y="70"/>
                      <a:pt x="119" y="69"/>
                    </a:cubicBezTo>
                    <a:cubicBezTo>
                      <a:pt x="121" y="68"/>
                      <a:pt x="123" y="66"/>
                      <a:pt x="123" y="64"/>
                    </a:cubicBezTo>
                    <a:cubicBezTo>
                      <a:pt x="124" y="62"/>
                      <a:pt x="122" y="60"/>
                      <a:pt x="121" y="58"/>
                    </a:cubicBezTo>
                    <a:cubicBezTo>
                      <a:pt x="119" y="57"/>
                      <a:pt x="117" y="56"/>
                      <a:pt x="115" y="55"/>
                    </a:cubicBezTo>
                    <a:cubicBezTo>
                      <a:pt x="110" y="54"/>
                      <a:pt x="105" y="54"/>
                      <a:pt x="100" y="54"/>
                    </a:cubicBezTo>
                    <a:cubicBezTo>
                      <a:pt x="104" y="53"/>
                      <a:pt x="108" y="51"/>
                      <a:pt x="111" y="50"/>
                    </a:cubicBezTo>
                    <a:cubicBezTo>
                      <a:pt x="113" y="49"/>
                      <a:pt x="116" y="48"/>
                      <a:pt x="117" y="46"/>
                    </a:cubicBezTo>
                    <a:cubicBezTo>
                      <a:pt x="119" y="44"/>
                      <a:pt x="120" y="42"/>
                      <a:pt x="119" y="40"/>
                    </a:cubicBezTo>
                    <a:cubicBezTo>
                      <a:pt x="119" y="38"/>
                      <a:pt x="117" y="36"/>
                      <a:pt x="115" y="3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98" name="Google Shape;2398;p18"/>
              <p:cNvSpPr/>
              <p:nvPr/>
            </p:nvSpPr>
            <p:spPr>
              <a:xfrm>
                <a:off x="4281488" y="4792663"/>
                <a:ext cx="206375" cy="217488"/>
              </a:xfrm>
              <a:custGeom>
                <a:avLst/>
                <a:gdLst/>
                <a:ahLst/>
                <a:cxnLst/>
                <a:rect l="l" t="t" r="r" b="b"/>
                <a:pathLst>
                  <a:path w="55" h="58" extrusionOk="0">
                    <a:moveTo>
                      <a:pt x="12" y="2"/>
                    </a:moveTo>
                    <a:cubicBezTo>
                      <a:pt x="11" y="5"/>
                      <a:pt x="12" y="9"/>
                      <a:pt x="10" y="11"/>
                    </a:cubicBezTo>
                    <a:cubicBezTo>
                      <a:pt x="10" y="12"/>
                      <a:pt x="8" y="13"/>
                      <a:pt x="7" y="13"/>
                    </a:cubicBezTo>
                    <a:cubicBezTo>
                      <a:pt x="5" y="14"/>
                      <a:pt x="3" y="15"/>
                      <a:pt x="2" y="17"/>
                    </a:cubicBezTo>
                    <a:cubicBezTo>
                      <a:pt x="1" y="19"/>
                      <a:pt x="0" y="21"/>
                      <a:pt x="2" y="23"/>
                    </a:cubicBezTo>
                    <a:cubicBezTo>
                      <a:pt x="2" y="24"/>
                      <a:pt x="3" y="24"/>
                      <a:pt x="4" y="25"/>
                    </a:cubicBezTo>
                    <a:cubicBezTo>
                      <a:pt x="7" y="28"/>
                      <a:pt x="0" y="35"/>
                      <a:pt x="3" y="39"/>
                    </a:cubicBezTo>
                    <a:cubicBezTo>
                      <a:pt x="4" y="43"/>
                      <a:pt x="10" y="42"/>
                      <a:pt x="12" y="46"/>
                    </a:cubicBezTo>
                    <a:cubicBezTo>
                      <a:pt x="13" y="47"/>
                      <a:pt x="13" y="48"/>
                      <a:pt x="13" y="49"/>
                    </a:cubicBezTo>
                    <a:cubicBezTo>
                      <a:pt x="14" y="55"/>
                      <a:pt x="22" y="58"/>
                      <a:pt x="27" y="55"/>
                    </a:cubicBezTo>
                    <a:cubicBezTo>
                      <a:pt x="30" y="53"/>
                      <a:pt x="31" y="49"/>
                      <a:pt x="34" y="48"/>
                    </a:cubicBezTo>
                    <a:cubicBezTo>
                      <a:pt x="39" y="46"/>
                      <a:pt x="44" y="49"/>
                      <a:pt x="47" y="46"/>
                    </a:cubicBezTo>
                    <a:cubicBezTo>
                      <a:pt x="51" y="43"/>
                      <a:pt x="47" y="36"/>
                      <a:pt x="49" y="32"/>
                    </a:cubicBezTo>
                    <a:cubicBezTo>
                      <a:pt x="50" y="28"/>
                      <a:pt x="55" y="25"/>
                      <a:pt x="54" y="21"/>
                    </a:cubicBezTo>
                    <a:cubicBezTo>
                      <a:pt x="52" y="16"/>
                      <a:pt x="44" y="19"/>
                      <a:pt x="43" y="13"/>
                    </a:cubicBezTo>
                    <a:cubicBezTo>
                      <a:pt x="42" y="10"/>
                      <a:pt x="42" y="8"/>
                      <a:pt x="42" y="6"/>
                    </a:cubicBezTo>
                    <a:cubicBezTo>
                      <a:pt x="42" y="4"/>
                      <a:pt x="41" y="2"/>
                      <a:pt x="39" y="1"/>
                    </a:cubicBezTo>
                    <a:cubicBezTo>
                      <a:pt x="36" y="1"/>
                      <a:pt x="34" y="3"/>
                      <a:pt x="32" y="4"/>
                    </a:cubicBezTo>
                    <a:cubicBezTo>
                      <a:pt x="29" y="5"/>
                      <a:pt x="27" y="5"/>
                      <a:pt x="25" y="4"/>
                    </a:cubicBezTo>
                    <a:cubicBezTo>
                      <a:pt x="23" y="3"/>
                      <a:pt x="22" y="2"/>
                      <a:pt x="20" y="1"/>
                    </a:cubicBezTo>
                    <a:cubicBezTo>
                      <a:pt x="19" y="1"/>
                      <a:pt x="17" y="0"/>
                      <a:pt x="15" y="0"/>
                    </a:cubicBezTo>
                    <a:cubicBezTo>
                      <a:pt x="14" y="0"/>
                      <a:pt x="13" y="1"/>
                      <a:pt x="12" y="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99" name="Google Shape;2399;p18"/>
              <p:cNvSpPr/>
              <p:nvPr/>
            </p:nvSpPr>
            <p:spPr>
              <a:xfrm>
                <a:off x="4371976" y="4845051"/>
                <a:ext cx="17463" cy="19050"/>
              </a:xfrm>
              <a:custGeom>
                <a:avLst/>
                <a:gdLst/>
                <a:ahLst/>
                <a:cxnLst/>
                <a:rect l="l" t="t" r="r" b="b"/>
                <a:pathLst>
                  <a:path w="5" h="5" extrusionOk="0">
                    <a:moveTo>
                      <a:pt x="3" y="5"/>
                    </a:moveTo>
                    <a:cubicBezTo>
                      <a:pt x="5" y="5"/>
                      <a:pt x="5" y="0"/>
                      <a:pt x="3" y="0"/>
                    </a:cubicBezTo>
                    <a:cubicBezTo>
                      <a:pt x="0" y="0"/>
                      <a:pt x="0" y="5"/>
                      <a:pt x="3" y="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00" name="Google Shape;2400;p18"/>
              <p:cNvSpPr/>
              <p:nvPr/>
            </p:nvSpPr>
            <p:spPr>
              <a:xfrm>
                <a:off x="4337051" y="4856163"/>
                <a:ext cx="26988" cy="22225"/>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01" name="Google Shape;2401;p18"/>
              <p:cNvSpPr/>
              <p:nvPr/>
            </p:nvSpPr>
            <p:spPr>
              <a:xfrm>
                <a:off x="4367213" y="4894263"/>
                <a:ext cx="26988" cy="22225"/>
              </a:xfrm>
              <a:custGeom>
                <a:avLst/>
                <a:gdLst/>
                <a:ahLst/>
                <a:cxnLst/>
                <a:rect l="l" t="t" r="r" b="b"/>
                <a:pathLst>
                  <a:path w="7" h="6" extrusionOk="0">
                    <a:moveTo>
                      <a:pt x="4" y="6"/>
                    </a:moveTo>
                    <a:cubicBezTo>
                      <a:pt x="7" y="6"/>
                      <a:pt x="7"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02" name="Google Shape;2402;p18"/>
              <p:cNvSpPr/>
              <p:nvPr/>
            </p:nvSpPr>
            <p:spPr>
              <a:xfrm>
                <a:off x="4344988" y="4919663"/>
                <a:ext cx="33338" cy="23813"/>
              </a:xfrm>
              <a:custGeom>
                <a:avLst/>
                <a:gdLst/>
                <a:ahLst/>
                <a:cxnLst/>
                <a:rect l="l" t="t" r="r" b="b"/>
                <a:pathLst>
                  <a:path w="9" h="6" extrusionOk="0">
                    <a:moveTo>
                      <a:pt x="4" y="6"/>
                    </a:moveTo>
                    <a:cubicBezTo>
                      <a:pt x="8" y="6"/>
                      <a:pt x="9"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03" name="Google Shape;2403;p18"/>
              <p:cNvSpPr/>
              <p:nvPr/>
            </p:nvSpPr>
            <p:spPr>
              <a:xfrm>
                <a:off x="4389438" y="48783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04" name="Google Shape;2404;p18"/>
              <p:cNvSpPr/>
              <p:nvPr/>
            </p:nvSpPr>
            <p:spPr>
              <a:xfrm>
                <a:off x="4337051" y="4889501"/>
                <a:ext cx="26988" cy="23813"/>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05" name="Google Shape;2405;p18"/>
              <p:cNvSpPr/>
              <p:nvPr/>
            </p:nvSpPr>
            <p:spPr>
              <a:xfrm>
                <a:off x="4397376" y="49164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06" name="Google Shape;2406;p18"/>
              <p:cNvSpPr/>
              <p:nvPr/>
            </p:nvSpPr>
            <p:spPr>
              <a:xfrm>
                <a:off x="4402138" y="4840288"/>
                <a:ext cx="22225" cy="15875"/>
              </a:xfrm>
              <a:custGeom>
                <a:avLst/>
                <a:gdLst/>
                <a:ahLst/>
                <a:cxnLst/>
                <a:rect l="l" t="t" r="r" b="b"/>
                <a:pathLst>
                  <a:path w="6" h="4" extrusionOk="0">
                    <a:moveTo>
                      <a:pt x="3" y="4"/>
                    </a:moveTo>
                    <a:cubicBezTo>
                      <a:pt x="6" y="4"/>
                      <a:pt x="6" y="0"/>
                      <a:pt x="3" y="0"/>
                    </a:cubicBezTo>
                    <a:cubicBezTo>
                      <a:pt x="0" y="0"/>
                      <a:pt x="0" y="4"/>
                      <a:pt x="3"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07" name="Google Shape;2407;p18"/>
              <p:cNvSpPr/>
              <p:nvPr/>
            </p:nvSpPr>
            <p:spPr>
              <a:xfrm>
                <a:off x="4427538" y="4870451"/>
                <a:ext cx="19050" cy="19050"/>
              </a:xfrm>
              <a:custGeom>
                <a:avLst/>
                <a:gdLst/>
                <a:ahLst/>
                <a:cxnLst/>
                <a:rect l="l" t="t" r="r" b="b"/>
                <a:pathLst>
                  <a:path w="5" h="5" extrusionOk="0">
                    <a:moveTo>
                      <a:pt x="5" y="2"/>
                    </a:moveTo>
                    <a:cubicBezTo>
                      <a:pt x="4" y="1"/>
                      <a:pt x="4" y="1"/>
                      <a:pt x="3" y="1"/>
                    </a:cubicBezTo>
                    <a:cubicBezTo>
                      <a:pt x="0" y="0"/>
                      <a:pt x="0" y="5"/>
                      <a:pt x="3" y="5"/>
                    </a:cubicBezTo>
                    <a:cubicBezTo>
                      <a:pt x="4" y="4"/>
                      <a:pt x="4" y="4"/>
                      <a:pt x="5" y="3"/>
                    </a:cubicBezTo>
                    <a:cubicBezTo>
                      <a:pt x="5" y="3"/>
                      <a:pt x="5" y="2"/>
                      <a:pt x="5" y="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08" name="Google Shape;2408;p18"/>
              <p:cNvSpPr/>
              <p:nvPr/>
            </p:nvSpPr>
            <p:spPr>
              <a:xfrm>
                <a:off x="4364038" y="4870451"/>
                <a:ext cx="19050" cy="12700"/>
              </a:xfrm>
              <a:custGeom>
                <a:avLst/>
                <a:gdLst/>
                <a:ahLst/>
                <a:cxnLst/>
                <a:rect l="l" t="t" r="r" b="b"/>
                <a:pathLst>
                  <a:path w="5" h="3" extrusionOk="0">
                    <a:moveTo>
                      <a:pt x="3" y="3"/>
                    </a:moveTo>
                    <a:cubicBezTo>
                      <a:pt x="5" y="3"/>
                      <a:pt x="5" y="0"/>
                      <a:pt x="3" y="0"/>
                    </a:cubicBezTo>
                    <a:cubicBezTo>
                      <a:pt x="0" y="0"/>
                      <a:pt x="0" y="3"/>
                      <a:pt x="3" y="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09" name="Google Shape;2409;p18"/>
              <p:cNvSpPr/>
              <p:nvPr/>
            </p:nvSpPr>
            <p:spPr>
              <a:xfrm>
                <a:off x="4424363" y="4905376"/>
                <a:ext cx="19050" cy="14288"/>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10" name="Google Shape;2410;p18"/>
              <p:cNvSpPr/>
              <p:nvPr/>
            </p:nvSpPr>
            <p:spPr>
              <a:xfrm>
                <a:off x="4344988" y="4822826"/>
                <a:ext cx="19050" cy="17463"/>
              </a:xfrm>
              <a:custGeom>
                <a:avLst/>
                <a:gdLst/>
                <a:ahLst/>
                <a:cxnLst/>
                <a:rect l="l" t="t" r="r" b="b"/>
                <a:pathLst>
                  <a:path w="5" h="5" extrusionOk="0">
                    <a:moveTo>
                      <a:pt x="1" y="3"/>
                    </a:moveTo>
                    <a:cubicBezTo>
                      <a:pt x="1" y="3"/>
                      <a:pt x="1" y="3"/>
                      <a:pt x="1" y="4"/>
                    </a:cubicBezTo>
                    <a:cubicBezTo>
                      <a:pt x="1" y="5"/>
                      <a:pt x="4" y="5"/>
                      <a:pt x="4" y="4"/>
                    </a:cubicBezTo>
                    <a:cubicBezTo>
                      <a:pt x="4" y="3"/>
                      <a:pt x="4" y="3"/>
                      <a:pt x="4" y="3"/>
                    </a:cubicBezTo>
                    <a:cubicBezTo>
                      <a:pt x="5" y="0"/>
                      <a:pt x="0" y="0"/>
                      <a:pt x="1" y="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11" name="Google Shape;2411;p18"/>
              <p:cNvSpPr/>
              <p:nvPr/>
            </p:nvSpPr>
            <p:spPr>
              <a:xfrm>
                <a:off x="4311651" y="4889501"/>
                <a:ext cx="17463" cy="15875"/>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12" name="Google Shape;2412;p18"/>
              <p:cNvSpPr/>
              <p:nvPr/>
            </p:nvSpPr>
            <p:spPr>
              <a:xfrm>
                <a:off x="4359276" y="4960938"/>
                <a:ext cx="19050" cy="15875"/>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13" name="Google Shape;2413;p18"/>
              <p:cNvSpPr/>
              <p:nvPr/>
            </p:nvSpPr>
            <p:spPr>
              <a:xfrm>
                <a:off x="4443413" y="4875213"/>
                <a:ext cx="19050" cy="14288"/>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2414" name="Google Shape;2414;p18"/>
            <p:cNvSpPr/>
            <p:nvPr/>
          </p:nvSpPr>
          <p:spPr>
            <a:xfrm rot="1652694" flipH="1">
              <a:off x="8495288" y="1414600"/>
              <a:ext cx="524947" cy="42245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538732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userDrawn="1">
  <p:cSld name="Numbers and text">
    <p:spTree>
      <p:nvGrpSpPr>
        <p:cNvPr id="1" name="Shape 2428"/>
        <p:cNvGrpSpPr/>
        <p:nvPr/>
      </p:nvGrpSpPr>
      <p:grpSpPr>
        <a:xfrm>
          <a:off x="0" y="0"/>
          <a:ext cx="0" cy="0"/>
          <a:chOff x="0" y="0"/>
          <a:chExt cx="0" cy="0"/>
        </a:xfrm>
      </p:grpSpPr>
      <p:grpSp>
        <p:nvGrpSpPr>
          <p:cNvPr id="2429" name="Google Shape;2429;p19"/>
          <p:cNvGrpSpPr/>
          <p:nvPr/>
        </p:nvGrpSpPr>
        <p:grpSpPr>
          <a:xfrm>
            <a:off x="-1001142" y="-790659"/>
            <a:ext cx="14371679" cy="9363739"/>
            <a:chOff x="-752719" y="-592994"/>
            <a:chExt cx="10805491" cy="7022804"/>
          </a:xfrm>
        </p:grpSpPr>
        <p:sp>
          <p:nvSpPr>
            <p:cNvPr id="2430" name="Google Shape;2430;p19"/>
            <p:cNvSpPr/>
            <p:nvPr/>
          </p:nvSpPr>
          <p:spPr>
            <a:xfrm rot="3044293" flipH="1">
              <a:off x="-560190" y="2596570"/>
              <a:ext cx="1583025" cy="1247950"/>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31" name="Google Shape;2431;p19"/>
            <p:cNvSpPr/>
            <p:nvPr/>
          </p:nvSpPr>
          <p:spPr>
            <a:xfrm rot="-960737">
              <a:off x="-130963" y="4360769"/>
              <a:ext cx="724575" cy="58310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2432" name="Google Shape;2432;p19"/>
            <p:cNvGrpSpPr/>
            <p:nvPr/>
          </p:nvGrpSpPr>
          <p:grpSpPr>
            <a:xfrm>
              <a:off x="-312648" y="3415014"/>
              <a:ext cx="816534" cy="813241"/>
              <a:chOff x="3168651" y="847725"/>
              <a:chExt cx="787400" cy="784225"/>
            </a:xfrm>
          </p:grpSpPr>
          <p:sp>
            <p:nvSpPr>
              <p:cNvPr id="2433" name="Google Shape;2433;p19"/>
              <p:cNvSpPr/>
              <p:nvPr/>
            </p:nvSpPr>
            <p:spPr>
              <a:xfrm>
                <a:off x="3168650" y="847725"/>
                <a:ext cx="787400" cy="784225"/>
              </a:xfrm>
              <a:custGeom>
                <a:avLst/>
                <a:gdLst/>
                <a:ahLst/>
                <a:cxnLst/>
                <a:rect l="l" t="t" r="r" b="b"/>
                <a:pathLst>
                  <a:path w="209" h="208" extrusionOk="0">
                    <a:moveTo>
                      <a:pt x="35" y="165"/>
                    </a:moveTo>
                    <a:cubicBezTo>
                      <a:pt x="53" y="183"/>
                      <a:pt x="79" y="193"/>
                      <a:pt x="104" y="199"/>
                    </a:cubicBezTo>
                    <a:cubicBezTo>
                      <a:pt x="125" y="205"/>
                      <a:pt x="149" y="208"/>
                      <a:pt x="169" y="199"/>
                    </a:cubicBezTo>
                    <a:cubicBezTo>
                      <a:pt x="192" y="189"/>
                      <a:pt x="205" y="164"/>
                      <a:pt x="207" y="139"/>
                    </a:cubicBezTo>
                    <a:cubicBezTo>
                      <a:pt x="209" y="114"/>
                      <a:pt x="200" y="89"/>
                      <a:pt x="188" y="67"/>
                    </a:cubicBezTo>
                    <a:cubicBezTo>
                      <a:pt x="178" y="50"/>
                      <a:pt x="166" y="33"/>
                      <a:pt x="150" y="21"/>
                    </a:cubicBezTo>
                    <a:cubicBezTo>
                      <a:pt x="135" y="8"/>
                      <a:pt x="115" y="0"/>
                      <a:pt x="95" y="2"/>
                    </a:cubicBezTo>
                    <a:cubicBezTo>
                      <a:pt x="73" y="4"/>
                      <a:pt x="53" y="16"/>
                      <a:pt x="40" y="32"/>
                    </a:cubicBezTo>
                    <a:cubicBezTo>
                      <a:pt x="10" y="68"/>
                      <a:pt x="0" y="129"/>
                      <a:pt x="35" y="16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34" name="Google Shape;2434;p19"/>
              <p:cNvSpPr/>
              <p:nvPr/>
            </p:nvSpPr>
            <p:spPr>
              <a:xfrm>
                <a:off x="3259138" y="908051"/>
                <a:ext cx="666750" cy="674688"/>
              </a:xfrm>
              <a:custGeom>
                <a:avLst/>
                <a:gdLst/>
                <a:ahLst/>
                <a:cxnLst/>
                <a:rect l="l" t="t" r="r" b="b"/>
                <a:pathLst>
                  <a:path w="177" h="179" extrusionOk="0">
                    <a:moveTo>
                      <a:pt x="5" y="94"/>
                    </a:moveTo>
                    <a:cubicBezTo>
                      <a:pt x="4" y="124"/>
                      <a:pt x="25" y="150"/>
                      <a:pt x="53" y="162"/>
                    </a:cubicBezTo>
                    <a:cubicBezTo>
                      <a:pt x="80" y="174"/>
                      <a:pt x="120" y="179"/>
                      <a:pt x="147" y="162"/>
                    </a:cubicBezTo>
                    <a:cubicBezTo>
                      <a:pt x="158" y="156"/>
                      <a:pt x="167" y="145"/>
                      <a:pt x="171" y="132"/>
                    </a:cubicBezTo>
                    <a:cubicBezTo>
                      <a:pt x="175" y="116"/>
                      <a:pt x="169" y="100"/>
                      <a:pt x="161" y="86"/>
                    </a:cubicBezTo>
                    <a:cubicBezTo>
                      <a:pt x="152" y="71"/>
                      <a:pt x="142" y="57"/>
                      <a:pt x="130" y="44"/>
                    </a:cubicBezTo>
                    <a:cubicBezTo>
                      <a:pt x="119" y="32"/>
                      <a:pt x="107" y="21"/>
                      <a:pt x="92" y="14"/>
                    </a:cubicBezTo>
                    <a:cubicBezTo>
                      <a:pt x="64" y="0"/>
                      <a:pt x="32" y="8"/>
                      <a:pt x="16" y="36"/>
                    </a:cubicBezTo>
                    <a:cubicBezTo>
                      <a:pt x="9" y="48"/>
                      <a:pt x="4" y="64"/>
                      <a:pt x="3" y="79"/>
                    </a:cubicBezTo>
                    <a:cubicBezTo>
                      <a:pt x="3" y="95"/>
                      <a:pt x="11" y="108"/>
                      <a:pt x="23" y="120"/>
                    </a:cubicBezTo>
                    <a:cubicBezTo>
                      <a:pt x="45" y="142"/>
                      <a:pt x="73" y="157"/>
                      <a:pt x="104" y="163"/>
                    </a:cubicBezTo>
                    <a:cubicBezTo>
                      <a:pt x="117" y="166"/>
                      <a:pt x="134" y="170"/>
                      <a:pt x="145" y="160"/>
                    </a:cubicBezTo>
                    <a:cubicBezTo>
                      <a:pt x="155" y="151"/>
                      <a:pt x="155" y="135"/>
                      <a:pt x="154" y="122"/>
                    </a:cubicBezTo>
                    <a:cubicBezTo>
                      <a:pt x="153" y="105"/>
                      <a:pt x="149" y="89"/>
                      <a:pt x="142" y="74"/>
                    </a:cubicBezTo>
                    <a:cubicBezTo>
                      <a:pt x="137" y="60"/>
                      <a:pt x="128" y="40"/>
                      <a:pt x="114" y="32"/>
                    </a:cubicBezTo>
                    <a:cubicBezTo>
                      <a:pt x="101" y="25"/>
                      <a:pt x="82" y="26"/>
                      <a:pt x="67" y="27"/>
                    </a:cubicBezTo>
                    <a:cubicBezTo>
                      <a:pt x="51" y="29"/>
                      <a:pt x="33" y="33"/>
                      <a:pt x="19" y="42"/>
                    </a:cubicBezTo>
                    <a:cubicBezTo>
                      <a:pt x="6" y="50"/>
                      <a:pt x="11" y="62"/>
                      <a:pt x="16" y="73"/>
                    </a:cubicBezTo>
                    <a:cubicBezTo>
                      <a:pt x="23" y="89"/>
                      <a:pt x="31" y="104"/>
                      <a:pt x="41" y="118"/>
                    </a:cubicBezTo>
                    <a:cubicBezTo>
                      <a:pt x="50" y="130"/>
                      <a:pt x="60" y="146"/>
                      <a:pt x="74" y="152"/>
                    </a:cubicBezTo>
                    <a:cubicBezTo>
                      <a:pt x="88" y="158"/>
                      <a:pt x="102" y="150"/>
                      <a:pt x="114" y="143"/>
                    </a:cubicBezTo>
                    <a:cubicBezTo>
                      <a:pt x="126" y="135"/>
                      <a:pt x="141" y="123"/>
                      <a:pt x="147" y="109"/>
                    </a:cubicBezTo>
                    <a:cubicBezTo>
                      <a:pt x="153" y="96"/>
                      <a:pt x="144" y="85"/>
                      <a:pt x="135" y="76"/>
                    </a:cubicBezTo>
                    <a:cubicBezTo>
                      <a:pt x="122" y="65"/>
                      <a:pt x="108" y="55"/>
                      <a:pt x="94" y="47"/>
                    </a:cubicBezTo>
                    <a:cubicBezTo>
                      <a:pt x="86" y="43"/>
                      <a:pt x="78" y="39"/>
                      <a:pt x="70" y="35"/>
                    </a:cubicBezTo>
                    <a:cubicBezTo>
                      <a:pt x="64" y="33"/>
                      <a:pt x="57" y="30"/>
                      <a:pt x="50" y="31"/>
                    </a:cubicBezTo>
                    <a:cubicBezTo>
                      <a:pt x="38" y="35"/>
                      <a:pt x="36" y="52"/>
                      <a:pt x="33" y="62"/>
                    </a:cubicBezTo>
                    <a:cubicBezTo>
                      <a:pt x="30" y="78"/>
                      <a:pt x="29" y="95"/>
                      <a:pt x="38" y="110"/>
                    </a:cubicBezTo>
                    <a:cubicBezTo>
                      <a:pt x="46" y="122"/>
                      <a:pt x="60" y="128"/>
                      <a:pt x="73" y="133"/>
                    </a:cubicBezTo>
                    <a:cubicBezTo>
                      <a:pt x="86" y="137"/>
                      <a:pt x="107" y="144"/>
                      <a:pt x="120" y="137"/>
                    </a:cubicBezTo>
                    <a:cubicBezTo>
                      <a:pt x="132" y="130"/>
                      <a:pt x="131" y="111"/>
                      <a:pt x="130" y="100"/>
                    </a:cubicBezTo>
                    <a:cubicBezTo>
                      <a:pt x="127" y="85"/>
                      <a:pt x="121" y="71"/>
                      <a:pt x="110" y="61"/>
                    </a:cubicBezTo>
                    <a:cubicBezTo>
                      <a:pt x="100" y="51"/>
                      <a:pt x="87" y="46"/>
                      <a:pt x="73" y="47"/>
                    </a:cubicBezTo>
                    <a:cubicBezTo>
                      <a:pt x="62" y="48"/>
                      <a:pt x="49" y="54"/>
                      <a:pt x="48" y="66"/>
                    </a:cubicBezTo>
                    <a:cubicBezTo>
                      <a:pt x="47" y="80"/>
                      <a:pt x="59" y="94"/>
                      <a:pt x="68" y="102"/>
                    </a:cubicBezTo>
                    <a:cubicBezTo>
                      <a:pt x="75" y="107"/>
                      <a:pt x="91" y="119"/>
                      <a:pt x="98" y="107"/>
                    </a:cubicBezTo>
                    <a:cubicBezTo>
                      <a:pt x="103" y="96"/>
                      <a:pt x="93" y="84"/>
                      <a:pt x="84" y="79"/>
                    </a:cubicBezTo>
                    <a:cubicBezTo>
                      <a:pt x="77" y="75"/>
                      <a:pt x="63" y="73"/>
                      <a:pt x="64" y="86"/>
                    </a:cubicBezTo>
                    <a:cubicBezTo>
                      <a:pt x="65" y="97"/>
                      <a:pt x="75" y="108"/>
                      <a:pt x="85" y="112"/>
                    </a:cubicBezTo>
                    <a:cubicBezTo>
                      <a:pt x="87" y="113"/>
                      <a:pt x="89" y="110"/>
                      <a:pt x="87" y="109"/>
                    </a:cubicBezTo>
                    <a:cubicBezTo>
                      <a:pt x="81" y="106"/>
                      <a:pt x="76" y="103"/>
                      <a:pt x="72" y="97"/>
                    </a:cubicBezTo>
                    <a:cubicBezTo>
                      <a:pt x="71" y="94"/>
                      <a:pt x="69" y="90"/>
                      <a:pt x="69" y="87"/>
                    </a:cubicBezTo>
                    <a:cubicBezTo>
                      <a:pt x="68" y="82"/>
                      <a:pt x="73" y="79"/>
                      <a:pt x="78" y="81"/>
                    </a:cubicBezTo>
                    <a:cubicBezTo>
                      <a:pt x="85" y="83"/>
                      <a:pt x="91" y="88"/>
                      <a:pt x="93" y="95"/>
                    </a:cubicBezTo>
                    <a:cubicBezTo>
                      <a:pt x="96" y="100"/>
                      <a:pt x="94" y="109"/>
                      <a:pt x="85" y="107"/>
                    </a:cubicBezTo>
                    <a:cubicBezTo>
                      <a:pt x="81" y="106"/>
                      <a:pt x="78" y="104"/>
                      <a:pt x="74" y="102"/>
                    </a:cubicBezTo>
                    <a:cubicBezTo>
                      <a:pt x="64" y="95"/>
                      <a:pt x="53" y="83"/>
                      <a:pt x="52" y="70"/>
                    </a:cubicBezTo>
                    <a:cubicBezTo>
                      <a:pt x="50" y="53"/>
                      <a:pt x="73" y="49"/>
                      <a:pt x="85" y="52"/>
                    </a:cubicBezTo>
                    <a:cubicBezTo>
                      <a:pt x="112" y="57"/>
                      <a:pt x="128" y="87"/>
                      <a:pt x="126" y="112"/>
                    </a:cubicBezTo>
                    <a:cubicBezTo>
                      <a:pt x="126" y="121"/>
                      <a:pt x="124" y="132"/>
                      <a:pt x="114" y="135"/>
                    </a:cubicBezTo>
                    <a:cubicBezTo>
                      <a:pt x="107" y="137"/>
                      <a:pt x="99" y="135"/>
                      <a:pt x="92" y="134"/>
                    </a:cubicBezTo>
                    <a:cubicBezTo>
                      <a:pt x="80" y="132"/>
                      <a:pt x="67" y="127"/>
                      <a:pt x="56" y="121"/>
                    </a:cubicBezTo>
                    <a:cubicBezTo>
                      <a:pt x="44" y="113"/>
                      <a:pt x="36" y="102"/>
                      <a:pt x="35" y="88"/>
                    </a:cubicBezTo>
                    <a:cubicBezTo>
                      <a:pt x="34" y="74"/>
                      <a:pt x="37" y="59"/>
                      <a:pt x="41" y="47"/>
                    </a:cubicBezTo>
                    <a:cubicBezTo>
                      <a:pt x="44" y="39"/>
                      <a:pt x="49" y="34"/>
                      <a:pt x="58" y="35"/>
                    </a:cubicBezTo>
                    <a:cubicBezTo>
                      <a:pt x="65" y="36"/>
                      <a:pt x="72" y="39"/>
                      <a:pt x="78" y="42"/>
                    </a:cubicBezTo>
                    <a:cubicBezTo>
                      <a:pt x="90" y="47"/>
                      <a:pt x="101" y="54"/>
                      <a:pt x="112" y="61"/>
                    </a:cubicBezTo>
                    <a:cubicBezTo>
                      <a:pt x="122" y="68"/>
                      <a:pt x="134" y="77"/>
                      <a:pt x="141" y="87"/>
                    </a:cubicBezTo>
                    <a:cubicBezTo>
                      <a:pt x="153" y="102"/>
                      <a:pt x="142" y="116"/>
                      <a:pt x="130" y="127"/>
                    </a:cubicBezTo>
                    <a:cubicBezTo>
                      <a:pt x="121" y="135"/>
                      <a:pt x="110" y="143"/>
                      <a:pt x="98" y="148"/>
                    </a:cubicBezTo>
                    <a:cubicBezTo>
                      <a:pt x="81" y="155"/>
                      <a:pt x="69" y="147"/>
                      <a:pt x="58" y="135"/>
                    </a:cubicBezTo>
                    <a:cubicBezTo>
                      <a:pt x="41" y="116"/>
                      <a:pt x="27" y="94"/>
                      <a:pt x="18" y="70"/>
                    </a:cubicBezTo>
                    <a:cubicBezTo>
                      <a:pt x="15" y="64"/>
                      <a:pt x="12" y="56"/>
                      <a:pt x="14" y="50"/>
                    </a:cubicBezTo>
                    <a:cubicBezTo>
                      <a:pt x="17" y="44"/>
                      <a:pt x="29" y="40"/>
                      <a:pt x="36" y="38"/>
                    </a:cubicBezTo>
                    <a:cubicBezTo>
                      <a:pt x="49" y="33"/>
                      <a:pt x="64" y="30"/>
                      <a:pt x="78" y="30"/>
                    </a:cubicBezTo>
                    <a:cubicBezTo>
                      <a:pt x="93" y="29"/>
                      <a:pt x="111" y="30"/>
                      <a:pt x="121" y="42"/>
                    </a:cubicBezTo>
                    <a:cubicBezTo>
                      <a:pt x="130" y="53"/>
                      <a:pt x="136" y="65"/>
                      <a:pt x="141" y="77"/>
                    </a:cubicBezTo>
                    <a:cubicBezTo>
                      <a:pt x="145" y="90"/>
                      <a:pt x="149" y="103"/>
                      <a:pt x="150" y="116"/>
                    </a:cubicBezTo>
                    <a:cubicBezTo>
                      <a:pt x="151" y="128"/>
                      <a:pt x="153" y="144"/>
                      <a:pt x="146" y="155"/>
                    </a:cubicBezTo>
                    <a:cubicBezTo>
                      <a:pt x="137" y="167"/>
                      <a:pt x="119" y="163"/>
                      <a:pt x="107" y="161"/>
                    </a:cubicBezTo>
                    <a:cubicBezTo>
                      <a:pt x="95" y="158"/>
                      <a:pt x="83" y="155"/>
                      <a:pt x="72" y="150"/>
                    </a:cubicBezTo>
                    <a:cubicBezTo>
                      <a:pt x="51" y="140"/>
                      <a:pt x="28" y="125"/>
                      <a:pt x="15" y="106"/>
                    </a:cubicBezTo>
                    <a:cubicBezTo>
                      <a:pt x="0" y="83"/>
                      <a:pt x="8" y="50"/>
                      <a:pt x="24" y="30"/>
                    </a:cubicBezTo>
                    <a:cubicBezTo>
                      <a:pt x="42" y="7"/>
                      <a:pt x="71" y="6"/>
                      <a:pt x="96" y="19"/>
                    </a:cubicBezTo>
                    <a:cubicBezTo>
                      <a:pt x="119" y="32"/>
                      <a:pt x="137" y="55"/>
                      <a:pt x="151" y="77"/>
                    </a:cubicBezTo>
                    <a:cubicBezTo>
                      <a:pt x="166" y="100"/>
                      <a:pt x="177" y="128"/>
                      <a:pt x="154" y="151"/>
                    </a:cubicBezTo>
                    <a:cubicBezTo>
                      <a:pt x="136" y="169"/>
                      <a:pt x="106" y="171"/>
                      <a:pt x="81" y="167"/>
                    </a:cubicBezTo>
                    <a:cubicBezTo>
                      <a:pt x="56" y="163"/>
                      <a:pt x="32" y="151"/>
                      <a:pt x="18" y="129"/>
                    </a:cubicBezTo>
                    <a:cubicBezTo>
                      <a:pt x="11" y="118"/>
                      <a:pt x="7" y="106"/>
                      <a:pt x="7" y="94"/>
                    </a:cubicBezTo>
                    <a:cubicBezTo>
                      <a:pt x="7" y="92"/>
                      <a:pt x="5" y="92"/>
                      <a:pt x="5" y="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2435" name="Google Shape;2435;p19"/>
            <p:cNvSpPr/>
            <p:nvPr/>
          </p:nvSpPr>
          <p:spPr>
            <a:xfrm rot="-1732564">
              <a:off x="8481500" y="2921378"/>
              <a:ext cx="667425" cy="53710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36" name="Google Shape;2436;p19"/>
            <p:cNvSpPr/>
            <p:nvPr/>
          </p:nvSpPr>
          <p:spPr>
            <a:xfrm rot="-9118342">
              <a:off x="8225981" y="946808"/>
              <a:ext cx="1467463" cy="1895633"/>
            </a:xfrm>
            <a:custGeom>
              <a:avLst/>
              <a:gdLst/>
              <a:ahLst/>
              <a:cxnLst/>
              <a:rect l="l" t="t" r="r" b="b"/>
              <a:pathLst>
                <a:path w="169" h="218" extrusionOk="0">
                  <a:moveTo>
                    <a:pt x="166" y="213"/>
                  </a:moveTo>
                  <a:cubicBezTo>
                    <a:pt x="148" y="196"/>
                    <a:pt x="132" y="179"/>
                    <a:pt x="116" y="160"/>
                  </a:cubicBezTo>
                  <a:cubicBezTo>
                    <a:pt x="111" y="107"/>
                    <a:pt x="102" y="54"/>
                    <a:pt x="92" y="1"/>
                  </a:cubicBezTo>
                  <a:cubicBezTo>
                    <a:pt x="91" y="0"/>
                    <a:pt x="90" y="0"/>
                    <a:pt x="90" y="2"/>
                  </a:cubicBezTo>
                  <a:cubicBezTo>
                    <a:pt x="98" y="51"/>
                    <a:pt x="105" y="101"/>
                    <a:pt x="111" y="151"/>
                  </a:cubicBezTo>
                  <a:cubicBezTo>
                    <a:pt x="111" y="151"/>
                    <a:pt x="110" y="150"/>
                    <a:pt x="110" y="150"/>
                  </a:cubicBezTo>
                  <a:cubicBezTo>
                    <a:pt x="109" y="150"/>
                    <a:pt x="108" y="150"/>
                    <a:pt x="108" y="149"/>
                  </a:cubicBezTo>
                  <a:cubicBezTo>
                    <a:pt x="93" y="130"/>
                    <a:pt x="80" y="110"/>
                    <a:pt x="69" y="89"/>
                  </a:cubicBezTo>
                  <a:cubicBezTo>
                    <a:pt x="68" y="87"/>
                    <a:pt x="66" y="88"/>
                    <a:pt x="67" y="90"/>
                  </a:cubicBezTo>
                  <a:cubicBezTo>
                    <a:pt x="76" y="109"/>
                    <a:pt x="87" y="128"/>
                    <a:pt x="99" y="146"/>
                  </a:cubicBezTo>
                  <a:cubicBezTo>
                    <a:pt x="65" y="132"/>
                    <a:pt x="33" y="116"/>
                    <a:pt x="4" y="93"/>
                  </a:cubicBezTo>
                  <a:cubicBezTo>
                    <a:pt x="2" y="91"/>
                    <a:pt x="0" y="94"/>
                    <a:pt x="1" y="95"/>
                  </a:cubicBezTo>
                  <a:cubicBezTo>
                    <a:pt x="32" y="121"/>
                    <a:pt x="66" y="141"/>
                    <a:pt x="104" y="153"/>
                  </a:cubicBezTo>
                  <a:cubicBezTo>
                    <a:pt x="121" y="176"/>
                    <a:pt x="141" y="198"/>
                    <a:pt x="163" y="216"/>
                  </a:cubicBezTo>
                  <a:cubicBezTo>
                    <a:pt x="165" y="218"/>
                    <a:pt x="169" y="215"/>
                    <a:pt x="166" y="213"/>
                  </a:cubicBezTo>
                  <a:close/>
                  <a:moveTo>
                    <a:pt x="111" y="153"/>
                  </a:moveTo>
                  <a:cubicBezTo>
                    <a:pt x="111" y="153"/>
                    <a:pt x="111" y="154"/>
                    <a:pt x="111" y="154"/>
                  </a:cubicBezTo>
                  <a:cubicBezTo>
                    <a:pt x="111" y="154"/>
                    <a:pt x="111" y="154"/>
                    <a:pt x="111" y="153"/>
                  </a:cubicBezTo>
                  <a:cubicBezTo>
                    <a:pt x="111" y="153"/>
                    <a:pt x="111" y="153"/>
                    <a:pt x="111" y="15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2437" name="Google Shape;2437;p19"/>
            <p:cNvGrpSpPr/>
            <p:nvPr/>
          </p:nvGrpSpPr>
          <p:grpSpPr>
            <a:xfrm rot="9585675" flipH="1">
              <a:off x="7484800" y="-326708"/>
              <a:ext cx="1891946" cy="1974615"/>
              <a:chOff x="5053013" y="4689476"/>
              <a:chExt cx="1271588" cy="1327150"/>
            </a:xfrm>
          </p:grpSpPr>
          <p:sp>
            <p:nvSpPr>
              <p:cNvPr id="2438" name="Google Shape;2438;p19"/>
              <p:cNvSpPr/>
              <p:nvPr/>
            </p:nvSpPr>
            <p:spPr>
              <a:xfrm>
                <a:off x="5370513" y="4689476"/>
                <a:ext cx="403225" cy="622300"/>
              </a:xfrm>
              <a:custGeom>
                <a:avLst/>
                <a:gdLst/>
                <a:ahLst/>
                <a:cxnLst/>
                <a:rect l="l" t="t" r="r" b="b"/>
                <a:pathLst>
                  <a:path w="107" h="165" extrusionOk="0">
                    <a:moveTo>
                      <a:pt x="15" y="92"/>
                    </a:moveTo>
                    <a:cubicBezTo>
                      <a:pt x="6" y="75"/>
                      <a:pt x="0" y="56"/>
                      <a:pt x="3" y="38"/>
                    </a:cubicBezTo>
                    <a:cubicBezTo>
                      <a:pt x="6" y="20"/>
                      <a:pt x="21" y="2"/>
                      <a:pt x="40" y="1"/>
                    </a:cubicBezTo>
                    <a:cubicBezTo>
                      <a:pt x="52" y="0"/>
                      <a:pt x="63" y="6"/>
                      <a:pt x="72" y="14"/>
                    </a:cubicBezTo>
                    <a:cubicBezTo>
                      <a:pt x="80" y="22"/>
                      <a:pt x="86" y="33"/>
                      <a:pt x="91" y="44"/>
                    </a:cubicBezTo>
                    <a:cubicBezTo>
                      <a:pt x="102" y="71"/>
                      <a:pt x="107" y="102"/>
                      <a:pt x="105" y="132"/>
                    </a:cubicBezTo>
                    <a:cubicBezTo>
                      <a:pt x="104" y="141"/>
                      <a:pt x="101" y="158"/>
                      <a:pt x="91" y="162"/>
                    </a:cubicBezTo>
                    <a:cubicBezTo>
                      <a:pt x="82" y="165"/>
                      <a:pt x="71" y="155"/>
                      <a:pt x="64" y="150"/>
                    </a:cubicBezTo>
                    <a:cubicBezTo>
                      <a:pt x="44" y="134"/>
                      <a:pt x="27" y="115"/>
                      <a:pt x="15" y="9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39" name="Google Shape;2439;p19"/>
              <p:cNvSpPr/>
              <p:nvPr/>
            </p:nvSpPr>
            <p:spPr>
              <a:xfrm>
                <a:off x="5365751" y="4689475"/>
                <a:ext cx="336550" cy="531813"/>
              </a:xfrm>
              <a:custGeom>
                <a:avLst/>
                <a:gdLst/>
                <a:ahLst/>
                <a:cxnLst/>
                <a:rect l="l" t="t" r="r" b="b"/>
                <a:pathLst>
                  <a:path w="89" h="141" extrusionOk="0">
                    <a:moveTo>
                      <a:pt x="26" y="14"/>
                    </a:moveTo>
                    <a:cubicBezTo>
                      <a:pt x="0" y="45"/>
                      <a:pt x="24" y="89"/>
                      <a:pt x="46" y="115"/>
                    </a:cubicBezTo>
                    <a:cubicBezTo>
                      <a:pt x="53" y="122"/>
                      <a:pt x="59" y="129"/>
                      <a:pt x="67" y="135"/>
                    </a:cubicBezTo>
                    <a:cubicBezTo>
                      <a:pt x="72" y="138"/>
                      <a:pt x="78" y="141"/>
                      <a:pt x="83" y="138"/>
                    </a:cubicBezTo>
                    <a:cubicBezTo>
                      <a:pt x="88" y="135"/>
                      <a:pt x="89" y="129"/>
                      <a:pt x="89" y="124"/>
                    </a:cubicBezTo>
                    <a:cubicBezTo>
                      <a:pt x="89" y="114"/>
                      <a:pt x="87" y="104"/>
                      <a:pt x="85" y="94"/>
                    </a:cubicBezTo>
                    <a:cubicBezTo>
                      <a:pt x="82" y="82"/>
                      <a:pt x="58" y="0"/>
                      <a:pt x="34" y="26"/>
                    </a:cubicBezTo>
                    <a:cubicBezTo>
                      <a:pt x="24" y="38"/>
                      <a:pt x="30" y="60"/>
                      <a:pt x="35" y="72"/>
                    </a:cubicBezTo>
                    <a:cubicBezTo>
                      <a:pt x="39" y="82"/>
                      <a:pt x="44" y="90"/>
                      <a:pt x="49" y="98"/>
                    </a:cubicBezTo>
                    <a:cubicBezTo>
                      <a:pt x="52" y="102"/>
                      <a:pt x="55" y="106"/>
                      <a:pt x="59" y="110"/>
                    </a:cubicBezTo>
                    <a:cubicBezTo>
                      <a:pt x="61" y="113"/>
                      <a:pt x="64" y="117"/>
                      <a:pt x="67" y="118"/>
                    </a:cubicBezTo>
                    <a:cubicBezTo>
                      <a:pt x="83" y="123"/>
                      <a:pt x="72" y="87"/>
                      <a:pt x="71" y="82"/>
                    </a:cubicBezTo>
                    <a:cubicBezTo>
                      <a:pt x="67" y="71"/>
                      <a:pt x="63" y="60"/>
                      <a:pt x="57" y="50"/>
                    </a:cubicBezTo>
                    <a:cubicBezTo>
                      <a:pt x="53" y="44"/>
                      <a:pt x="50" y="36"/>
                      <a:pt x="42" y="37"/>
                    </a:cubicBezTo>
                    <a:cubicBezTo>
                      <a:pt x="41" y="37"/>
                      <a:pt x="41" y="38"/>
                      <a:pt x="41" y="38"/>
                    </a:cubicBezTo>
                    <a:cubicBezTo>
                      <a:pt x="43" y="58"/>
                      <a:pt x="48" y="76"/>
                      <a:pt x="59" y="93"/>
                    </a:cubicBezTo>
                    <a:cubicBezTo>
                      <a:pt x="60" y="94"/>
                      <a:pt x="62" y="93"/>
                      <a:pt x="61" y="91"/>
                    </a:cubicBezTo>
                    <a:cubicBezTo>
                      <a:pt x="53" y="77"/>
                      <a:pt x="47" y="62"/>
                      <a:pt x="45" y="46"/>
                    </a:cubicBezTo>
                    <a:cubicBezTo>
                      <a:pt x="44" y="42"/>
                      <a:pt x="42" y="41"/>
                      <a:pt x="46" y="42"/>
                    </a:cubicBezTo>
                    <a:cubicBezTo>
                      <a:pt x="49" y="43"/>
                      <a:pt x="48" y="43"/>
                      <a:pt x="50" y="45"/>
                    </a:cubicBezTo>
                    <a:cubicBezTo>
                      <a:pt x="53" y="48"/>
                      <a:pt x="55" y="52"/>
                      <a:pt x="57" y="56"/>
                    </a:cubicBezTo>
                    <a:cubicBezTo>
                      <a:pt x="61" y="63"/>
                      <a:pt x="64" y="70"/>
                      <a:pt x="66" y="78"/>
                    </a:cubicBezTo>
                    <a:cubicBezTo>
                      <a:pt x="69" y="85"/>
                      <a:pt x="71" y="93"/>
                      <a:pt x="72" y="101"/>
                    </a:cubicBezTo>
                    <a:cubicBezTo>
                      <a:pt x="73" y="103"/>
                      <a:pt x="73" y="106"/>
                      <a:pt x="73" y="108"/>
                    </a:cubicBezTo>
                    <a:cubicBezTo>
                      <a:pt x="73" y="112"/>
                      <a:pt x="73" y="113"/>
                      <a:pt x="69" y="113"/>
                    </a:cubicBezTo>
                    <a:cubicBezTo>
                      <a:pt x="63" y="113"/>
                      <a:pt x="61" y="109"/>
                      <a:pt x="58" y="105"/>
                    </a:cubicBezTo>
                    <a:cubicBezTo>
                      <a:pt x="48" y="92"/>
                      <a:pt x="39" y="77"/>
                      <a:pt x="35" y="62"/>
                    </a:cubicBezTo>
                    <a:cubicBezTo>
                      <a:pt x="34" y="55"/>
                      <a:pt x="32" y="47"/>
                      <a:pt x="33" y="39"/>
                    </a:cubicBezTo>
                    <a:cubicBezTo>
                      <a:pt x="34" y="33"/>
                      <a:pt x="35" y="29"/>
                      <a:pt x="41" y="27"/>
                    </a:cubicBezTo>
                    <a:cubicBezTo>
                      <a:pt x="47" y="24"/>
                      <a:pt x="51" y="27"/>
                      <a:pt x="55" y="32"/>
                    </a:cubicBezTo>
                    <a:cubicBezTo>
                      <a:pt x="64" y="43"/>
                      <a:pt x="70" y="59"/>
                      <a:pt x="75" y="73"/>
                    </a:cubicBezTo>
                    <a:cubicBezTo>
                      <a:pt x="81" y="88"/>
                      <a:pt x="85" y="103"/>
                      <a:pt x="86" y="119"/>
                    </a:cubicBezTo>
                    <a:cubicBezTo>
                      <a:pt x="86" y="122"/>
                      <a:pt x="87" y="129"/>
                      <a:pt x="85" y="131"/>
                    </a:cubicBezTo>
                    <a:cubicBezTo>
                      <a:pt x="83" y="134"/>
                      <a:pt x="74" y="134"/>
                      <a:pt x="71" y="133"/>
                    </a:cubicBezTo>
                    <a:cubicBezTo>
                      <a:pt x="70" y="132"/>
                      <a:pt x="69" y="131"/>
                      <a:pt x="68" y="130"/>
                    </a:cubicBezTo>
                    <a:cubicBezTo>
                      <a:pt x="62" y="125"/>
                      <a:pt x="56" y="118"/>
                      <a:pt x="50" y="112"/>
                    </a:cubicBezTo>
                    <a:cubicBezTo>
                      <a:pt x="29" y="88"/>
                      <a:pt x="3" y="44"/>
                      <a:pt x="28" y="15"/>
                    </a:cubicBezTo>
                    <a:cubicBezTo>
                      <a:pt x="29" y="14"/>
                      <a:pt x="27" y="13"/>
                      <a:pt x="26" y="1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40" name="Google Shape;2440;p19"/>
              <p:cNvSpPr/>
              <p:nvPr/>
            </p:nvSpPr>
            <p:spPr>
              <a:xfrm>
                <a:off x="5532438" y="4724401"/>
                <a:ext cx="192088" cy="342900"/>
              </a:xfrm>
              <a:custGeom>
                <a:avLst/>
                <a:gdLst/>
                <a:ahLst/>
                <a:cxnLst/>
                <a:rect l="l" t="t" r="r" b="b"/>
                <a:pathLst>
                  <a:path w="51" h="91" extrusionOk="0">
                    <a:moveTo>
                      <a:pt x="1" y="2"/>
                    </a:moveTo>
                    <a:cubicBezTo>
                      <a:pt x="37" y="13"/>
                      <a:pt x="43" y="57"/>
                      <a:pt x="48" y="89"/>
                    </a:cubicBezTo>
                    <a:cubicBezTo>
                      <a:pt x="48" y="91"/>
                      <a:pt x="51" y="91"/>
                      <a:pt x="51" y="89"/>
                    </a:cubicBezTo>
                    <a:cubicBezTo>
                      <a:pt x="47" y="58"/>
                      <a:pt x="39" y="6"/>
                      <a:pt x="1" y="0"/>
                    </a:cubicBezTo>
                    <a:cubicBezTo>
                      <a:pt x="0" y="0"/>
                      <a:pt x="0" y="2"/>
                      <a:pt x="1" y="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41" name="Google Shape;2441;p19"/>
              <p:cNvSpPr/>
              <p:nvPr/>
            </p:nvSpPr>
            <p:spPr>
              <a:xfrm>
                <a:off x="5724525" y="4818063"/>
                <a:ext cx="523875" cy="534987"/>
              </a:xfrm>
              <a:custGeom>
                <a:avLst/>
                <a:gdLst/>
                <a:ahLst/>
                <a:cxnLst/>
                <a:rect l="l" t="t" r="r" b="b"/>
                <a:pathLst>
                  <a:path w="139" h="142" extrusionOk="0">
                    <a:moveTo>
                      <a:pt x="40" y="36"/>
                    </a:moveTo>
                    <a:cubicBezTo>
                      <a:pt x="52" y="22"/>
                      <a:pt x="66" y="9"/>
                      <a:pt x="85" y="4"/>
                    </a:cubicBezTo>
                    <a:cubicBezTo>
                      <a:pt x="103" y="0"/>
                      <a:pt x="124" y="6"/>
                      <a:pt x="133" y="23"/>
                    </a:cubicBezTo>
                    <a:cubicBezTo>
                      <a:pt x="139" y="33"/>
                      <a:pt x="138" y="46"/>
                      <a:pt x="134" y="57"/>
                    </a:cubicBezTo>
                    <a:cubicBezTo>
                      <a:pt x="130" y="68"/>
                      <a:pt x="123" y="78"/>
                      <a:pt x="115" y="86"/>
                    </a:cubicBezTo>
                    <a:cubicBezTo>
                      <a:pt x="94" y="108"/>
                      <a:pt x="68" y="125"/>
                      <a:pt x="40" y="135"/>
                    </a:cubicBezTo>
                    <a:cubicBezTo>
                      <a:pt x="31" y="138"/>
                      <a:pt x="14" y="142"/>
                      <a:pt x="7" y="135"/>
                    </a:cubicBezTo>
                    <a:cubicBezTo>
                      <a:pt x="0" y="127"/>
                      <a:pt x="5" y="113"/>
                      <a:pt x="7" y="105"/>
                    </a:cubicBezTo>
                    <a:cubicBezTo>
                      <a:pt x="13" y="80"/>
                      <a:pt x="24" y="56"/>
                      <a:pt x="40" y="3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42" name="Google Shape;2442;p19"/>
              <p:cNvSpPr/>
              <p:nvPr/>
            </p:nvSpPr>
            <p:spPr>
              <a:xfrm>
                <a:off x="5800725" y="4829176"/>
                <a:ext cx="455612" cy="438150"/>
              </a:xfrm>
              <a:custGeom>
                <a:avLst/>
                <a:gdLst/>
                <a:ahLst/>
                <a:cxnLst/>
                <a:rect l="l" t="t" r="r" b="b"/>
                <a:pathLst>
                  <a:path w="121" h="116" extrusionOk="0">
                    <a:moveTo>
                      <a:pt x="96" y="11"/>
                    </a:moveTo>
                    <a:cubicBezTo>
                      <a:pt x="57" y="0"/>
                      <a:pt x="26" y="40"/>
                      <a:pt x="11" y="71"/>
                    </a:cubicBezTo>
                    <a:cubicBezTo>
                      <a:pt x="7" y="79"/>
                      <a:pt x="4" y="88"/>
                      <a:pt x="2" y="98"/>
                    </a:cubicBezTo>
                    <a:cubicBezTo>
                      <a:pt x="0" y="103"/>
                      <a:pt x="0" y="110"/>
                      <a:pt x="5" y="113"/>
                    </a:cubicBezTo>
                    <a:cubicBezTo>
                      <a:pt x="10" y="116"/>
                      <a:pt x="15" y="115"/>
                      <a:pt x="20" y="113"/>
                    </a:cubicBezTo>
                    <a:cubicBezTo>
                      <a:pt x="29" y="109"/>
                      <a:pt x="38" y="103"/>
                      <a:pt x="46" y="98"/>
                    </a:cubicBezTo>
                    <a:cubicBezTo>
                      <a:pt x="56" y="90"/>
                      <a:pt x="121" y="35"/>
                      <a:pt x="87" y="24"/>
                    </a:cubicBezTo>
                    <a:cubicBezTo>
                      <a:pt x="72" y="19"/>
                      <a:pt x="55" y="34"/>
                      <a:pt x="46" y="43"/>
                    </a:cubicBezTo>
                    <a:cubicBezTo>
                      <a:pt x="39" y="50"/>
                      <a:pt x="33" y="58"/>
                      <a:pt x="28" y="66"/>
                    </a:cubicBezTo>
                    <a:cubicBezTo>
                      <a:pt x="25" y="71"/>
                      <a:pt x="23" y="75"/>
                      <a:pt x="21" y="80"/>
                    </a:cubicBezTo>
                    <a:cubicBezTo>
                      <a:pt x="19" y="83"/>
                      <a:pt x="16" y="87"/>
                      <a:pt x="17" y="91"/>
                    </a:cubicBezTo>
                    <a:cubicBezTo>
                      <a:pt x="18" y="107"/>
                      <a:pt x="47" y="83"/>
                      <a:pt x="51" y="80"/>
                    </a:cubicBezTo>
                    <a:cubicBezTo>
                      <a:pt x="60" y="72"/>
                      <a:pt x="68" y="64"/>
                      <a:pt x="75" y="54"/>
                    </a:cubicBezTo>
                    <a:cubicBezTo>
                      <a:pt x="79" y="48"/>
                      <a:pt x="85" y="42"/>
                      <a:pt x="81" y="35"/>
                    </a:cubicBezTo>
                    <a:cubicBezTo>
                      <a:pt x="81" y="35"/>
                      <a:pt x="80" y="34"/>
                      <a:pt x="79" y="35"/>
                    </a:cubicBezTo>
                    <a:cubicBezTo>
                      <a:pt x="62" y="44"/>
                      <a:pt x="48" y="56"/>
                      <a:pt x="37" y="73"/>
                    </a:cubicBezTo>
                    <a:cubicBezTo>
                      <a:pt x="36" y="74"/>
                      <a:pt x="38" y="76"/>
                      <a:pt x="39" y="75"/>
                    </a:cubicBezTo>
                    <a:cubicBezTo>
                      <a:pt x="48" y="61"/>
                      <a:pt x="60" y="50"/>
                      <a:pt x="74" y="41"/>
                    </a:cubicBezTo>
                    <a:cubicBezTo>
                      <a:pt x="77" y="39"/>
                      <a:pt x="78" y="37"/>
                      <a:pt x="78" y="41"/>
                    </a:cubicBezTo>
                    <a:cubicBezTo>
                      <a:pt x="79" y="44"/>
                      <a:pt x="78" y="44"/>
                      <a:pt x="77" y="46"/>
                    </a:cubicBezTo>
                    <a:cubicBezTo>
                      <a:pt x="76" y="50"/>
                      <a:pt x="72" y="53"/>
                      <a:pt x="69" y="57"/>
                    </a:cubicBezTo>
                    <a:cubicBezTo>
                      <a:pt x="64" y="63"/>
                      <a:pt x="59" y="69"/>
                      <a:pt x="54" y="74"/>
                    </a:cubicBezTo>
                    <a:cubicBezTo>
                      <a:pt x="48" y="80"/>
                      <a:pt x="41" y="85"/>
                      <a:pt x="34" y="89"/>
                    </a:cubicBezTo>
                    <a:cubicBezTo>
                      <a:pt x="32" y="90"/>
                      <a:pt x="31" y="91"/>
                      <a:pt x="29" y="92"/>
                    </a:cubicBezTo>
                    <a:cubicBezTo>
                      <a:pt x="25" y="94"/>
                      <a:pt x="24" y="95"/>
                      <a:pt x="22" y="90"/>
                    </a:cubicBezTo>
                    <a:cubicBezTo>
                      <a:pt x="20" y="85"/>
                      <a:pt x="23" y="82"/>
                      <a:pt x="25" y="77"/>
                    </a:cubicBezTo>
                    <a:cubicBezTo>
                      <a:pt x="33" y="63"/>
                      <a:pt x="43" y="49"/>
                      <a:pt x="56" y="39"/>
                    </a:cubicBezTo>
                    <a:cubicBezTo>
                      <a:pt x="61" y="35"/>
                      <a:pt x="68" y="30"/>
                      <a:pt x="75" y="28"/>
                    </a:cubicBezTo>
                    <a:cubicBezTo>
                      <a:pt x="81" y="26"/>
                      <a:pt x="85" y="26"/>
                      <a:pt x="90" y="30"/>
                    </a:cubicBezTo>
                    <a:cubicBezTo>
                      <a:pt x="95" y="35"/>
                      <a:pt x="94" y="39"/>
                      <a:pt x="91" y="45"/>
                    </a:cubicBezTo>
                    <a:cubicBezTo>
                      <a:pt x="84" y="58"/>
                      <a:pt x="72" y="70"/>
                      <a:pt x="62" y="80"/>
                    </a:cubicBezTo>
                    <a:cubicBezTo>
                      <a:pt x="50" y="91"/>
                      <a:pt x="37" y="102"/>
                      <a:pt x="23" y="109"/>
                    </a:cubicBezTo>
                    <a:cubicBezTo>
                      <a:pt x="20" y="110"/>
                      <a:pt x="15" y="114"/>
                      <a:pt x="12" y="113"/>
                    </a:cubicBezTo>
                    <a:cubicBezTo>
                      <a:pt x="9" y="112"/>
                      <a:pt x="5" y="103"/>
                      <a:pt x="5" y="101"/>
                    </a:cubicBezTo>
                    <a:cubicBezTo>
                      <a:pt x="5" y="100"/>
                      <a:pt x="6" y="98"/>
                      <a:pt x="6" y="97"/>
                    </a:cubicBezTo>
                    <a:cubicBezTo>
                      <a:pt x="9" y="89"/>
                      <a:pt x="12" y="81"/>
                      <a:pt x="15" y="73"/>
                    </a:cubicBezTo>
                    <a:cubicBezTo>
                      <a:pt x="29" y="44"/>
                      <a:pt x="58" y="3"/>
                      <a:pt x="95" y="14"/>
                    </a:cubicBezTo>
                    <a:cubicBezTo>
                      <a:pt x="96" y="14"/>
                      <a:pt x="97" y="12"/>
                      <a:pt x="96" y="1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43" name="Google Shape;2443;p19"/>
              <p:cNvSpPr/>
              <p:nvPr/>
            </p:nvSpPr>
            <p:spPr>
              <a:xfrm>
                <a:off x="5962651" y="4927601"/>
                <a:ext cx="277812" cy="312738"/>
              </a:xfrm>
              <a:custGeom>
                <a:avLst/>
                <a:gdLst/>
                <a:ahLst/>
                <a:cxnLst/>
                <a:rect l="l" t="t" r="r" b="b"/>
                <a:pathLst>
                  <a:path w="74" h="83" extrusionOk="0">
                    <a:moveTo>
                      <a:pt x="63" y="1"/>
                    </a:moveTo>
                    <a:cubicBezTo>
                      <a:pt x="67" y="39"/>
                      <a:pt x="29" y="62"/>
                      <a:pt x="2" y="79"/>
                    </a:cubicBezTo>
                    <a:cubicBezTo>
                      <a:pt x="0" y="81"/>
                      <a:pt x="2" y="83"/>
                      <a:pt x="4" y="82"/>
                    </a:cubicBezTo>
                    <a:cubicBezTo>
                      <a:pt x="30" y="66"/>
                      <a:pt x="74" y="38"/>
                      <a:pt x="64" y="1"/>
                    </a:cubicBezTo>
                    <a:cubicBezTo>
                      <a:pt x="64" y="0"/>
                      <a:pt x="63" y="1"/>
                      <a:pt x="63" y="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44" name="Google Shape;2444;p19"/>
              <p:cNvSpPr/>
              <p:nvPr/>
            </p:nvSpPr>
            <p:spPr>
              <a:xfrm>
                <a:off x="5740401" y="5319713"/>
                <a:ext cx="584200" cy="463550"/>
              </a:xfrm>
              <a:custGeom>
                <a:avLst/>
                <a:gdLst/>
                <a:ahLst/>
                <a:cxnLst/>
                <a:rect l="l" t="t" r="r" b="b"/>
                <a:pathLst>
                  <a:path w="155" h="123" extrusionOk="0">
                    <a:moveTo>
                      <a:pt x="109" y="25"/>
                    </a:moveTo>
                    <a:cubicBezTo>
                      <a:pt x="125" y="34"/>
                      <a:pt x="141" y="46"/>
                      <a:pt x="148" y="64"/>
                    </a:cubicBezTo>
                    <a:cubicBezTo>
                      <a:pt x="155" y="81"/>
                      <a:pt x="152" y="103"/>
                      <a:pt x="137" y="114"/>
                    </a:cubicBezTo>
                    <a:cubicBezTo>
                      <a:pt x="128" y="122"/>
                      <a:pt x="115" y="123"/>
                      <a:pt x="104" y="121"/>
                    </a:cubicBezTo>
                    <a:cubicBezTo>
                      <a:pt x="92" y="119"/>
                      <a:pt x="81" y="113"/>
                      <a:pt x="71" y="106"/>
                    </a:cubicBezTo>
                    <a:cubicBezTo>
                      <a:pt x="47" y="90"/>
                      <a:pt x="26" y="67"/>
                      <a:pt x="12" y="40"/>
                    </a:cubicBezTo>
                    <a:cubicBezTo>
                      <a:pt x="7" y="32"/>
                      <a:pt x="0" y="16"/>
                      <a:pt x="7" y="8"/>
                    </a:cubicBezTo>
                    <a:cubicBezTo>
                      <a:pt x="13" y="0"/>
                      <a:pt x="27" y="2"/>
                      <a:pt x="36" y="3"/>
                    </a:cubicBezTo>
                    <a:cubicBezTo>
                      <a:pt x="62" y="5"/>
                      <a:pt x="87" y="12"/>
                      <a:pt x="109" y="2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45" name="Google Shape;2445;p19"/>
              <p:cNvSpPr/>
              <p:nvPr/>
            </p:nvSpPr>
            <p:spPr>
              <a:xfrm>
                <a:off x="5834063" y="5380038"/>
                <a:ext cx="463550" cy="407988"/>
              </a:xfrm>
              <a:custGeom>
                <a:avLst/>
                <a:gdLst/>
                <a:ahLst/>
                <a:cxnLst/>
                <a:rect l="l" t="t" r="r" b="b"/>
                <a:pathLst>
                  <a:path w="123" h="108" extrusionOk="0">
                    <a:moveTo>
                      <a:pt x="118" y="80"/>
                    </a:moveTo>
                    <a:cubicBezTo>
                      <a:pt x="123" y="40"/>
                      <a:pt x="78" y="15"/>
                      <a:pt x="46" y="6"/>
                    </a:cubicBezTo>
                    <a:cubicBezTo>
                      <a:pt x="37" y="3"/>
                      <a:pt x="27" y="1"/>
                      <a:pt x="18" y="1"/>
                    </a:cubicBezTo>
                    <a:cubicBezTo>
                      <a:pt x="12" y="0"/>
                      <a:pt x="5" y="1"/>
                      <a:pt x="3" y="7"/>
                    </a:cubicBezTo>
                    <a:cubicBezTo>
                      <a:pt x="0" y="12"/>
                      <a:pt x="3" y="17"/>
                      <a:pt x="5" y="21"/>
                    </a:cubicBezTo>
                    <a:cubicBezTo>
                      <a:pt x="10" y="30"/>
                      <a:pt x="18" y="37"/>
                      <a:pt x="25" y="44"/>
                    </a:cubicBezTo>
                    <a:cubicBezTo>
                      <a:pt x="34" y="53"/>
                      <a:pt x="99" y="108"/>
                      <a:pt x="104" y="74"/>
                    </a:cubicBezTo>
                    <a:cubicBezTo>
                      <a:pt x="106" y="58"/>
                      <a:pt x="89" y="44"/>
                      <a:pt x="78" y="36"/>
                    </a:cubicBezTo>
                    <a:cubicBezTo>
                      <a:pt x="70" y="30"/>
                      <a:pt x="62" y="25"/>
                      <a:pt x="53" y="22"/>
                    </a:cubicBezTo>
                    <a:cubicBezTo>
                      <a:pt x="48" y="20"/>
                      <a:pt x="43" y="18"/>
                      <a:pt x="38" y="17"/>
                    </a:cubicBezTo>
                    <a:cubicBezTo>
                      <a:pt x="35" y="16"/>
                      <a:pt x="30" y="14"/>
                      <a:pt x="27" y="15"/>
                    </a:cubicBezTo>
                    <a:cubicBezTo>
                      <a:pt x="11" y="19"/>
                      <a:pt x="39" y="43"/>
                      <a:pt x="43" y="46"/>
                    </a:cubicBezTo>
                    <a:cubicBezTo>
                      <a:pt x="52" y="54"/>
                      <a:pt x="62" y="61"/>
                      <a:pt x="73" y="67"/>
                    </a:cubicBezTo>
                    <a:cubicBezTo>
                      <a:pt x="79" y="70"/>
                      <a:pt x="86" y="74"/>
                      <a:pt x="92" y="69"/>
                    </a:cubicBezTo>
                    <a:cubicBezTo>
                      <a:pt x="93" y="69"/>
                      <a:pt x="92" y="68"/>
                      <a:pt x="92" y="67"/>
                    </a:cubicBezTo>
                    <a:cubicBezTo>
                      <a:pt x="80" y="52"/>
                      <a:pt x="66" y="40"/>
                      <a:pt x="48" y="31"/>
                    </a:cubicBezTo>
                    <a:cubicBezTo>
                      <a:pt x="46" y="31"/>
                      <a:pt x="45" y="33"/>
                      <a:pt x="46" y="34"/>
                    </a:cubicBezTo>
                    <a:cubicBezTo>
                      <a:pt x="61" y="41"/>
                      <a:pt x="74" y="51"/>
                      <a:pt x="85" y="63"/>
                    </a:cubicBezTo>
                    <a:cubicBezTo>
                      <a:pt x="87" y="66"/>
                      <a:pt x="90" y="66"/>
                      <a:pt x="86" y="67"/>
                    </a:cubicBezTo>
                    <a:cubicBezTo>
                      <a:pt x="83" y="68"/>
                      <a:pt x="83" y="67"/>
                      <a:pt x="81" y="67"/>
                    </a:cubicBezTo>
                    <a:cubicBezTo>
                      <a:pt x="77" y="66"/>
                      <a:pt x="73" y="63"/>
                      <a:pt x="69" y="61"/>
                    </a:cubicBezTo>
                    <a:cubicBezTo>
                      <a:pt x="62" y="57"/>
                      <a:pt x="55" y="53"/>
                      <a:pt x="49" y="48"/>
                    </a:cubicBezTo>
                    <a:cubicBezTo>
                      <a:pt x="43" y="43"/>
                      <a:pt x="37" y="38"/>
                      <a:pt x="31" y="31"/>
                    </a:cubicBezTo>
                    <a:cubicBezTo>
                      <a:pt x="30" y="30"/>
                      <a:pt x="29" y="28"/>
                      <a:pt x="27" y="27"/>
                    </a:cubicBezTo>
                    <a:cubicBezTo>
                      <a:pt x="25" y="23"/>
                      <a:pt x="24" y="22"/>
                      <a:pt x="28" y="20"/>
                    </a:cubicBezTo>
                    <a:cubicBezTo>
                      <a:pt x="33" y="17"/>
                      <a:pt x="37" y="19"/>
                      <a:pt x="42" y="21"/>
                    </a:cubicBezTo>
                    <a:cubicBezTo>
                      <a:pt x="57" y="26"/>
                      <a:pt x="72" y="34"/>
                      <a:pt x="84" y="45"/>
                    </a:cubicBezTo>
                    <a:cubicBezTo>
                      <a:pt x="89" y="50"/>
                      <a:pt x="95" y="56"/>
                      <a:pt x="98" y="62"/>
                    </a:cubicBezTo>
                    <a:cubicBezTo>
                      <a:pt x="101" y="68"/>
                      <a:pt x="102" y="72"/>
                      <a:pt x="98" y="77"/>
                    </a:cubicBezTo>
                    <a:cubicBezTo>
                      <a:pt x="95" y="83"/>
                      <a:pt x="90" y="82"/>
                      <a:pt x="84" y="80"/>
                    </a:cubicBezTo>
                    <a:cubicBezTo>
                      <a:pt x="70" y="76"/>
                      <a:pt x="56" y="66"/>
                      <a:pt x="45" y="57"/>
                    </a:cubicBezTo>
                    <a:cubicBezTo>
                      <a:pt x="32" y="48"/>
                      <a:pt x="20" y="37"/>
                      <a:pt x="10" y="24"/>
                    </a:cubicBezTo>
                    <a:cubicBezTo>
                      <a:pt x="8" y="21"/>
                      <a:pt x="4" y="17"/>
                      <a:pt x="4" y="13"/>
                    </a:cubicBezTo>
                    <a:cubicBezTo>
                      <a:pt x="5" y="10"/>
                      <a:pt x="13" y="5"/>
                      <a:pt x="15" y="5"/>
                    </a:cubicBezTo>
                    <a:cubicBezTo>
                      <a:pt x="16" y="5"/>
                      <a:pt x="18" y="5"/>
                      <a:pt x="19" y="5"/>
                    </a:cubicBezTo>
                    <a:cubicBezTo>
                      <a:pt x="28" y="6"/>
                      <a:pt x="36" y="8"/>
                      <a:pt x="44" y="11"/>
                    </a:cubicBezTo>
                    <a:cubicBezTo>
                      <a:pt x="75" y="19"/>
                      <a:pt x="120" y="42"/>
                      <a:pt x="116" y="80"/>
                    </a:cubicBezTo>
                    <a:cubicBezTo>
                      <a:pt x="115" y="81"/>
                      <a:pt x="118" y="81"/>
                      <a:pt x="118" y="8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46" name="Google Shape;2446;p19"/>
              <p:cNvSpPr/>
              <p:nvPr/>
            </p:nvSpPr>
            <p:spPr>
              <a:xfrm>
                <a:off x="5883275" y="5541963"/>
                <a:ext cx="346075" cy="252412"/>
              </a:xfrm>
              <a:custGeom>
                <a:avLst/>
                <a:gdLst/>
                <a:ahLst/>
                <a:cxnLst/>
                <a:rect l="l" t="t" r="r" b="b"/>
                <a:pathLst>
                  <a:path w="92" h="67" extrusionOk="0">
                    <a:moveTo>
                      <a:pt x="91" y="49"/>
                    </a:moveTo>
                    <a:cubicBezTo>
                      <a:pt x="55" y="60"/>
                      <a:pt x="25" y="26"/>
                      <a:pt x="4" y="2"/>
                    </a:cubicBezTo>
                    <a:cubicBezTo>
                      <a:pt x="3" y="0"/>
                      <a:pt x="0" y="2"/>
                      <a:pt x="2" y="4"/>
                    </a:cubicBezTo>
                    <a:cubicBezTo>
                      <a:pt x="22" y="28"/>
                      <a:pt x="56" y="67"/>
                      <a:pt x="91" y="51"/>
                    </a:cubicBezTo>
                    <a:cubicBezTo>
                      <a:pt x="92" y="50"/>
                      <a:pt x="91" y="49"/>
                      <a:pt x="91" y="4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47" name="Google Shape;2447;p19"/>
              <p:cNvSpPr/>
              <p:nvPr/>
            </p:nvSpPr>
            <p:spPr>
              <a:xfrm>
                <a:off x="5053013" y="5180013"/>
                <a:ext cx="660400" cy="342900"/>
              </a:xfrm>
              <a:custGeom>
                <a:avLst/>
                <a:gdLst/>
                <a:ahLst/>
                <a:cxnLst/>
                <a:rect l="l" t="t" r="r" b="b"/>
                <a:pathLst>
                  <a:path w="175" h="91" extrusionOk="0">
                    <a:moveTo>
                      <a:pt x="80" y="1"/>
                    </a:moveTo>
                    <a:cubicBezTo>
                      <a:pt x="61" y="0"/>
                      <a:pt x="41" y="2"/>
                      <a:pt x="26" y="13"/>
                    </a:cubicBezTo>
                    <a:cubicBezTo>
                      <a:pt x="10" y="23"/>
                      <a:pt x="0" y="44"/>
                      <a:pt x="7" y="61"/>
                    </a:cubicBezTo>
                    <a:cubicBezTo>
                      <a:pt x="11" y="72"/>
                      <a:pt x="21" y="81"/>
                      <a:pt x="31" y="85"/>
                    </a:cubicBezTo>
                    <a:cubicBezTo>
                      <a:pt x="42" y="90"/>
                      <a:pt x="54" y="91"/>
                      <a:pt x="66" y="90"/>
                    </a:cubicBezTo>
                    <a:cubicBezTo>
                      <a:pt x="96" y="90"/>
                      <a:pt x="126" y="82"/>
                      <a:pt x="152" y="68"/>
                    </a:cubicBezTo>
                    <a:cubicBezTo>
                      <a:pt x="160" y="63"/>
                      <a:pt x="175" y="54"/>
                      <a:pt x="174" y="43"/>
                    </a:cubicBezTo>
                    <a:cubicBezTo>
                      <a:pt x="174" y="33"/>
                      <a:pt x="160" y="27"/>
                      <a:pt x="153" y="23"/>
                    </a:cubicBezTo>
                    <a:cubicBezTo>
                      <a:pt x="130" y="11"/>
                      <a:pt x="105" y="3"/>
                      <a:pt x="80" y="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48" name="Google Shape;2448;p19"/>
              <p:cNvSpPr/>
              <p:nvPr/>
            </p:nvSpPr>
            <p:spPr>
              <a:xfrm>
                <a:off x="5099051" y="5202238"/>
                <a:ext cx="520700" cy="268288"/>
              </a:xfrm>
              <a:custGeom>
                <a:avLst/>
                <a:gdLst/>
                <a:ahLst/>
                <a:cxnLst/>
                <a:rect l="l" t="t" r="r" b="b"/>
                <a:pathLst>
                  <a:path w="138" h="71" extrusionOk="0">
                    <a:moveTo>
                      <a:pt x="0" y="36"/>
                    </a:moveTo>
                    <a:cubicBezTo>
                      <a:pt x="18" y="0"/>
                      <a:pt x="69" y="4"/>
                      <a:pt x="101" y="14"/>
                    </a:cubicBezTo>
                    <a:cubicBezTo>
                      <a:pt x="110" y="17"/>
                      <a:pt x="119" y="20"/>
                      <a:pt x="128" y="25"/>
                    </a:cubicBezTo>
                    <a:cubicBezTo>
                      <a:pt x="132" y="28"/>
                      <a:pt x="138" y="32"/>
                      <a:pt x="137" y="38"/>
                    </a:cubicBezTo>
                    <a:cubicBezTo>
                      <a:pt x="136" y="44"/>
                      <a:pt x="131" y="47"/>
                      <a:pt x="127" y="49"/>
                    </a:cubicBezTo>
                    <a:cubicBezTo>
                      <a:pt x="118" y="53"/>
                      <a:pt x="107" y="56"/>
                      <a:pt x="98" y="58"/>
                    </a:cubicBezTo>
                    <a:cubicBezTo>
                      <a:pt x="86" y="60"/>
                      <a:pt x="1" y="71"/>
                      <a:pt x="15" y="39"/>
                    </a:cubicBezTo>
                    <a:cubicBezTo>
                      <a:pt x="22" y="25"/>
                      <a:pt x="44" y="22"/>
                      <a:pt x="58" y="21"/>
                    </a:cubicBezTo>
                    <a:cubicBezTo>
                      <a:pt x="68" y="21"/>
                      <a:pt x="77" y="22"/>
                      <a:pt x="87" y="24"/>
                    </a:cubicBezTo>
                    <a:cubicBezTo>
                      <a:pt x="92" y="24"/>
                      <a:pt x="97" y="26"/>
                      <a:pt x="102" y="27"/>
                    </a:cubicBezTo>
                    <a:cubicBezTo>
                      <a:pt x="105" y="28"/>
                      <a:pt x="110" y="29"/>
                      <a:pt x="112" y="32"/>
                    </a:cubicBezTo>
                    <a:cubicBezTo>
                      <a:pt x="123" y="44"/>
                      <a:pt x="86" y="49"/>
                      <a:pt x="81" y="49"/>
                    </a:cubicBezTo>
                    <a:cubicBezTo>
                      <a:pt x="69" y="51"/>
                      <a:pt x="57" y="52"/>
                      <a:pt x="46" y="50"/>
                    </a:cubicBezTo>
                    <a:cubicBezTo>
                      <a:pt x="39" y="49"/>
                      <a:pt x="31" y="49"/>
                      <a:pt x="28" y="42"/>
                    </a:cubicBezTo>
                    <a:cubicBezTo>
                      <a:pt x="27" y="41"/>
                      <a:pt x="28" y="40"/>
                      <a:pt x="29" y="40"/>
                    </a:cubicBezTo>
                    <a:cubicBezTo>
                      <a:pt x="47" y="34"/>
                      <a:pt x="66" y="32"/>
                      <a:pt x="86" y="34"/>
                    </a:cubicBezTo>
                    <a:cubicBezTo>
                      <a:pt x="87" y="35"/>
                      <a:pt x="87" y="37"/>
                      <a:pt x="85" y="37"/>
                    </a:cubicBezTo>
                    <a:cubicBezTo>
                      <a:pt x="69" y="35"/>
                      <a:pt x="53" y="36"/>
                      <a:pt x="37" y="41"/>
                    </a:cubicBezTo>
                    <a:cubicBezTo>
                      <a:pt x="34" y="41"/>
                      <a:pt x="32" y="40"/>
                      <a:pt x="34" y="44"/>
                    </a:cubicBezTo>
                    <a:cubicBezTo>
                      <a:pt x="36" y="46"/>
                      <a:pt x="36" y="45"/>
                      <a:pt x="38" y="46"/>
                    </a:cubicBezTo>
                    <a:cubicBezTo>
                      <a:pt x="42" y="48"/>
                      <a:pt x="47" y="47"/>
                      <a:pt x="52" y="48"/>
                    </a:cubicBezTo>
                    <a:cubicBezTo>
                      <a:pt x="60" y="48"/>
                      <a:pt x="67" y="48"/>
                      <a:pt x="75" y="48"/>
                    </a:cubicBezTo>
                    <a:cubicBezTo>
                      <a:pt x="83" y="47"/>
                      <a:pt x="91" y="45"/>
                      <a:pt x="99" y="43"/>
                    </a:cubicBezTo>
                    <a:cubicBezTo>
                      <a:pt x="101" y="43"/>
                      <a:pt x="103" y="42"/>
                      <a:pt x="105" y="41"/>
                    </a:cubicBezTo>
                    <a:cubicBezTo>
                      <a:pt x="109" y="40"/>
                      <a:pt x="110" y="40"/>
                      <a:pt x="108" y="35"/>
                    </a:cubicBezTo>
                    <a:cubicBezTo>
                      <a:pt x="106" y="30"/>
                      <a:pt x="101" y="30"/>
                      <a:pt x="96" y="29"/>
                    </a:cubicBezTo>
                    <a:cubicBezTo>
                      <a:pt x="81" y="25"/>
                      <a:pt x="64" y="23"/>
                      <a:pt x="48" y="26"/>
                    </a:cubicBezTo>
                    <a:cubicBezTo>
                      <a:pt x="41" y="27"/>
                      <a:pt x="33" y="29"/>
                      <a:pt x="27" y="33"/>
                    </a:cubicBezTo>
                    <a:cubicBezTo>
                      <a:pt x="21" y="36"/>
                      <a:pt x="18" y="39"/>
                      <a:pt x="18" y="45"/>
                    </a:cubicBezTo>
                    <a:cubicBezTo>
                      <a:pt x="18" y="51"/>
                      <a:pt x="22" y="54"/>
                      <a:pt x="28" y="56"/>
                    </a:cubicBezTo>
                    <a:cubicBezTo>
                      <a:pt x="43" y="59"/>
                      <a:pt x="59" y="59"/>
                      <a:pt x="74" y="58"/>
                    </a:cubicBezTo>
                    <a:cubicBezTo>
                      <a:pt x="90" y="57"/>
                      <a:pt x="106" y="54"/>
                      <a:pt x="121" y="49"/>
                    </a:cubicBezTo>
                    <a:cubicBezTo>
                      <a:pt x="124" y="48"/>
                      <a:pt x="130" y="46"/>
                      <a:pt x="132" y="43"/>
                    </a:cubicBezTo>
                    <a:cubicBezTo>
                      <a:pt x="133" y="40"/>
                      <a:pt x="129" y="31"/>
                      <a:pt x="127" y="30"/>
                    </a:cubicBezTo>
                    <a:cubicBezTo>
                      <a:pt x="126" y="29"/>
                      <a:pt x="125" y="29"/>
                      <a:pt x="124" y="28"/>
                    </a:cubicBezTo>
                    <a:cubicBezTo>
                      <a:pt x="116" y="24"/>
                      <a:pt x="108" y="21"/>
                      <a:pt x="100" y="19"/>
                    </a:cubicBezTo>
                    <a:cubicBezTo>
                      <a:pt x="70" y="10"/>
                      <a:pt x="19" y="3"/>
                      <a:pt x="2" y="38"/>
                    </a:cubicBezTo>
                    <a:cubicBezTo>
                      <a:pt x="2" y="39"/>
                      <a:pt x="0" y="38"/>
                      <a:pt x="0" y="3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49" name="Google Shape;2449;p19"/>
              <p:cNvSpPr/>
              <p:nvPr/>
            </p:nvSpPr>
            <p:spPr>
              <a:xfrm>
                <a:off x="5113338" y="5407026"/>
                <a:ext cx="388938" cy="127000"/>
              </a:xfrm>
              <a:custGeom>
                <a:avLst/>
                <a:gdLst/>
                <a:ahLst/>
                <a:cxnLst/>
                <a:rect l="l" t="t" r="r" b="b"/>
                <a:pathLst>
                  <a:path w="103" h="34" extrusionOk="0">
                    <a:moveTo>
                      <a:pt x="1" y="1"/>
                    </a:moveTo>
                    <a:cubicBezTo>
                      <a:pt x="26" y="29"/>
                      <a:pt x="69" y="17"/>
                      <a:pt x="100" y="9"/>
                    </a:cubicBezTo>
                    <a:cubicBezTo>
                      <a:pt x="102" y="8"/>
                      <a:pt x="103" y="11"/>
                      <a:pt x="101" y="12"/>
                    </a:cubicBezTo>
                    <a:cubicBezTo>
                      <a:pt x="71" y="20"/>
                      <a:pt x="21" y="34"/>
                      <a:pt x="0" y="2"/>
                    </a:cubicBezTo>
                    <a:cubicBezTo>
                      <a:pt x="0" y="1"/>
                      <a:pt x="1" y="0"/>
                      <a:pt x="1" y="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50" name="Google Shape;2450;p19"/>
              <p:cNvSpPr/>
              <p:nvPr/>
            </p:nvSpPr>
            <p:spPr>
              <a:xfrm>
                <a:off x="5486401" y="5365751"/>
                <a:ext cx="358775" cy="650875"/>
              </a:xfrm>
              <a:custGeom>
                <a:avLst/>
                <a:gdLst/>
                <a:ahLst/>
                <a:cxnLst/>
                <a:rect l="l" t="t" r="r" b="b"/>
                <a:pathLst>
                  <a:path w="95" h="173" extrusionOk="0">
                    <a:moveTo>
                      <a:pt x="5" y="88"/>
                    </a:moveTo>
                    <a:cubicBezTo>
                      <a:pt x="1" y="106"/>
                      <a:pt x="0" y="126"/>
                      <a:pt x="8" y="143"/>
                    </a:cubicBezTo>
                    <a:cubicBezTo>
                      <a:pt x="15" y="160"/>
                      <a:pt x="34" y="173"/>
                      <a:pt x="52" y="170"/>
                    </a:cubicBezTo>
                    <a:cubicBezTo>
                      <a:pt x="64" y="167"/>
                      <a:pt x="74" y="159"/>
                      <a:pt x="80" y="149"/>
                    </a:cubicBezTo>
                    <a:cubicBezTo>
                      <a:pt x="86" y="139"/>
                      <a:pt x="89" y="127"/>
                      <a:pt x="91" y="115"/>
                    </a:cubicBezTo>
                    <a:cubicBezTo>
                      <a:pt x="95" y="86"/>
                      <a:pt x="92" y="55"/>
                      <a:pt x="82" y="27"/>
                    </a:cubicBezTo>
                    <a:cubicBezTo>
                      <a:pt x="79" y="18"/>
                      <a:pt x="72" y="2"/>
                      <a:pt x="61" y="1"/>
                    </a:cubicBezTo>
                    <a:cubicBezTo>
                      <a:pt x="52" y="0"/>
                      <a:pt x="44" y="13"/>
                      <a:pt x="38" y="20"/>
                    </a:cubicBezTo>
                    <a:cubicBezTo>
                      <a:pt x="22" y="40"/>
                      <a:pt x="11" y="63"/>
                      <a:pt x="5" y="8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51" name="Google Shape;2451;p19"/>
              <p:cNvSpPr/>
              <p:nvPr/>
            </p:nvSpPr>
            <p:spPr>
              <a:xfrm>
                <a:off x="5494338" y="5459413"/>
                <a:ext cx="263525" cy="531813"/>
              </a:xfrm>
              <a:custGeom>
                <a:avLst/>
                <a:gdLst/>
                <a:ahLst/>
                <a:cxnLst/>
                <a:rect l="l" t="t" r="r" b="b"/>
                <a:pathLst>
                  <a:path w="70" h="141" extrusionOk="0">
                    <a:moveTo>
                      <a:pt x="33" y="136"/>
                    </a:moveTo>
                    <a:cubicBezTo>
                      <a:pt x="0" y="113"/>
                      <a:pt x="12" y="63"/>
                      <a:pt x="27" y="33"/>
                    </a:cubicBezTo>
                    <a:cubicBezTo>
                      <a:pt x="31" y="25"/>
                      <a:pt x="36" y="16"/>
                      <a:pt x="42" y="9"/>
                    </a:cubicBezTo>
                    <a:cubicBezTo>
                      <a:pt x="45" y="4"/>
                      <a:pt x="50" y="0"/>
                      <a:pt x="57" y="2"/>
                    </a:cubicBezTo>
                    <a:cubicBezTo>
                      <a:pt x="62" y="3"/>
                      <a:pt x="64" y="9"/>
                      <a:pt x="65" y="13"/>
                    </a:cubicBezTo>
                    <a:cubicBezTo>
                      <a:pt x="68" y="23"/>
                      <a:pt x="69" y="34"/>
                      <a:pt x="69" y="43"/>
                    </a:cubicBezTo>
                    <a:cubicBezTo>
                      <a:pt x="70" y="56"/>
                      <a:pt x="67" y="141"/>
                      <a:pt x="38" y="122"/>
                    </a:cubicBezTo>
                    <a:cubicBezTo>
                      <a:pt x="25" y="113"/>
                      <a:pt x="25" y="91"/>
                      <a:pt x="27" y="77"/>
                    </a:cubicBezTo>
                    <a:cubicBezTo>
                      <a:pt x="28" y="67"/>
                      <a:pt x="30" y="58"/>
                      <a:pt x="34" y="49"/>
                    </a:cubicBezTo>
                    <a:cubicBezTo>
                      <a:pt x="36" y="44"/>
                      <a:pt x="38" y="39"/>
                      <a:pt x="40" y="35"/>
                    </a:cubicBezTo>
                    <a:cubicBezTo>
                      <a:pt x="41" y="32"/>
                      <a:pt x="43" y="27"/>
                      <a:pt x="46" y="25"/>
                    </a:cubicBezTo>
                    <a:cubicBezTo>
                      <a:pt x="60" y="16"/>
                      <a:pt x="59" y="53"/>
                      <a:pt x="59" y="58"/>
                    </a:cubicBezTo>
                    <a:cubicBezTo>
                      <a:pt x="58" y="70"/>
                      <a:pt x="57" y="82"/>
                      <a:pt x="54" y="94"/>
                    </a:cubicBezTo>
                    <a:cubicBezTo>
                      <a:pt x="52" y="100"/>
                      <a:pt x="50" y="108"/>
                      <a:pt x="43" y="110"/>
                    </a:cubicBezTo>
                    <a:cubicBezTo>
                      <a:pt x="42" y="110"/>
                      <a:pt x="41" y="109"/>
                      <a:pt x="41" y="109"/>
                    </a:cubicBezTo>
                    <a:cubicBezTo>
                      <a:pt x="38" y="89"/>
                      <a:pt x="38" y="70"/>
                      <a:pt x="44" y="52"/>
                    </a:cubicBezTo>
                    <a:cubicBezTo>
                      <a:pt x="45" y="50"/>
                      <a:pt x="47" y="51"/>
                      <a:pt x="47" y="52"/>
                    </a:cubicBezTo>
                    <a:cubicBezTo>
                      <a:pt x="42" y="68"/>
                      <a:pt x="41" y="84"/>
                      <a:pt x="43" y="100"/>
                    </a:cubicBezTo>
                    <a:cubicBezTo>
                      <a:pt x="43" y="104"/>
                      <a:pt x="42" y="106"/>
                      <a:pt x="45" y="104"/>
                    </a:cubicBezTo>
                    <a:cubicBezTo>
                      <a:pt x="48" y="102"/>
                      <a:pt x="47" y="102"/>
                      <a:pt x="48" y="100"/>
                    </a:cubicBezTo>
                    <a:cubicBezTo>
                      <a:pt x="50" y="96"/>
                      <a:pt x="51" y="91"/>
                      <a:pt x="52" y="87"/>
                    </a:cubicBezTo>
                    <a:cubicBezTo>
                      <a:pt x="54" y="80"/>
                      <a:pt x="55" y="72"/>
                      <a:pt x="56" y="64"/>
                    </a:cubicBezTo>
                    <a:cubicBezTo>
                      <a:pt x="56" y="56"/>
                      <a:pt x="56" y="48"/>
                      <a:pt x="55" y="40"/>
                    </a:cubicBezTo>
                    <a:cubicBezTo>
                      <a:pt x="55" y="38"/>
                      <a:pt x="55" y="35"/>
                      <a:pt x="54" y="34"/>
                    </a:cubicBezTo>
                    <a:cubicBezTo>
                      <a:pt x="53" y="29"/>
                      <a:pt x="53" y="28"/>
                      <a:pt x="49" y="29"/>
                    </a:cubicBezTo>
                    <a:cubicBezTo>
                      <a:pt x="44" y="31"/>
                      <a:pt x="43" y="35"/>
                      <a:pt x="41" y="40"/>
                    </a:cubicBezTo>
                    <a:cubicBezTo>
                      <a:pt x="34" y="55"/>
                      <a:pt x="29" y="71"/>
                      <a:pt x="30" y="87"/>
                    </a:cubicBezTo>
                    <a:cubicBezTo>
                      <a:pt x="30" y="95"/>
                      <a:pt x="31" y="103"/>
                      <a:pt x="33" y="110"/>
                    </a:cubicBezTo>
                    <a:cubicBezTo>
                      <a:pt x="36" y="115"/>
                      <a:pt x="38" y="119"/>
                      <a:pt x="44" y="120"/>
                    </a:cubicBezTo>
                    <a:cubicBezTo>
                      <a:pt x="50" y="121"/>
                      <a:pt x="54" y="117"/>
                      <a:pt x="56" y="112"/>
                    </a:cubicBezTo>
                    <a:cubicBezTo>
                      <a:pt x="62" y="98"/>
                      <a:pt x="64" y="82"/>
                      <a:pt x="65" y="67"/>
                    </a:cubicBezTo>
                    <a:cubicBezTo>
                      <a:pt x="67" y="51"/>
                      <a:pt x="67" y="34"/>
                      <a:pt x="64" y="19"/>
                    </a:cubicBezTo>
                    <a:cubicBezTo>
                      <a:pt x="64" y="16"/>
                      <a:pt x="63" y="9"/>
                      <a:pt x="60" y="7"/>
                    </a:cubicBezTo>
                    <a:cubicBezTo>
                      <a:pt x="57" y="6"/>
                      <a:pt x="49" y="8"/>
                      <a:pt x="47" y="10"/>
                    </a:cubicBezTo>
                    <a:cubicBezTo>
                      <a:pt x="46" y="11"/>
                      <a:pt x="45" y="12"/>
                      <a:pt x="44" y="13"/>
                    </a:cubicBezTo>
                    <a:cubicBezTo>
                      <a:pt x="39" y="20"/>
                      <a:pt x="35" y="27"/>
                      <a:pt x="31" y="35"/>
                    </a:cubicBezTo>
                    <a:cubicBezTo>
                      <a:pt x="17" y="63"/>
                      <a:pt x="3" y="112"/>
                      <a:pt x="34" y="134"/>
                    </a:cubicBezTo>
                    <a:cubicBezTo>
                      <a:pt x="35" y="135"/>
                      <a:pt x="34" y="137"/>
                      <a:pt x="33" y="13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52" name="Google Shape;2452;p19"/>
              <p:cNvSpPr/>
              <p:nvPr/>
            </p:nvSpPr>
            <p:spPr>
              <a:xfrm>
                <a:off x="5686426" y="5594351"/>
                <a:ext cx="139700" cy="377825"/>
              </a:xfrm>
              <a:custGeom>
                <a:avLst/>
                <a:gdLst/>
                <a:ahLst/>
                <a:cxnLst/>
                <a:rect l="l" t="t" r="r" b="b"/>
                <a:pathLst>
                  <a:path w="37" h="100" extrusionOk="0">
                    <a:moveTo>
                      <a:pt x="1" y="98"/>
                    </a:moveTo>
                    <a:cubicBezTo>
                      <a:pt x="33" y="79"/>
                      <a:pt x="27" y="34"/>
                      <a:pt x="24" y="2"/>
                    </a:cubicBezTo>
                    <a:cubicBezTo>
                      <a:pt x="24" y="0"/>
                      <a:pt x="27" y="0"/>
                      <a:pt x="27" y="2"/>
                    </a:cubicBezTo>
                    <a:cubicBezTo>
                      <a:pt x="31" y="32"/>
                      <a:pt x="37" y="84"/>
                      <a:pt x="1" y="99"/>
                    </a:cubicBezTo>
                    <a:cubicBezTo>
                      <a:pt x="1" y="100"/>
                      <a:pt x="0" y="98"/>
                      <a:pt x="1" y="9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53" name="Google Shape;2453;p19"/>
              <p:cNvSpPr/>
              <p:nvPr/>
            </p:nvSpPr>
            <p:spPr>
              <a:xfrm>
                <a:off x="5630863" y="5199063"/>
                <a:ext cx="211138" cy="222250"/>
              </a:xfrm>
              <a:custGeom>
                <a:avLst/>
                <a:gdLst/>
                <a:ahLst/>
                <a:cxnLst/>
                <a:rect l="l" t="t" r="r" b="b"/>
                <a:pathLst>
                  <a:path w="56" h="59" extrusionOk="0">
                    <a:moveTo>
                      <a:pt x="2" y="35"/>
                    </a:moveTo>
                    <a:cubicBezTo>
                      <a:pt x="3" y="44"/>
                      <a:pt x="10" y="53"/>
                      <a:pt x="19" y="57"/>
                    </a:cubicBezTo>
                    <a:cubicBezTo>
                      <a:pt x="22" y="58"/>
                      <a:pt x="26" y="59"/>
                      <a:pt x="30" y="59"/>
                    </a:cubicBezTo>
                    <a:cubicBezTo>
                      <a:pt x="40" y="59"/>
                      <a:pt x="49" y="52"/>
                      <a:pt x="52" y="43"/>
                    </a:cubicBezTo>
                    <a:cubicBezTo>
                      <a:pt x="56" y="33"/>
                      <a:pt x="53" y="22"/>
                      <a:pt x="45" y="15"/>
                    </a:cubicBezTo>
                    <a:cubicBezTo>
                      <a:pt x="28" y="0"/>
                      <a:pt x="0" y="11"/>
                      <a:pt x="2" y="3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54" name="Google Shape;2454;p19"/>
              <p:cNvSpPr/>
              <p:nvPr/>
            </p:nvSpPr>
            <p:spPr>
              <a:xfrm>
                <a:off x="5576888" y="5172076"/>
                <a:ext cx="306388" cy="306388"/>
              </a:xfrm>
              <a:custGeom>
                <a:avLst/>
                <a:gdLst/>
                <a:ahLst/>
                <a:cxnLst/>
                <a:rect l="l" t="t" r="r" b="b"/>
                <a:pathLst>
                  <a:path w="81" h="81" extrusionOk="0">
                    <a:moveTo>
                      <a:pt x="26" y="11"/>
                    </a:moveTo>
                    <a:cubicBezTo>
                      <a:pt x="6" y="19"/>
                      <a:pt x="0" y="41"/>
                      <a:pt x="11" y="59"/>
                    </a:cubicBezTo>
                    <a:cubicBezTo>
                      <a:pt x="16" y="67"/>
                      <a:pt x="23" y="76"/>
                      <a:pt x="33" y="78"/>
                    </a:cubicBezTo>
                    <a:cubicBezTo>
                      <a:pt x="43" y="81"/>
                      <a:pt x="53" y="77"/>
                      <a:pt x="61" y="72"/>
                    </a:cubicBezTo>
                    <a:cubicBezTo>
                      <a:pt x="78" y="61"/>
                      <a:pt x="81" y="37"/>
                      <a:pt x="70" y="20"/>
                    </a:cubicBezTo>
                    <a:cubicBezTo>
                      <a:pt x="60" y="5"/>
                      <a:pt x="37" y="0"/>
                      <a:pt x="22" y="12"/>
                    </a:cubicBezTo>
                    <a:cubicBezTo>
                      <a:pt x="21" y="14"/>
                      <a:pt x="23" y="16"/>
                      <a:pt x="24" y="15"/>
                    </a:cubicBezTo>
                    <a:cubicBezTo>
                      <a:pt x="38" y="5"/>
                      <a:pt x="57" y="7"/>
                      <a:pt x="67" y="21"/>
                    </a:cubicBezTo>
                    <a:cubicBezTo>
                      <a:pt x="78" y="36"/>
                      <a:pt x="76" y="59"/>
                      <a:pt x="59" y="70"/>
                    </a:cubicBezTo>
                    <a:cubicBezTo>
                      <a:pt x="53" y="74"/>
                      <a:pt x="44" y="77"/>
                      <a:pt x="36" y="76"/>
                    </a:cubicBezTo>
                    <a:cubicBezTo>
                      <a:pt x="27" y="75"/>
                      <a:pt x="20" y="67"/>
                      <a:pt x="15" y="60"/>
                    </a:cubicBezTo>
                    <a:cubicBezTo>
                      <a:pt x="3" y="43"/>
                      <a:pt x="7" y="21"/>
                      <a:pt x="27" y="13"/>
                    </a:cubicBezTo>
                    <a:cubicBezTo>
                      <a:pt x="28" y="12"/>
                      <a:pt x="27" y="10"/>
                      <a:pt x="26" y="1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2455" name="Google Shape;2455;p19"/>
            <p:cNvGrpSpPr/>
            <p:nvPr/>
          </p:nvGrpSpPr>
          <p:grpSpPr>
            <a:xfrm rot="10800000" flipH="1">
              <a:off x="-752714" y="-532901"/>
              <a:ext cx="2466448" cy="2447096"/>
              <a:chOff x="6437313" y="3054351"/>
              <a:chExt cx="603250" cy="598487"/>
            </a:xfrm>
          </p:grpSpPr>
          <p:sp>
            <p:nvSpPr>
              <p:cNvPr id="2456" name="Google Shape;2456;p19"/>
              <p:cNvSpPr/>
              <p:nvPr/>
            </p:nvSpPr>
            <p:spPr>
              <a:xfrm>
                <a:off x="6727826" y="3054350"/>
                <a:ext cx="123825" cy="274637"/>
              </a:xfrm>
              <a:custGeom>
                <a:avLst/>
                <a:gdLst/>
                <a:ahLst/>
                <a:cxnLst/>
                <a:rect l="l" t="t" r="r" b="b"/>
                <a:pathLst>
                  <a:path w="33" h="73" extrusionOk="0">
                    <a:moveTo>
                      <a:pt x="1" y="38"/>
                    </a:moveTo>
                    <a:cubicBezTo>
                      <a:pt x="0" y="50"/>
                      <a:pt x="1" y="62"/>
                      <a:pt x="3" y="73"/>
                    </a:cubicBezTo>
                    <a:cubicBezTo>
                      <a:pt x="10" y="68"/>
                      <a:pt x="17" y="60"/>
                      <a:pt x="24" y="43"/>
                    </a:cubicBezTo>
                    <a:cubicBezTo>
                      <a:pt x="29" y="31"/>
                      <a:pt x="33" y="0"/>
                      <a:pt x="20" y="2"/>
                    </a:cubicBezTo>
                    <a:cubicBezTo>
                      <a:pt x="8" y="4"/>
                      <a:pt x="2" y="27"/>
                      <a:pt x="1" y="3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57" name="Google Shape;2457;p19"/>
              <p:cNvSpPr/>
              <p:nvPr/>
            </p:nvSpPr>
            <p:spPr>
              <a:xfrm>
                <a:off x="6738938" y="3076576"/>
                <a:ext cx="63500" cy="177800"/>
              </a:xfrm>
              <a:custGeom>
                <a:avLst/>
                <a:gdLst/>
                <a:ahLst/>
                <a:cxnLst/>
                <a:rect l="l" t="t" r="r" b="b"/>
                <a:pathLst>
                  <a:path w="17" h="47" extrusionOk="0">
                    <a:moveTo>
                      <a:pt x="16" y="0"/>
                    </a:moveTo>
                    <a:cubicBezTo>
                      <a:pt x="3" y="11"/>
                      <a:pt x="0" y="30"/>
                      <a:pt x="2" y="46"/>
                    </a:cubicBezTo>
                    <a:cubicBezTo>
                      <a:pt x="2" y="47"/>
                      <a:pt x="3" y="47"/>
                      <a:pt x="3" y="46"/>
                    </a:cubicBezTo>
                    <a:cubicBezTo>
                      <a:pt x="3" y="37"/>
                      <a:pt x="3" y="29"/>
                      <a:pt x="5" y="20"/>
                    </a:cubicBezTo>
                    <a:cubicBezTo>
                      <a:pt x="7" y="13"/>
                      <a:pt x="11" y="6"/>
                      <a:pt x="17" y="0"/>
                    </a:cubicBezTo>
                    <a:cubicBezTo>
                      <a:pt x="17" y="0"/>
                      <a:pt x="16" y="0"/>
                      <a:pt x="16"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58" name="Google Shape;2458;p19"/>
              <p:cNvSpPr/>
              <p:nvPr/>
            </p:nvSpPr>
            <p:spPr>
              <a:xfrm>
                <a:off x="6742113" y="3265488"/>
                <a:ext cx="4763" cy="11113"/>
              </a:xfrm>
              <a:custGeom>
                <a:avLst/>
                <a:gdLst/>
                <a:ahLst/>
                <a:cxnLst/>
                <a:rect l="l" t="t" r="r" b="b"/>
                <a:pathLst>
                  <a:path w="1" h="3" extrusionOk="0">
                    <a:moveTo>
                      <a:pt x="1" y="1"/>
                    </a:moveTo>
                    <a:cubicBezTo>
                      <a:pt x="1" y="1"/>
                      <a:pt x="1" y="2"/>
                      <a:pt x="1" y="3"/>
                    </a:cubicBezTo>
                    <a:cubicBezTo>
                      <a:pt x="1" y="3"/>
                      <a:pt x="1" y="3"/>
                      <a:pt x="1" y="3"/>
                    </a:cubicBezTo>
                    <a:cubicBezTo>
                      <a:pt x="1" y="2"/>
                      <a:pt x="1" y="1"/>
                      <a:pt x="1" y="1"/>
                    </a:cubicBezTo>
                    <a:cubicBezTo>
                      <a:pt x="1" y="0"/>
                      <a:pt x="0" y="0"/>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59" name="Google Shape;2459;p19"/>
              <p:cNvSpPr/>
              <p:nvPr/>
            </p:nvSpPr>
            <p:spPr>
              <a:xfrm>
                <a:off x="6742113" y="3287713"/>
                <a:ext cx="7938" cy="3175"/>
              </a:xfrm>
              <a:custGeom>
                <a:avLst/>
                <a:gdLst/>
                <a:ahLst/>
                <a:cxnLst/>
                <a:rect l="l" t="t" r="r" b="b"/>
                <a:pathLst>
                  <a:path w="2" h="1" extrusionOk="0">
                    <a:moveTo>
                      <a:pt x="1" y="1"/>
                    </a:moveTo>
                    <a:cubicBezTo>
                      <a:pt x="1" y="1"/>
                      <a:pt x="2" y="0"/>
                      <a:pt x="1" y="0"/>
                    </a:cubicBezTo>
                    <a:cubicBezTo>
                      <a:pt x="0"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60" name="Google Shape;2460;p19"/>
              <p:cNvSpPr/>
              <p:nvPr/>
            </p:nvSpPr>
            <p:spPr>
              <a:xfrm>
                <a:off x="6799263" y="3076575"/>
                <a:ext cx="25400" cy="117475"/>
              </a:xfrm>
              <a:custGeom>
                <a:avLst/>
                <a:gdLst/>
                <a:ahLst/>
                <a:cxnLst/>
                <a:rect l="l" t="t" r="r" b="b"/>
                <a:pathLst>
                  <a:path w="7" h="31" extrusionOk="0">
                    <a:moveTo>
                      <a:pt x="4" y="1"/>
                    </a:moveTo>
                    <a:cubicBezTo>
                      <a:pt x="7" y="10"/>
                      <a:pt x="3" y="21"/>
                      <a:pt x="0" y="29"/>
                    </a:cubicBezTo>
                    <a:cubicBezTo>
                      <a:pt x="0" y="30"/>
                      <a:pt x="1" y="31"/>
                      <a:pt x="1" y="30"/>
                    </a:cubicBezTo>
                    <a:cubicBezTo>
                      <a:pt x="3" y="25"/>
                      <a:pt x="5" y="19"/>
                      <a:pt x="5" y="14"/>
                    </a:cubicBezTo>
                    <a:cubicBezTo>
                      <a:pt x="6" y="9"/>
                      <a:pt x="6" y="5"/>
                      <a:pt x="4" y="1"/>
                    </a:cubicBezTo>
                    <a:cubicBezTo>
                      <a:pt x="4" y="0"/>
                      <a:pt x="3" y="0"/>
                      <a:pt x="4"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61" name="Google Shape;2461;p19"/>
              <p:cNvSpPr/>
              <p:nvPr/>
            </p:nvSpPr>
            <p:spPr>
              <a:xfrm>
                <a:off x="6791326" y="3205163"/>
                <a:ext cx="7938" cy="14288"/>
              </a:xfrm>
              <a:custGeom>
                <a:avLst/>
                <a:gdLst/>
                <a:ahLst/>
                <a:cxnLst/>
                <a:rect l="l" t="t" r="r" b="b"/>
                <a:pathLst>
                  <a:path w="2" h="4" extrusionOk="0">
                    <a:moveTo>
                      <a:pt x="1" y="1"/>
                    </a:moveTo>
                    <a:cubicBezTo>
                      <a:pt x="1" y="1"/>
                      <a:pt x="1" y="2"/>
                      <a:pt x="0" y="3"/>
                    </a:cubicBezTo>
                    <a:cubicBezTo>
                      <a:pt x="0" y="3"/>
                      <a:pt x="1" y="4"/>
                      <a:pt x="1" y="3"/>
                    </a:cubicBezTo>
                    <a:cubicBezTo>
                      <a:pt x="1" y="2"/>
                      <a:pt x="2" y="2"/>
                      <a:pt x="2" y="1"/>
                    </a:cubicBezTo>
                    <a:cubicBezTo>
                      <a:pt x="2" y="1"/>
                      <a:pt x="1" y="0"/>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62" name="Google Shape;2462;p19"/>
              <p:cNvSpPr/>
              <p:nvPr/>
            </p:nvSpPr>
            <p:spPr>
              <a:xfrm>
                <a:off x="6788151" y="3230563"/>
                <a:ext cx="3175" cy="4763"/>
              </a:xfrm>
              <a:custGeom>
                <a:avLst/>
                <a:gdLst/>
                <a:ahLst/>
                <a:cxnLst/>
                <a:rect l="l" t="t" r="r" b="b"/>
                <a:pathLst>
                  <a:path w="1" h="1" extrusionOk="0">
                    <a:moveTo>
                      <a:pt x="0" y="1"/>
                    </a:moveTo>
                    <a:cubicBezTo>
                      <a:pt x="1" y="1"/>
                      <a:pt x="1" y="0"/>
                      <a:pt x="1"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63" name="Google Shape;2463;p19"/>
              <p:cNvSpPr/>
              <p:nvPr/>
            </p:nvSpPr>
            <p:spPr>
              <a:xfrm>
                <a:off x="6632576" y="3375025"/>
                <a:ext cx="117475" cy="277812"/>
              </a:xfrm>
              <a:custGeom>
                <a:avLst/>
                <a:gdLst/>
                <a:ahLst/>
                <a:cxnLst/>
                <a:rect l="l" t="t" r="r" b="b"/>
                <a:pathLst>
                  <a:path w="31" h="74" extrusionOk="0">
                    <a:moveTo>
                      <a:pt x="30" y="35"/>
                    </a:moveTo>
                    <a:cubicBezTo>
                      <a:pt x="31" y="23"/>
                      <a:pt x="29" y="11"/>
                      <a:pt x="27" y="0"/>
                    </a:cubicBezTo>
                    <a:cubicBezTo>
                      <a:pt x="21" y="5"/>
                      <a:pt x="14" y="14"/>
                      <a:pt x="8" y="31"/>
                    </a:cubicBezTo>
                    <a:cubicBezTo>
                      <a:pt x="3" y="43"/>
                      <a:pt x="0" y="74"/>
                      <a:pt x="12" y="72"/>
                    </a:cubicBezTo>
                    <a:cubicBezTo>
                      <a:pt x="25" y="69"/>
                      <a:pt x="30" y="46"/>
                      <a:pt x="30" y="3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64" name="Google Shape;2464;p19"/>
              <p:cNvSpPr/>
              <p:nvPr/>
            </p:nvSpPr>
            <p:spPr>
              <a:xfrm>
                <a:off x="6681788" y="3452813"/>
                <a:ext cx="60325" cy="177800"/>
              </a:xfrm>
              <a:custGeom>
                <a:avLst/>
                <a:gdLst/>
                <a:ahLst/>
                <a:cxnLst/>
                <a:rect l="l" t="t" r="r" b="b"/>
                <a:pathLst>
                  <a:path w="16" h="47" extrusionOk="0">
                    <a:moveTo>
                      <a:pt x="0" y="47"/>
                    </a:moveTo>
                    <a:cubicBezTo>
                      <a:pt x="13" y="36"/>
                      <a:pt x="16" y="16"/>
                      <a:pt x="13" y="0"/>
                    </a:cubicBezTo>
                    <a:cubicBezTo>
                      <a:pt x="13" y="0"/>
                      <a:pt x="12" y="0"/>
                      <a:pt x="12" y="0"/>
                    </a:cubicBezTo>
                    <a:cubicBezTo>
                      <a:pt x="12" y="9"/>
                      <a:pt x="13" y="17"/>
                      <a:pt x="11" y="26"/>
                    </a:cubicBezTo>
                    <a:cubicBezTo>
                      <a:pt x="9" y="34"/>
                      <a:pt x="6" y="41"/>
                      <a:pt x="0" y="47"/>
                    </a:cubicBezTo>
                    <a:cubicBezTo>
                      <a:pt x="0" y="47"/>
                      <a:pt x="0" y="47"/>
                      <a:pt x="0" y="4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65" name="Google Shape;2465;p19"/>
              <p:cNvSpPr/>
              <p:nvPr/>
            </p:nvSpPr>
            <p:spPr>
              <a:xfrm>
                <a:off x="6727826" y="3427413"/>
                <a:ext cx="3175" cy="11113"/>
              </a:xfrm>
              <a:custGeom>
                <a:avLst/>
                <a:gdLst/>
                <a:ahLst/>
                <a:cxnLst/>
                <a:rect l="l" t="t" r="r" b="b"/>
                <a:pathLst>
                  <a:path w="1" h="3" extrusionOk="0">
                    <a:moveTo>
                      <a:pt x="1" y="2"/>
                    </a:moveTo>
                    <a:cubicBezTo>
                      <a:pt x="1" y="2"/>
                      <a:pt x="1" y="1"/>
                      <a:pt x="1" y="1"/>
                    </a:cubicBezTo>
                    <a:cubicBezTo>
                      <a:pt x="1" y="0"/>
                      <a:pt x="0" y="0"/>
                      <a:pt x="0" y="1"/>
                    </a:cubicBezTo>
                    <a:cubicBezTo>
                      <a:pt x="0" y="1"/>
                      <a:pt x="0" y="2"/>
                      <a:pt x="0" y="2"/>
                    </a:cubicBezTo>
                    <a:cubicBezTo>
                      <a:pt x="0" y="3"/>
                      <a:pt x="1" y="3"/>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66" name="Google Shape;2466;p19"/>
              <p:cNvSpPr/>
              <p:nvPr/>
            </p:nvSpPr>
            <p:spPr>
              <a:xfrm>
                <a:off x="6727826" y="3411538"/>
                <a:ext cx="3175" cy="7938"/>
              </a:xfrm>
              <a:custGeom>
                <a:avLst/>
                <a:gdLst/>
                <a:ahLst/>
                <a:cxnLst/>
                <a:rect l="l" t="t" r="r" b="b"/>
                <a:pathLst>
                  <a:path w="1" h="2" extrusionOk="0">
                    <a:moveTo>
                      <a:pt x="1" y="0"/>
                    </a:moveTo>
                    <a:cubicBezTo>
                      <a:pt x="0" y="0"/>
                      <a:pt x="0" y="1"/>
                      <a:pt x="1" y="1"/>
                    </a:cubicBezTo>
                    <a:cubicBezTo>
                      <a:pt x="1" y="2"/>
                      <a:pt x="1" y="1"/>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67" name="Google Shape;2467;p19"/>
              <p:cNvSpPr/>
              <p:nvPr/>
            </p:nvSpPr>
            <p:spPr>
              <a:xfrm>
                <a:off x="6656388" y="3513138"/>
                <a:ext cx="25400" cy="117475"/>
              </a:xfrm>
              <a:custGeom>
                <a:avLst/>
                <a:gdLst/>
                <a:ahLst/>
                <a:cxnLst/>
                <a:rect l="l" t="t" r="r" b="b"/>
                <a:pathLst>
                  <a:path w="7" h="31" extrusionOk="0">
                    <a:moveTo>
                      <a:pt x="4" y="30"/>
                    </a:moveTo>
                    <a:cubicBezTo>
                      <a:pt x="0" y="21"/>
                      <a:pt x="4" y="10"/>
                      <a:pt x="7" y="1"/>
                    </a:cubicBezTo>
                    <a:cubicBezTo>
                      <a:pt x="7" y="1"/>
                      <a:pt x="6" y="0"/>
                      <a:pt x="5" y="1"/>
                    </a:cubicBezTo>
                    <a:cubicBezTo>
                      <a:pt x="3" y="6"/>
                      <a:pt x="2" y="12"/>
                      <a:pt x="2" y="17"/>
                    </a:cubicBezTo>
                    <a:cubicBezTo>
                      <a:pt x="1" y="22"/>
                      <a:pt x="1" y="26"/>
                      <a:pt x="3" y="30"/>
                    </a:cubicBezTo>
                    <a:cubicBezTo>
                      <a:pt x="3" y="31"/>
                      <a:pt x="4" y="30"/>
                      <a:pt x="4" y="3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68" name="Google Shape;2468;p19"/>
              <p:cNvSpPr/>
              <p:nvPr/>
            </p:nvSpPr>
            <p:spPr>
              <a:xfrm>
                <a:off x="6678613" y="3487738"/>
                <a:ext cx="7938" cy="11113"/>
              </a:xfrm>
              <a:custGeom>
                <a:avLst/>
                <a:gdLst/>
                <a:ahLst/>
                <a:cxnLst/>
                <a:rect l="l" t="t" r="r" b="b"/>
                <a:pathLst>
                  <a:path w="2" h="3" extrusionOk="0">
                    <a:moveTo>
                      <a:pt x="1" y="3"/>
                    </a:moveTo>
                    <a:cubicBezTo>
                      <a:pt x="1" y="2"/>
                      <a:pt x="2" y="2"/>
                      <a:pt x="2" y="1"/>
                    </a:cubicBezTo>
                    <a:cubicBezTo>
                      <a:pt x="2" y="0"/>
                      <a:pt x="1" y="0"/>
                      <a:pt x="1" y="1"/>
                    </a:cubicBezTo>
                    <a:cubicBezTo>
                      <a:pt x="1" y="1"/>
                      <a:pt x="1" y="2"/>
                      <a:pt x="0" y="3"/>
                    </a:cubicBezTo>
                    <a:cubicBezTo>
                      <a:pt x="0" y="3"/>
                      <a:pt x="1" y="3"/>
                      <a:pt x="1" y="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69" name="Google Shape;2469;p19"/>
              <p:cNvSpPr/>
              <p:nvPr/>
            </p:nvSpPr>
            <p:spPr>
              <a:xfrm>
                <a:off x="6686551" y="3471863"/>
                <a:ext cx="3175" cy="4763"/>
              </a:xfrm>
              <a:custGeom>
                <a:avLst/>
                <a:gdLst/>
                <a:ahLst/>
                <a:cxnLst/>
                <a:rect l="l" t="t" r="r" b="b"/>
                <a:pathLst>
                  <a:path w="1" h="1" extrusionOk="0">
                    <a:moveTo>
                      <a:pt x="1" y="0"/>
                    </a:moveTo>
                    <a:cubicBezTo>
                      <a:pt x="0" y="0"/>
                      <a:pt x="0" y="0"/>
                      <a:pt x="1" y="1"/>
                    </a:cubicBezTo>
                    <a:cubicBezTo>
                      <a:pt x="1" y="1"/>
                      <a:pt x="1" y="0"/>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70" name="Google Shape;2470;p19"/>
              <p:cNvSpPr/>
              <p:nvPr/>
            </p:nvSpPr>
            <p:spPr>
              <a:xfrm>
                <a:off x="6761163" y="3340101"/>
                <a:ext cx="279400" cy="125413"/>
              </a:xfrm>
              <a:custGeom>
                <a:avLst/>
                <a:gdLst/>
                <a:ahLst/>
                <a:cxnLst/>
                <a:rect l="l" t="t" r="r" b="b"/>
                <a:pathLst>
                  <a:path w="74" h="33" extrusionOk="0">
                    <a:moveTo>
                      <a:pt x="35" y="1"/>
                    </a:moveTo>
                    <a:cubicBezTo>
                      <a:pt x="24" y="0"/>
                      <a:pt x="12" y="1"/>
                      <a:pt x="0" y="3"/>
                    </a:cubicBezTo>
                    <a:cubicBezTo>
                      <a:pt x="6" y="10"/>
                      <a:pt x="14" y="17"/>
                      <a:pt x="30" y="24"/>
                    </a:cubicBezTo>
                    <a:cubicBezTo>
                      <a:pt x="42" y="29"/>
                      <a:pt x="74" y="33"/>
                      <a:pt x="71" y="20"/>
                    </a:cubicBezTo>
                    <a:cubicBezTo>
                      <a:pt x="69" y="8"/>
                      <a:pt x="46" y="2"/>
                      <a:pt x="35"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71" name="Google Shape;2471;p19"/>
              <p:cNvSpPr/>
              <p:nvPr/>
            </p:nvSpPr>
            <p:spPr>
              <a:xfrm>
                <a:off x="6840538" y="3351213"/>
                <a:ext cx="177800" cy="65088"/>
              </a:xfrm>
              <a:custGeom>
                <a:avLst/>
                <a:gdLst/>
                <a:ahLst/>
                <a:cxnLst/>
                <a:rect l="l" t="t" r="r" b="b"/>
                <a:pathLst>
                  <a:path w="47" h="17" extrusionOk="0">
                    <a:moveTo>
                      <a:pt x="47" y="16"/>
                    </a:moveTo>
                    <a:cubicBezTo>
                      <a:pt x="36" y="3"/>
                      <a:pt x="17" y="0"/>
                      <a:pt x="1" y="2"/>
                    </a:cubicBezTo>
                    <a:cubicBezTo>
                      <a:pt x="0" y="2"/>
                      <a:pt x="0" y="3"/>
                      <a:pt x="1" y="3"/>
                    </a:cubicBezTo>
                    <a:cubicBezTo>
                      <a:pt x="9" y="3"/>
                      <a:pt x="18" y="3"/>
                      <a:pt x="26" y="5"/>
                    </a:cubicBezTo>
                    <a:cubicBezTo>
                      <a:pt x="34" y="7"/>
                      <a:pt x="41" y="11"/>
                      <a:pt x="46" y="17"/>
                    </a:cubicBezTo>
                    <a:cubicBezTo>
                      <a:pt x="47" y="17"/>
                      <a:pt x="47" y="16"/>
                      <a:pt x="47" y="1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72" name="Google Shape;2472;p19"/>
              <p:cNvSpPr/>
              <p:nvPr/>
            </p:nvSpPr>
            <p:spPr>
              <a:xfrm>
                <a:off x="6818313" y="3355975"/>
                <a:ext cx="6350" cy="3175"/>
              </a:xfrm>
              <a:custGeom>
                <a:avLst/>
                <a:gdLst/>
                <a:ahLst/>
                <a:cxnLst/>
                <a:rect l="l" t="t" r="r" b="b"/>
                <a:pathLst>
                  <a:path w="2" h="1" extrusionOk="0">
                    <a:moveTo>
                      <a:pt x="2" y="1"/>
                    </a:moveTo>
                    <a:cubicBezTo>
                      <a:pt x="1" y="1"/>
                      <a:pt x="1" y="1"/>
                      <a:pt x="0" y="1"/>
                    </a:cubicBezTo>
                    <a:cubicBezTo>
                      <a:pt x="0" y="1"/>
                      <a:pt x="0" y="1"/>
                      <a:pt x="0" y="1"/>
                    </a:cubicBezTo>
                    <a:cubicBezTo>
                      <a:pt x="1" y="1"/>
                      <a:pt x="1" y="1"/>
                      <a:pt x="2" y="1"/>
                    </a:cubicBezTo>
                    <a:cubicBezTo>
                      <a:pt x="2" y="1"/>
                      <a:pt x="2" y="0"/>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73" name="Google Shape;2473;p19"/>
              <p:cNvSpPr/>
              <p:nvPr/>
            </p:nvSpPr>
            <p:spPr>
              <a:xfrm>
                <a:off x="6802438" y="3355975"/>
                <a:ext cx="4763" cy="6350"/>
              </a:xfrm>
              <a:custGeom>
                <a:avLst/>
                <a:gdLst/>
                <a:ahLst/>
                <a:cxnLst/>
                <a:rect l="l" t="t" r="r" b="b"/>
                <a:pathLst>
                  <a:path w="1" h="2" extrusionOk="0">
                    <a:moveTo>
                      <a:pt x="0" y="1"/>
                    </a:moveTo>
                    <a:cubicBezTo>
                      <a:pt x="0" y="1"/>
                      <a:pt x="1" y="2"/>
                      <a:pt x="1" y="1"/>
                    </a:cubicBezTo>
                    <a:cubicBezTo>
                      <a:pt x="1" y="0"/>
                      <a:pt x="0" y="0"/>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74" name="Google Shape;2474;p19"/>
              <p:cNvSpPr/>
              <p:nvPr/>
            </p:nvSpPr>
            <p:spPr>
              <a:xfrm>
                <a:off x="6900863" y="3411538"/>
                <a:ext cx="112712" cy="26988"/>
              </a:xfrm>
              <a:custGeom>
                <a:avLst/>
                <a:gdLst/>
                <a:ahLst/>
                <a:cxnLst/>
                <a:rect l="l" t="t" r="r" b="b"/>
                <a:pathLst>
                  <a:path w="30" h="7" extrusionOk="0">
                    <a:moveTo>
                      <a:pt x="30" y="4"/>
                    </a:moveTo>
                    <a:cubicBezTo>
                      <a:pt x="21" y="7"/>
                      <a:pt x="10" y="3"/>
                      <a:pt x="1" y="0"/>
                    </a:cubicBezTo>
                    <a:cubicBezTo>
                      <a:pt x="1" y="0"/>
                      <a:pt x="0" y="1"/>
                      <a:pt x="1" y="1"/>
                    </a:cubicBezTo>
                    <a:cubicBezTo>
                      <a:pt x="6" y="3"/>
                      <a:pt x="11" y="5"/>
                      <a:pt x="17" y="5"/>
                    </a:cubicBezTo>
                    <a:cubicBezTo>
                      <a:pt x="21" y="6"/>
                      <a:pt x="26" y="6"/>
                      <a:pt x="30" y="4"/>
                    </a:cubicBezTo>
                    <a:cubicBezTo>
                      <a:pt x="30" y="4"/>
                      <a:pt x="30" y="3"/>
                      <a:pt x="30"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75" name="Google Shape;2475;p19"/>
              <p:cNvSpPr/>
              <p:nvPr/>
            </p:nvSpPr>
            <p:spPr>
              <a:xfrm>
                <a:off x="6873876" y="3405188"/>
                <a:ext cx="11113" cy="6350"/>
              </a:xfrm>
              <a:custGeom>
                <a:avLst/>
                <a:gdLst/>
                <a:ahLst/>
                <a:cxnLst/>
                <a:rect l="l" t="t" r="r" b="b"/>
                <a:pathLst>
                  <a:path w="3" h="2" extrusionOk="0">
                    <a:moveTo>
                      <a:pt x="3" y="1"/>
                    </a:moveTo>
                    <a:cubicBezTo>
                      <a:pt x="2" y="1"/>
                      <a:pt x="2" y="1"/>
                      <a:pt x="1" y="0"/>
                    </a:cubicBezTo>
                    <a:cubicBezTo>
                      <a:pt x="0" y="0"/>
                      <a:pt x="0" y="1"/>
                      <a:pt x="0" y="1"/>
                    </a:cubicBezTo>
                    <a:cubicBezTo>
                      <a:pt x="1" y="1"/>
                      <a:pt x="2" y="2"/>
                      <a:pt x="2" y="2"/>
                    </a:cubicBezTo>
                    <a:cubicBezTo>
                      <a:pt x="3" y="2"/>
                      <a:pt x="3" y="1"/>
                      <a:pt x="3"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76" name="Google Shape;2476;p19"/>
              <p:cNvSpPr/>
              <p:nvPr/>
            </p:nvSpPr>
            <p:spPr>
              <a:xfrm>
                <a:off x="6859588" y="3400425"/>
                <a:ext cx="3175" cy="4763"/>
              </a:xfrm>
              <a:custGeom>
                <a:avLst/>
                <a:gdLst/>
                <a:ahLst/>
                <a:cxnLst/>
                <a:rect l="l" t="t" r="r" b="b"/>
                <a:pathLst>
                  <a:path w="1" h="1" extrusionOk="0">
                    <a:moveTo>
                      <a:pt x="0" y="0"/>
                    </a:moveTo>
                    <a:cubicBezTo>
                      <a:pt x="0" y="1"/>
                      <a:pt x="0" y="1"/>
                      <a:pt x="0" y="1"/>
                    </a:cubicBezTo>
                    <a:cubicBezTo>
                      <a:pt x="1" y="0"/>
                      <a:pt x="0"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77" name="Google Shape;2477;p19"/>
              <p:cNvSpPr/>
              <p:nvPr/>
            </p:nvSpPr>
            <p:spPr>
              <a:xfrm>
                <a:off x="6437313" y="3246438"/>
                <a:ext cx="282575" cy="115888"/>
              </a:xfrm>
              <a:custGeom>
                <a:avLst/>
                <a:gdLst/>
                <a:ahLst/>
                <a:cxnLst/>
                <a:rect l="l" t="t" r="r" b="b"/>
                <a:pathLst>
                  <a:path w="75" h="31" extrusionOk="0">
                    <a:moveTo>
                      <a:pt x="40" y="30"/>
                    </a:moveTo>
                    <a:cubicBezTo>
                      <a:pt x="52" y="31"/>
                      <a:pt x="63" y="29"/>
                      <a:pt x="75" y="27"/>
                    </a:cubicBezTo>
                    <a:cubicBezTo>
                      <a:pt x="69" y="21"/>
                      <a:pt x="61" y="14"/>
                      <a:pt x="44" y="8"/>
                    </a:cubicBezTo>
                    <a:cubicBezTo>
                      <a:pt x="32" y="3"/>
                      <a:pt x="0" y="0"/>
                      <a:pt x="3" y="12"/>
                    </a:cubicBezTo>
                    <a:cubicBezTo>
                      <a:pt x="6" y="25"/>
                      <a:pt x="29" y="30"/>
                      <a:pt x="40" y="3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78" name="Google Shape;2478;p19"/>
              <p:cNvSpPr/>
              <p:nvPr/>
            </p:nvSpPr>
            <p:spPr>
              <a:xfrm>
                <a:off x="6459538" y="3295650"/>
                <a:ext cx="180975" cy="60325"/>
              </a:xfrm>
              <a:custGeom>
                <a:avLst/>
                <a:gdLst/>
                <a:ahLst/>
                <a:cxnLst/>
                <a:rect l="l" t="t" r="r" b="b"/>
                <a:pathLst>
                  <a:path w="48" h="16" extrusionOk="0">
                    <a:moveTo>
                      <a:pt x="1" y="0"/>
                    </a:moveTo>
                    <a:cubicBezTo>
                      <a:pt x="12" y="13"/>
                      <a:pt x="31" y="16"/>
                      <a:pt x="47" y="13"/>
                    </a:cubicBezTo>
                    <a:cubicBezTo>
                      <a:pt x="48" y="13"/>
                      <a:pt x="48" y="12"/>
                      <a:pt x="47" y="12"/>
                    </a:cubicBezTo>
                    <a:cubicBezTo>
                      <a:pt x="39" y="12"/>
                      <a:pt x="30" y="13"/>
                      <a:pt x="22" y="11"/>
                    </a:cubicBezTo>
                    <a:cubicBezTo>
                      <a:pt x="14" y="9"/>
                      <a:pt x="7" y="6"/>
                      <a:pt x="1" y="0"/>
                    </a:cubicBezTo>
                    <a:cubicBezTo>
                      <a:pt x="1" y="0"/>
                      <a:pt x="0" y="0"/>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79" name="Google Shape;2479;p19"/>
              <p:cNvSpPr/>
              <p:nvPr/>
            </p:nvSpPr>
            <p:spPr>
              <a:xfrm>
                <a:off x="6656388" y="3340100"/>
                <a:ext cx="6350" cy="4763"/>
              </a:xfrm>
              <a:custGeom>
                <a:avLst/>
                <a:gdLst/>
                <a:ahLst/>
                <a:cxnLst/>
                <a:rect l="l" t="t" r="r" b="b"/>
                <a:pathLst>
                  <a:path w="2" h="1" extrusionOk="0">
                    <a:moveTo>
                      <a:pt x="0" y="1"/>
                    </a:moveTo>
                    <a:cubicBezTo>
                      <a:pt x="1" y="1"/>
                      <a:pt x="1" y="1"/>
                      <a:pt x="2" y="1"/>
                    </a:cubicBezTo>
                    <a:cubicBezTo>
                      <a:pt x="2" y="1"/>
                      <a:pt x="2" y="0"/>
                      <a:pt x="2" y="0"/>
                    </a:cubicBezTo>
                    <a:cubicBezTo>
                      <a:pt x="1" y="0"/>
                      <a:pt x="1" y="0"/>
                      <a:pt x="0"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80" name="Google Shape;2480;p19"/>
              <p:cNvSpPr/>
              <p:nvPr/>
            </p:nvSpPr>
            <p:spPr>
              <a:xfrm>
                <a:off x="6673851" y="3340100"/>
                <a:ext cx="4763" cy="4763"/>
              </a:xfrm>
              <a:custGeom>
                <a:avLst/>
                <a:gdLst/>
                <a:ahLst/>
                <a:cxnLst/>
                <a:rect l="l" t="t" r="r" b="b"/>
                <a:pathLst>
                  <a:path w="1" h="1" extrusionOk="0">
                    <a:moveTo>
                      <a:pt x="1" y="1"/>
                    </a:moveTo>
                    <a:cubicBezTo>
                      <a:pt x="1" y="0"/>
                      <a:pt x="0" y="0"/>
                      <a:pt x="0" y="1"/>
                    </a:cubicBezTo>
                    <a:cubicBezTo>
                      <a:pt x="0" y="1"/>
                      <a:pt x="1"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81" name="Google Shape;2481;p19"/>
              <p:cNvSpPr/>
              <p:nvPr/>
            </p:nvSpPr>
            <p:spPr>
              <a:xfrm>
                <a:off x="6464301" y="3268663"/>
                <a:ext cx="112712" cy="26988"/>
              </a:xfrm>
              <a:custGeom>
                <a:avLst/>
                <a:gdLst/>
                <a:ahLst/>
                <a:cxnLst/>
                <a:rect l="l" t="t" r="r" b="b"/>
                <a:pathLst>
                  <a:path w="30" h="7" extrusionOk="0">
                    <a:moveTo>
                      <a:pt x="1" y="4"/>
                    </a:moveTo>
                    <a:cubicBezTo>
                      <a:pt x="9" y="0"/>
                      <a:pt x="20" y="4"/>
                      <a:pt x="29" y="7"/>
                    </a:cubicBezTo>
                    <a:cubicBezTo>
                      <a:pt x="30" y="7"/>
                      <a:pt x="30" y="6"/>
                      <a:pt x="30" y="5"/>
                    </a:cubicBezTo>
                    <a:cubicBezTo>
                      <a:pt x="25" y="3"/>
                      <a:pt x="19" y="2"/>
                      <a:pt x="14" y="2"/>
                    </a:cubicBezTo>
                    <a:cubicBezTo>
                      <a:pt x="9" y="1"/>
                      <a:pt x="4" y="1"/>
                      <a:pt x="0" y="3"/>
                    </a:cubicBezTo>
                    <a:cubicBezTo>
                      <a:pt x="0" y="3"/>
                      <a:pt x="0" y="4"/>
                      <a:pt x="1"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82" name="Google Shape;2482;p19"/>
              <p:cNvSpPr/>
              <p:nvPr/>
            </p:nvSpPr>
            <p:spPr>
              <a:xfrm>
                <a:off x="6591301" y="3290888"/>
                <a:ext cx="15875" cy="7938"/>
              </a:xfrm>
              <a:custGeom>
                <a:avLst/>
                <a:gdLst/>
                <a:ahLst/>
                <a:cxnLst/>
                <a:rect l="l" t="t" r="r" b="b"/>
                <a:pathLst>
                  <a:path w="4" h="2" extrusionOk="0">
                    <a:moveTo>
                      <a:pt x="1" y="1"/>
                    </a:moveTo>
                    <a:cubicBezTo>
                      <a:pt x="1" y="1"/>
                      <a:pt x="2" y="2"/>
                      <a:pt x="3" y="2"/>
                    </a:cubicBezTo>
                    <a:cubicBezTo>
                      <a:pt x="3" y="2"/>
                      <a:pt x="4" y="1"/>
                      <a:pt x="3" y="1"/>
                    </a:cubicBezTo>
                    <a:cubicBezTo>
                      <a:pt x="2" y="1"/>
                      <a:pt x="2" y="1"/>
                      <a:pt x="1" y="0"/>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83" name="Google Shape;2483;p19"/>
              <p:cNvSpPr/>
              <p:nvPr/>
            </p:nvSpPr>
            <p:spPr>
              <a:xfrm>
                <a:off x="6618288" y="3298825"/>
                <a:ext cx="3175" cy="3175"/>
              </a:xfrm>
              <a:custGeom>
                <a:avLst/>
                <a:gdLst/>
                <a:ahLst/>
                <a:cxnLst/>
                <a:rect l="l" t="t" r="r" b="b"/>
                <a:pathLst>
                  <a:path w="1" h="1" extrusionOk="0">
                    <a:moveTo>
                      <a:pt x="1" y="1"/>
                    </a:moveTo>
                    <a:cubicBezTo>
                      <a:pt x="1" y="0"/>
                      <a:pt x="0" y="0"/>
                      <a:pt x="0" y="1"/>
                    </a:cubicBezTo>
                    <a:cubicBezTo>
                      <a:pt x="0" y="1"/>
                      <a:pt x="1"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84" name="Google Shape;2484;p19"/>
              <p:cNvSpPr/>
              <p:nvPr/>
            </p:nvSpPr>
            <p:spPr>
              <a:xfrm>
                <a:off x="6757988" y="3167063"/>
                <a:ext cx="271463" cy="173038"/>
              </a:xfrm>
              <a:custGeom>
                <a:avLst/>
                <a:gdLst/>
                <a:ahLst/>
                <a:cxnLst/>
                <a:rect l="l" t="t" r="r" b="b"/>
                <a:pathLst>
                  <a:path w="72" h="46" extrusionOk="0">
                    <a:moveTo>
                      <a:pt x="22" y="19"/>
                    </a:moveTo>
                    <a:cubicBezTo>
                      <a:pt x="13" y="26"/>
                      <a:pt x="6" y="36"/>
                      <a:pt x="0" y="45"/>
                    </a:cubicBezTo>
                    <a:cubicBezTo>
                      <a:pt x="8" y="46"/>
                      <a:pt x="18" y="45"/>
                      <a:pt x="35" y="38"/>
                    </a:cubicBezTo>
                    <a:cubicBezTo>
                      <a:pt x="47" y="33"/>
                      <a:pt x="72" y="14"/>
                      <a:pt x="62" y="7"/>
                    </a:cubicBezTo>
                    <a:cubicBezTo>
                      <a:pt x="52" y="0"/>
                      <a:pt x="31" y="12"/>
                      <a:pt x="22" y="1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85" name="Google Shape;2485;p19"/>
              <p:cNvSpPr/>
              <p:nvPr/>
            </p:nvSpPr>
            <p:spPr>
              <a:xfrm>
                <a:off x="6813551" y="3194050"/>
                <a:ext cx="166688" cy="93663"/>
              </a:xfrm>
              <a:custGeom>
                <a:avLst/>
                <a:gdLst/>
                <a:ahLst/>
                <a:cxnLst/>
                <a:rect l="l" t="t" r="r" b="b"/>
                <a:pathLst>
                  <a:path w="44" h="25" extrusionOk="0">
                    <a:moveTo>
                      <a:pt x="44" y="2"/>
                    </a:moveTo>
                    <a:cubicBezTo>
                      <a:pt x="27" y="0"/>
                      <a:pt x="10" y="11"/>
                      <a:pt x="1" y="24"/>
                    </a:cubicBezTo>
                    <a:cubicBezTo>
                      <a:pt x="0" y="24"/>
                      <a:pt x="1" y="25"/>
                      <a:pt x="1" y="25"/>
                    </a:cubicBezTo>
                    <a:cubicBezTo>
                      <a:pt x="8" y="19"/>
                      <a:pt x="13" y="12"/>
                      <a:pt x="21" y="8"/>
                    </a:cubicBezTo>
                    <a:cubicBezTo>
                      <a:pt x="28" y="4"/>
                      <a:pt x="36" y="2"/>
                      <a:pt x="44" y="2"/>
                    </a:cubicBezTo>
                    <a:cubicBezTo>
                      <a:pt x="44" y="2"/>
                      <a:pt x="44" y="2"/>
                      <a:pt x="44"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86" name="Google Shape;2486;p19"/>
              <p:cNvSpPr/>
              <p:nvPr/>
            </p:nvSpPr>
            <p:spPr>
              <a:xfrm>
                <a:off x="6799263" y="3295650"/>
                <a:ext cx="7938" cy="6350"/>
              </a:xfrm>
              <a:custGeom>
                <a:avLst/>
                <a:gdLst/>
                <a:ahLst/>
                <a:cxnLst/>
                <a:rect l="l" t="t" r="r" b="b"/>
                <a:pathLst>
                  <a:path w="2" h="2" extrusionOk="0">
                    <a:moveTo>
                      <a:pt x="1" y="0"/>
                    </a:moveTo>
                    <a:cubicBezTo>
                      <a:pt x="1" y="1"/>
                      <a:pt x="0" y="1"/>
                      <a:pt x="0" y="2"/>
                    </a:cubicBezTo>
                    <a:cubicBezTo>
                      <a:pt x="0" y="2"/>
                      <a:pt x="0" y="2"/>
                      <a:pt x="0" y="2"/>
                    </a:cubicBezTo>
                    <a:cubicBezTo>
                      <a:pt x="1" y="2"/>
                      <a:pt x="1" y="1"/>
                      <a:pt x="2" y="1"/>
                    </a:cubicBezTo>
                    <a:cubicBezTo>
                      <a:pt x="2" y="0"/>
                      <a:pt x="1" y="0"/>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87" name="Google Shape;2487;p19"/>
              <p:cNvSpPr/>
              <p:nvPr/>
            </p:nvSpPr>
            <p:spPr>
              <a:xfrm>
                <a:off x="6788151" y="3309938"/>
                <a:ext cx="3175" cy="4763"/>
              </a:xfrm>
              <a:custGeom>
                <a:avLst/>
                <a:gdLst/>
                <a:ahLst/>
                <a:cxnLst/>
                <a:rect l="l" t="t" r="r" b="b"/>
                <a:pathLst>
                  <a:path w="1" h="1" extrusionOk="0">
                    <a:moveTo>
                      <a:pt x="0" y="1"/>
                    </a:moveTo>
                    <a:cubicBezTo>
                      <a:pt x="0" y="1"/>
                      <a:pt x="1" y="1"/>
                      <a:pt x="1" y="0"/>
                    </a:cubicBezTo>
                    <a:cubicBezTo>
                      <a:pt x="1" y="0"/>
                      <a:pt x="0" y="0"/>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88" name="Google Shape;2488;p19"/>
              <p:cNvSpPr/>
              <p:nvPr/>
            </p:nvSpPr>
            <p:spPr>
              <a:xfrm>
                <a:off x="6897688" y="3208338"/>
                <a:ext cx="90488" cy="76200"/>
              </a:xfrm>
              <a:custGeom>
                <a:avLst/>
                <a:gdLst/>
                <a:ahLst/>
                <a:cxnLst/>
                <a:rect l="l" t="t" r="r" b="b"/>
                <a:pathLst>
                  <a:path w="24" h="20" extrusionOk="0">
                    <a:moveTo>
                      <a:pt x="23" y="1"/>
                    </a:moveTo>
                    <a:cubicBezTo>
                      <a:pt x="19" y="9"/>
                      <a:pt x="9" y="14"/>
                      <a:pt x="0" y="18"/>
                    </a:cubicBezTo>
                    <a:cubicBezTo>
                      <a:pt x="0" y="19"/>
                      <a:pt x="0" y="20"/>
                      <a:pt x="1" y="20"/>
                    </a:cubicBezTo>
                    <a:cubicBezTo>
                      <a:pt x="6" y="18"/>
                      <a:pt x="11" y="15"/>
                      <a:pt x="15" y="11"/>
                    </a:cubicBezTo>
                    <a:cubicBezTo>
                      <a:pt x="19" y="8"/>
                      <a:pt x="22" y="5"/>
                      <a:pt x="24" y="1"/>
                    </a:cubicBezTo>
                    <a:cubicBezTo>
                      <a:pt x="24" y="1"/>
                      <a:pt x="23" y="0"/>
                      <a:pt x="23"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89" name="Google Shape;2489;p19"/>
              <p:cNvSpPr/>
              <p:nvPr/>
            </p:nvSpPr>
            <p:spPr>
              <a:xfrm>
                <a:off x="6873876" y="3287713"/>
                <a:ext cx="11113" cy="7938"/>
              </a:xfrm>
              <a:custGeom>
                <a:avLst/>
                <a:gdLst/>
                <a:ahLst/>
                <a:cxnLst/>
                <a:rect l="l" t="t" r="r" b="b"/>
                <a:pathLst>
                  <a:path w="3" h="2" extrusionOk="0">
                    <a:moveTo>
                      <a:pt x="2" y="1"/>
                    </a:moveTo>
                    <a:cubicBezTo>
                      <a:pt x="1" y="1"/>
                      <a:pt x="1" y="1"/>
                      <a:pt x="0" y="1"/>
                    </a:cubicBezTo>
                    <a:cubicBezTo>
                      <a:pt x="0" y="2"/>
                      <a:pt x="0" y="2"/>
                      <a:pt x="0" y="2"/>
                    </a:cubicBezTo>
                    <a:cubicBezTo>
                      <a:pt x="1" y="2"/>
                      <a:pt x="2" y="2"/>
                      <a:pt x="2" y="1"/>
                    </a:cubicBezTo>
                    <a:cubicBezTo>
                      <a:pt x="3" y="1"/>
                      <a:pt x="3" y="0"/>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90" name="Google Shape;2490;p19"/>
              <p:cNvSpPr/>
              <p:nvPr/>
            </p:nvSpPr>
            <p:spPr>
              <a:xfrm>
                <a:off x="6859588" y="3302000"/>
                <a:ext cx="3175" cy="4763"/>
              </a:xfrm>
              <a:custGeom>
                <a:avLst/>
                <a:gdLst/>
                <a:ahLst/>
                <a:cxnLst/>
                <a:rect l="l" t="t" r="r" b="b"/>
                <a:pathLst>
                  <a:path w="1" h="1" extrusionOk="0">
                    <a:moveTo>
                      <a:pt x="0" y="0"/>
                    </a:moveTo>
                    <a:cubicBezTo>
                      <a:pt x="0" y="1"/>
                      <a:pt x="1" y="0"/>
                      <a:pt x="0" y="0"/>
                    </a:cubicBezTo>
                    <a:cubicBezTo>
                      <a:pt x="0" y="0"/>
                      <a:pt x="0"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91" name="Google Shape;2491;p19"/>
              <p:cNvSpPr/>
              <p:nvPr/>
            </p:nvSpPr>
            <p:spPr>
              <a:xfrm>
                <a:off x="6451601" y="3362325"/>
                <a:ext cx="268288" cy="177800"/>
              </a:xfrm>
              <a:custGeom>
                <a:avLst/>
                <a:gdLst/>
                <a:ahLst/>
                <a:cxnLst/>
                <a:rect l="l" t="t" r="r" b="b"/>
                <a:pathLst>
                  <a:path w="71" h="47" extrusionOk="0">
                    <a:moveTo>
                      <a:pt x="49" y="27"/>
                    </a:moveTo>
                    <a:cubicBezTo>
                      <a:pt x="58" y="20"/>
                      <a:pt x="65" y="10"/>
                      <a:pt x="71" y="0"/>
                    </a:cubicBezTo>
                    <a:cubicBezTo>
                      <a:pt x="63" y="0"/>
                      <a:pt x="53" y="1"/>
                      <a:pt x="36" y="8"/>
                    </a:cubicBezTo>
                    <a:cubicBezTo>
                      <a:pt x="24" y="14"/>
                      <a:pt x="0" y="34"/>
                      <a:pt x="10" y="41"/>
                    </a:cubicBezTo>
                    <a:cubicBezTo>
                      <a:pt x="21" y="47"/>
                      <a:pt x="41" y="35"/>
                      <a:pt x="49"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92" name="Google Shape;2492;p19"/>
              <p:cNvSpPr/>
              <p:nvPr/>
            </p:nvSpPr>
            <p:spPr>
              <a:xfrm>
                <a:off x="6500813" y="3416300"/>
                <a:ext cx="161925" cy="96838"/>
              </a:xfrm>
              <a:custGeom>
                <a:avLst/>
                <a:gdLst/>
                <a:ahLst/>
                <a:cxnLst/>
                <a:rect l="l" t="t" r="r" b="b"/>
                <a:pathLst>
                  <a:path w="43" h="26" extrusionOk="0">
                    <a:moveTo>
                      <a:pt x="1" y="25"/>
                    </a:moveTo>
                    <a:cubicBezTo>
                      <a:pt x="18" y="26"/>
                      <a:pt x="33" y="14"/>
                      <a:pt x="43" y="1"/>
                    </a:cubicBezTo>
                    <a:cubicBezTo>
                      <a:pt x="43" y="0"/>
                      <a:pt x="43" y="0"/>
                      <a:pt x="42" y="0"/>
                    </a:cubicBezTo>
                    <a:cubicBezTo>
                      <a:pt x="36" y="6"/>
                      <a:pt x="30" y="13"/>
                      <a:pt x="23" y="18"/>
                    </a:cubicBezTo>
                    <a:cubicBezTo>
                      <a:pt x="16" y="22"/>
                      <a:pt x="9" y="24"/>
                      <a:pt x="1" y="24"/>
                    </a:cubicBezTo>
                    <a:cubicBezTo>
                      <a:pt x="0" y="24"/>
                      <a:pt x="0" y="25"/>
                      <a:pt x="1" y="2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93" name="Google Shape;2493;p19"/>
              <p:cNvSpPr/>
              <p:nvPr/>
            </p:nvSpPr>
            <p:spPr>
              <a:xfrm>
                <a:off x="6670676" y="3397250"/>
                <a:ext cx="11113" cy="11113"/>
              </a:xfrm>
              <a:custGeom>
                <a:avLst/>
                <a:gdLst/>
                <a:ahLst/>
                <a:cxnLst/>
                <a:rect l="l" t="t" r="r" b="b"/>
                <a:pathLst>
                  <a:path w="3" h="3" extrusionOk="0">
                    <a:moveTo>
                      <a:pt x="1" y="2"/>
                    </a:moveTo>
                    <a:cubicBezTo>
                      <a:pt x="2" y="2"/>
                      <a:pt x="2" y="2"/>
                      <a:pt x="2" y="1"/>
                    </a:cubicBezTo>
                    <a:cubicBezTo>
                      <a:pt x="3" y="1"/>
                      <a:pt x="2" y="0"/>
                      <a:pt x="2" y="1"/>
                    </a:cubicBezTo>
                    <a:cubicBezTo>
                      <a:pt x="1" y="1"/>
                      <a:pt x="1" y="1"/>
                      <a:pt x="1" y="2"/>
                    </a:cubicBezTo>
                    <a:cubicBezTo>
                      <a:pt x="0" y="2"/>
                      <a:pt x="1" y="3"/>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94" name="Google Shape;2494;p19"/>
              <p:cNvSpPr/>
              <p:nvPr/>
            </p:nvSpPr>
            <p:spPr>
              <a:xfrm>
                <a:off x="6686551" y="3386138"/>
                <a:ext cx="3175" cy="6350"/>
              </a:xfrm>
              <a:custGeom>
                <a:avLst/>
                <a:gdLst/>
                <a:ahLst/>
                <a:cxnLst/>
                <a:rect l="l" t="t" r="r" b="b"/>
                <a:pathLst>
                  <a:path w="1" h="2" extrusionOk="0">
                    <a:moveTo>
                      <a:pt x="1" y="1"/>
                    </a:moveTo>
                    <a:cubicBezTo>
                      <a:pt x="1" y="0"/>
                      <a:pt x="0" y="1"/>
                      <a:pt x="0" y="1"/>
                    </a:cubicBezTo>
                    <a:cubicBezTo>
                      <a:pt x="1" y="2"/>
                      <a:pt x="1"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95" name="Google Shape;2495;p19"/>
              <p:cNvSpPr/>
              <p:nvPr/>
            </p:nvSpPr>
            <p:spPr>
              <a:xfrm>
                <a:off x="6492875" y="3422650"/>
                <a:ext cx="90488" cy="76200"/>
              </a:xfrm>
              <a:custGeom>
                <a:avLst/>
                <a:gdLst/>
                <a:ahLst/>
                <a:cxnLst/>
                <a:rect l="l" t="t" r="r" b="b"/>
                <a:pathLst>
                  <a:path w="24" h="20" extrusionOk="0">
                    <a:moveTo>
                      <a:pt x="1" y="20"/>
                    </a:moveTo>
                    <a:cubicBezTo>
                      <a:pt x="5" y="11"/>
                      <a:pt x="15" y="6"/>
                      <a:pt x="23" y="1"/>
                    </a:cubicBezTo>
                    <a:cubicBezTo>
                      <a:pt x="24" y="1"/>
                      <a:pt x="23" y="0"/>
                      <a:pt x="22" y="0"/>
                    </a:cubicBezTo>
                    <a:cubicBezTo>
                      <a:pt x="17" y="2"/>
                      <a:pt x="13" y="5"/>
                      <a:pt x="9" y="9"/>
                    </a:cubicBezTo>
                    <a:cubicBezTo>
                      <a:pt x="5" y="12"/>
                      <a:pt x="2" y="15"/>
                      <a:pt x="0" y="19"/>
                    </a:cubicBezTo>
                    <a:cubicBezTo>
                      <a:pt x="0" y="20"/>
                      <a:pt x="1" y="20"/>
                      <a:pt x="1" y="2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96" name="Google Shape;2496;p19"/>
              <p:cNvSpPr/>
              <p:nvPr/>
            </p:nvSpPr>
            <p:spPr>
              <a:xfrm>
                <a:off x="6591301" y="3408363"/>
                <a:ext cx="15875" cy="7938"/>
              </a:xfrm>
              <a:custGeom>
                <a:avLst/>
                <a:gdLst/>
                <a:ahLst/>
                <a:cxnLst/>
                <a:rect l="l" t="t" r="r" b="b"/>
                <a:pathLst>
                  <a:path w="4" h="2" extrusionOk="0">
                    <a:moveTo>
                      <a:pt x="1" y="2"/>
                    </a:moveTo>
                    <a:cubicBezTo>
                      <a:pt x="2" y="2"/>
                      <a:pt x="3" y="1"/>
                      <a:pt x="3" y="1"/>
                    </a:cubicBezTo>
                    <a:cubicBezTo>
                      <a:pt x="4" y="1"/>
                      <a:pt x="3" y="0"/>
                      <a:pt x="3" y="0"/>
                    </a:cubicBezTo>
                    <a:cubicBezTo>
                      <a:pt x="2" y="0"/>
                      <a:pt x="2" y="1"/>
                      <a:pt x="1" y="1"/>
                    </a:cubicBezTo>
                    <a:cubicBezTo>
                      <a:pt x="0" y="1"/>
                      <a:pt x="1"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97" name="Google Shape;2497;p19"/>
              <p:cNvSpPr/>
              <p:nvPr/>
            </p:nvSpPr>
            <p:spPr>
              <a:xfrm>
                <a:off x="6618288" y="3400425"/>
                <a:ext cx="3175" cy="4763"/>
              </a:xfrm>
              <a:custGeom>
                <a:avLst/>
                <a:gdLst/>
                <a:ahLst/>
                <a:cxnLst/>
                <a:rect l="l" t="t" r="r" b="b"/>
                <a:pathLst>
                  <a:path w="1" h="1" extrusionOk="0">
                    <a:moveTo>
                      <a:pt x="0" y="0"/>
                    </a:moveTo>
                    <a:cubicBezTo>
                      <a:pt x="0" y="0"/>
                      <a:pt x="0" y="0"/>
                      <a:pt x="0" y="0"/>
                    </a:cubicBezTo>
                    <a:cubicBezTo>
                      <a:pt x="0" y="1"/>
                      <a:pt x="1"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98" name="Google Shape;2498;p19"/>
              <p:cNvSpPr/>
              <p:nvPr/>
            </p:nvSpPr>
            <p:spPr>
              <a:xfrm>
                <a:off x="6753226" y="3370263"/>
                <a:ext cx="174625" cy="271463"/>
              </a:xfrm>
              <a:custGeom>
                <a:avLst/>
                <a:gdLst/>
                <a:ahLst/>
                <a:cxnLst/>
                <a:rect l="l" t="t" r="r" b="b"/>
                <a:pathLst>
                  <a:path w="46" h="72" extrusionOk="0">
                    <a:moveTo>
                      <a:pt x="27" y="22"/>
                    </a:moveTo>
                    <a:cubicBezTo>
                      <a:pt x="20" y="13"/>
                      <a:pt x="10" y="6"/>
                      <a:pt x="1" y="0"/>
                    </a:cubicBezTo>
                    <a:cubicBezTo>
                      <a:pt x="0" y="8"/>
                      <a:pt x="1" y="18"/>
                      <a:pt x="7" y="35"/>
                    </a:cubicBezTo>
                    <a:cubicBezTo>
                      <a:pt x="12" y="47"/>
                      <a:pt x="31" y="72"/>
                      <a:pt x="39" y="62"/>
                    </a:cubicBezTo>
                    <a:cubicBezTo>
                      <a:pt x="46" y="52"/>
                      <a:pt x="34" y="31"/>
                      <a:pt x="27" y="2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99" name="Google Shape;2499;p19"/>
              <p:cNvSpPr/>
              <p:nvPr/>
            </p:nvSpPr>
            <p:spPr>
              <a:xfrm>
                <a:off x="6802438" y="3427413"/>
                <a:ext cx="98425" cy="165100"/>
              </a:xfrm>
              <a:custGeom>
                <a:avLst/>
                <a:gdLst/>
                <a:ahLst/>
                <a:cxnLst/>
                <a:rect l="l" t="t" r="r" b="b"/>
                <a:pathLst>
                  <a:path w="26" h="44" extrusionOk="0">
                    <a:moveTo>
                      <a:pt x="24" y="44"/>
                    </a:moveTo>
                    <a:cubicBezTo>
                      <a:pt x="26" y="27"/>
                      <a:pt x="14" y="10"/>
                      <a:pt x="2" y="1"/>
                    </a:cubicBezTo>
                    <a:cubicBezTo>
                      <a:pt x="1" y="0"/>
                      <a:pt x="0" y="1"/>
                      <a:pt x="1" y="1"/>
                    </a:cubicBezTo>
                    <a:cubicBezTo>
                      <a:pt x="7" y="8"/>
                      <a:pt x="13" y="13"/>
                      <a:pt x="18" y="21"/>
                    </a:cubicBezTo>
                    <a:cubicBezTo>
                      <a:pt x="22" y="28"/>
                      <a:pt x="24" y="36"/>
                      <a:pt x="23" y="44"/>
                    </a:cubicBezTo>
                    <a:cubicBezTo>
                      <a:pt x="23" y="44"/>
                      <a:pt x="24" y="44"/>
                      <a:pt x="24" y="4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00" name="Google Shape;2500;p19"/>
              <p:cNvSpPr/>
              <p:nvPr/>
            </p:nvSpPr>
            <p:spPr>
              <a:xfrm>
                <a:off x="6788151" y="3411538"/>
                <a:ext cx="11113" cy="7938"/>
              </a:xfrm>
              <a:custGeom>
                <a:avLst/>
                <a:gdLst/>
                <a:ahLst/>
                <a:cxnLst/>
                <a:rect l="l" t="t" r="r" b="b"/>
                <a:pathLst>
                  <a:path w="3" h="2" extrusionOk="0">
                    <a:moveTo>
                      <a:pt x="2" y="1"/>
                    </a:moveTo>
                    <a:cubicBezTo>
                      <a:pt x="2" y="1"/>
                      <a:pt x="1" y="0"/>
                      <a:pt x="1" y="0"/>
                    </a:cubicBezTo>
                    <a:cubicBezTo>
                      <a:pt x="1" y="0"/>
                      <a:pt x="0" y="0"/>
                      <a:pt x="0" y="0"/>
                    </a:cubicBezTo>
                    <a:cubicBezTo>
                      <a:pt x="1" y="1"/>
                      <a:pt x="1" y="1"/>
                      <a:pt x="2" y="2"/>
                    </a:cubicBezTo>
                    <a:cubicBezTo>
                      <a:pt x="2" y="2"/>
                      <a:pt x="3" y="1"/>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01" name="Google Shape;2501;p19"/>
              <p:cNvSpPr/>
              <p:nvPr/>
            </p:nvSpPr>
            <p:spPr>
              <a:xfrm>
                <a:off x="6777038" y="3400425"/>
                <a:ext cx="6350" cy="4763"/>
              </a:xfrm>
              <a:custGeom>
                <a:avLst/>
                <a:gdLst/>
                <a:ahLst/>
                <a:cxnLst/>
                <a:rect l="l" t="t" r="r" b="b"/>
                <a:pathLst>
                  <a:path w="2" h="1" extrusionOk="0">
                    <a:moveTo>
                      <a:pt x="1" y="0"/>
                    </a:moveTo>
                    <a:cubicBezTo>
                      <a:pt x="0" y="0"/>
                      <a:pt x="1" y="1"/>
                      <a:pt x="1" y="1"/>
                    </a:cubicBezTo>
                    <a:cubicBezTo>
                      <a:pt x="2" y="1"/>
                      <a:pt x="2" y="0"/>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02" name="Google Shape;2502;p19"/>
              <p:cNvSpPr/>
              <p:nvPr/>
            </p:nvSpPr>
            <p:spPr>
              <a:xfrm>
                <a:off x="6810376" y="3509963"/>
                <a:ext cx="71437" cy="90488"/>
              </a:xfrm>
              <a:custGeom>
                <a:avLst/>
                <a:gdLst/>
                <a:ahLst/>
                <a:cxnLst/>
                <a:rect l="l" t="t" r="r" b="b"/>
                <a:pathLst>
                  <a:path w="19" h="24" extrusionOk="0">
                    <a:moveTo>
                      <a:pt x="19" y="23"/>
                    </a:moveTo>
                    <a:cubicBezTo>
                      <a:pt x="10" y="19"/>
                      <a:pt x="5" y="9"/>
                      <a:pt x="1" y="0"/>
                    </a:cubicBezTo>
                    <a:cubicBezTo>
                      <a:pt x="1" y="0"/>
                      <a:pt x="0" y="0"/>
                      <a:pt x="0" y="1"/>
                    </a:cubicBezTo>
                    <a:cubicBezTo>
                      <a:pt x="2" y="6"/>
                      <a:pt x="5" y="11"/>
                      <a:pt x="8" y="15"/>
                    </a:cubicBezTo>
                    <a:cubicBezTo>
                      <a:pt x="11" y="19"/>
                      <a:pt x="14" y="22"/>
                      <a:pt x="19" y="24"/>
                    </a:cubicBezTo>
                    <a:cubicBezTo>
                      <a:pt x="19" y="24"/>
                      <a:pt x="19" y="23"/>
                      <a:pt x="19" y="2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03" name="Google Shape;2503;p19"/>
              <p:cNvSpPr/>
              <p:nvPr/>
            </p:nvSpPr>
            <p:spPr>
              <a:xfrm>
                <a:off x="6794501" y="3487738"/>
                <a:ext cx="7938" cy="11113"/>
              </a:xfrm>
              <a:custGeom>
                <a:avLst/>
                <a:gdLst/>
                <a:ahLst/>
                <a:cxnLst/>
                <a:rect l="l" t="t" r="r" b="b"/>
                <a:pathLst>
                  <a:path w="2" h="3" extrusionOk="0">
                    <a:moveTo>
                      <a:pt x="2" y="2"/>
                    </a:moveTo>
                    <a:cubicBezTo>
                      <a:pt x="2" y="1"/>
                      <a:pt x="2" y="1"/>
                      <a:pt x="1" y="0"/>
                    </a:cubicBezTo>
                    <a:cubicBezTo>
                      <a:pt x="1" y="0"/>
                      <a:pt x="0" y="0"/>
                      <a:pt x="0" y="0"/>
                    </a:cubicBezTo>
                    <a:cubicBezTo>
                      <a:pt x="1" y="1"/>
                      <a:pt x="1" y="2"/>
                      <a:pt x="1" y="2"/>
                    </a:cubicBezTo>
                    <a:cubicBezTo>
                      <a:pt x="1" y="3"/>
                      <a:pt x="2" y="3"/>
                      <a:pt x="2"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04" name="Google Shape;2504;p19"/>
              <p:cNvSpPr/>
              <p:nvPr/>
            </p:nvSpPr>
            <p:spPr>
              <a:xfrm>
                <a:off x="6788151" y="3471863"/>
                <a:ext cx="3175" cy="4763"/>
              </a:xfrm>
              <a:custGeom>
                <a:avLst/>
                <a:gdLst/>
                <a:ahLst/>
                <a:cxnLst/>
                <a:rect l="l" t="t" r="r" b="b"/>
                <a:pathLst>
                  <a:path w="1" h="1" extrusionOk="0">
                    <a:moveTo>
                      <a:pt x="0" y="0"/>
                    </a:moveTo>
                    <a:cubicBezTo>
                      <a:pt x="0" y="0"/>
                      <a:pt x="0" y="1"/>
                      <a:pt x="1" y="0"/>
                    </a:cubicBezTo>
                    <a:cubicBezTo>
                      <a:pt x="1" y="0"/>
                      <a:pt x="1"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05" name="Google Shape;2505;p19"/>
              <p:cNvSpPr/>
              <p:nvPr/>
            </p:nvSpPr>
            <p:spPr>
              <a:xfrm>
                <a:off x="6550026" y="3065463"/>
                <a:ext cx="180975" cy="266700"/>
              </a:xfrm>
              <a:custGeom>
                <a:avLst/>
                <a:gdLst/>
                <a:ahLst/>
                <a:cxnLst/>
                <a:rect l="l" t="t" r="r" b="b"/>
                <a:pathLst>
                  <a:path w="48" h="71" extrusionOk="0">
                    <a:moveTo>
                      <a:pt x="20" y="49"/>
                    </a:moveTo>
                    <a:cubicBezTo>
                      <a:pt x="28" y="58"/>
                      <a:pt x="38" y="65"/>
                      <a:pt x="47" y="71"/>
                    </a:cubicBezTo>
                    <a:cubicBezTo>
                      <a:pt x="48" y="63"/>
                      <a:pt x="47" y="53"/>
                      <a:pt x="39" y="36"/>
                    </a:cubicBezTo>
                    <a:cubicBezTo>
                      <a:pt x="34" y="24"/>
                      <a:pt x="14" y="0"/>
                      <a:pt x="7" y="10"/>
                    </a:cubicBezTo>
                    <a:cubicBezTo>
                      <a:pt x="0" y="21"/>
                      <a:pt x="13" y="41"/>
                      <a:pt x="20" y="4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06" name="Google Shape;2506;p19"/>
              <p:cNvSpPr/>
              <p:nvPr/>
            </p:nvSpPr>
            <p:spPr>
              <a:xfrm>
                <a:off x="6580188" y="3114676"/>
                <a:ext cx="98425" cy="161925"/>
              </a:xfrm>
              <a:custGeom>
                <a:avLst/>
                <a:gdLst/>
                <a:ahLst/>
                <a:cxnLst/>
                <a:rect l="l" t="t" r="r" b="b"/>
                <a:pathLst>
                  <a:path w="26" h="43" extrusionOk="0">
                    <a:moveTo>
                      <a:pt x="1" y="1"/>
                    </a:moveTo>
                    <a:cubicBezTo>
                      <a:pt x="0" y="18"/>
                      <a:pt x="12" y="33"/>
                      <a:pt x="25" y="43"/>
                    </a:cubicBezTo>
                    <a:cubicBezTo>
                      <a:pt x="25" y="43"/>
                      <a:pt x="26" y="43"/>
                      <a:pt x="25" y="42"/>
                    </a:cubicBezTo>
                    <a:cubicBezTo>
                      <a:pt x="19" y="36"/>
                      <a:pt x="13" y="30"/>
                      <a:pt x="8" y="23"/>
                    </a:cubicBezTo>
                    <a:cubicBezTo>
                      <a:pt x="4" y="16"/>
                      <a:pt x="1" y="9"/>
                      <a:pt x="1" y="1"/>
                    </a:cubicBezTo>
                    <a:cubicBezTo>
                      <a:pt x="1" y="0"/>
                      <a:pt x="1" y="0"/>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07" name="Google Shape;2507;p19"/>
              <p:cNvSpPr/>
              <p:nvPr/>
            </p:nvSpPr>
            <p:spPr>
              <a:xfrm>
                <a:off x="6686551" y="3284538"/>
                <a:ext cx="6350" cy="11113"/>
              </a:xfrm>
              <a:custGeom>
                <a:avLst/>
                <a:gdLst/>
                <a:ahLst/>
                <a:cxnLst/>
                <a:rect l="l" t="t" r="r" b="b"/>
                <a:pathLst>
                  <a:path w="2" h="3" extrusionOk="0">
                    <a:moveTo>
                      <a:pt x="0" y="1"/>
                    </a:moveTo>
                    <a:cubicBezTo>
                      <a:pt x="1" y="2"/>
                      <a:pt x="1" y="2"/>
                      <a:pt x="1" y="2"/>
                    </a:cubicBezTo>
                    <a:cubicBezTo>
                      <a:pt x="2" y="3"/>
                      <a:pt x="2" y="2"/>
                      <a:pt x="2" y="2"/>
                    </a:cubicBezTo>
                    <a:cubicBezTo>
                      <a:pt x="2" y="1"/>
                      <a:pt x="1" y="1"/>
                      <a:pt x="1" y="1"/>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08" name="Google Shape;2508;p19"/>
              <p:cNvSpPr/>
              <p:nvPr/>
            </p:nvSpPr>
            <p:spPr>
              <a:xfrm>
                <a:off x="6700838" y="3298825"/>
                <a:ext cx="3175" cy="3175"/>
              </a:xfrm>
              <a:custGeom>
                <a:avLst/>
                <a:gdLst/>
                <a:ahLst/>
                <a:cxnLst/>
                <a:rect l="l" t="t" r="r" b="b"/>
                <a:pathLst>
                  <a:path w="1" h="1" extrusionOk="0">
                    <a:moveTo>
                      <a:pt x="1" y="1"/>
                    </a:moveTo>
                    <a:cubicBezTo>
                      <a:pt x="1" y="1"/>
                      <a:pt x="1" y="0"/>
                      <a:pt x="0" y="0"/>
                    </a:cubicBezTo>
                    <a:cubicBezTo>
                      <a:pt x="0" y="1"/>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09" name="Google Shape;2509;p19"/>
              <p:cNvSpPr/>
              <p:nvPr/>
            </p:nvSpPr>
            <p:spPr>
              <a:xfrm>
                <a:off x="6591301" y="3106738"/>
                <a:ext cx="79375" cy="90488"/>
              </a:xfrm>
              <a:custGeom>
                <a:avLst/>
                <a:gdLst/>
                <a:ahLst/>
                <a:cxnLst/>
                <a:rect l="l" t="t" r="r" b="b"/>
                <a:pathLst>
                  <a:path w="21" h="24" extrusionOk="0">
                    <a:moveTo>
                      <a:pt x="1" y="1"/>
                    </a:moveTo>
                    <a:cubicBezTo>
                      <a:pt x="10" y="5"/>
                      <a:pt x="15" y="15"/>
                      <a:pt x="19" y="23"/>
                    </a:cubicBezTo>
                    <a:cubicBezTo>
                      <a:pt x="20" y="24"/>
                      <a:pt x="21" y="23"/>
                      <a:pt x="21" y="22"/>
                    </a:cubicBezTo>
                    <a:cubicBezTo>
                      <a:pt x="18" y="17"/>
                      <a:pt x="15" y="13"/>
                      <a:pt x="12" y="9"/>
                    </a:cubicBezTo>
                    <a:cubicBezTo>
                      <a:pt x="9" y="5"/>
                      <a:pt x="6" y="2"/>
                      <a:pt x="1" y="0"/>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10" name="Google Shape;2510;p19"/>
              <p:cNvSpPr/>
              <p:nvPr/>
            </p:nvSpPr>
            <p:spPr>
              <a:xfrm>
                <a:off x="6673851" y="3205163"/>
                <a:ext cx="12700" cy="14288"/>
              </a:xfrm>
              <a:custGeom>
                <a:avLst/>
                <a:gdLst/>
                <a:ahLst/>
                <a:cxnLst/>
                <a:rect l="l" t="t" r="r" b="b"/>
                <a:pathLst>
                  <a:path w="3" h="4" extrusionOk="0">
                    <a:moveTo>
                      <a:pt x="1" y="1"/>
                    </a:moveTo>
                    <a:cubicBezTo>
                      <a:pt x="1" y="2"/>
                      <a:pt x="1" y="3"/>
                      <a:pt x="2" y="3"/>
                    </a:cubicBezTo>
                    <a:cubicBezTo>
                      <a:pt x="2" y="4"/>
                      <a:pt x="3" y="3"/>
                      <a:pt x="2" y="3"/>
                    </a:cubicBezTo>
                    <a:cubicBezTo>
                      <a:pt x="2" y="2"/>
                      <a:pt x="2" y="2"/>
                      <a:pt x="2" y="1"/>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11" name="Google Shape;2511;p19"/>
              <p:cNvSpPr/>
              <p:nvPr/>
            </p:nvSpPr>
            <p:spPr>
              <a:xfrm>
                <a:off x="6689726" y="3230563"/>
                <a:ext cx="3175" cy="4763"/>
              </a:xfrm>
              <a:custGeom>
                <a:avLst/>
                <a:gdLst/>
                <a:ahLst/>
                <a:cxnLst/>
                <a:rect l="l" t="t" r="r" b="b"/>
                <a:pathLst>
                  <a:path w="1" h="1" extrusionOk="0">
                    <a:moveTo>
                      <a:pt x="1" y="0"/>
                    </a:moveTo>
                    <a:cubicBezTo>
                      <a:pt x="1" y="0"/>
                      <a:pt x="1" y="0"/>
                      <a:pt x="0" y="0"/>
                    </a:cubicBezTo>
                    <a:cubicBezTo>
                      <a:pt x="0" y="0"/>
                      <a:pt x="0" y="1"/>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12" name="Google Shape;2512;p19"/>
              <p:cNvSpPr/>
              <p:nvPr/>
            </p:nvSpPr>
            <p:spPr>
              <a:xfrm>
                <a:off x="6692901" y="3298826"/>
                <a:ext cx="101600" cy="106362"/>
              </a:xfrm>
              <a:custGeom>
                <a:avLst/>
                <a:gdLst/>
                <a:ahLst/>
                <a:cxnLst/>
                <a:rect l="l" t="t" r="r" b="b"/>
                <a:pathLst>
                  <a:path w="27" h="28" extrusionOk="0">
                    <a:moveTo>
                      <a:pt x="5" y="6"/>
                    </a:moveTo>
                    <a:cubicBezTo>
                      <a:pt x="2" y="8"/>
                      <a:pt x="0" y="11"/>
                      <a:pt x="0" y="14"/>
                    </a:cubicBezTo>
                    <a:cubicBezTo>
                      <a:pt x="0" y="18"/>
                      <a:pt x="1" y="21"/>
                      <a:pt x="4" y="24"/>
                    </a:cubicBezTo>
                    <a:cubicBezTo>
                      <a:pt x="7" y="27"/>
                      <a:pt x="11" y="28"/>
                      <a:pt x="15" y="27"/>
                    </a:cubicBezTo>
                    <a:cubicBezTo>
                      <a:pt x="23" y="24"/>
                      <a:pt x="27" y="14"/>
                      <a:pt x="23" y="7"/>
                    </a:cubicBezTo>
                    <a:cubicBezTo>
                      <a:pt x="20" y="0"/>
                      <a:pt x="9" y="2"/>
                      <a:pt x="5" y="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13" name="Google Shape;2513;p19"/>
              <p:cNvSpPr/>
              <p:nvPr/>
            </p:nvSpPr>
            <p:spPr>
              <a:xfrm>
                <a:off x="6686551" y="3306763"/>
                <a:ext cx="112712" cy="101600"/>
              </a:xfrm>
              <a:custGeom>
                <a:avLst/>
                <a:gdLst/>
                <a:ahLst/>
                <a:cxnLst/>
                <a:rect l="l" t="t" r="r" b="b"/>
                <a:pathLst>
                  <a:path w="30" h="27" extrusionOk="0">
                    <a:moveTo>
                      <a:pt x="18" y="2"/>
                    </a:moveTo>
                    <a:cubicBezTo>
                      <a:pt x="13" y="0"/>
                      <a:pt x="7" y="5"/>
                      <a:pt x="5" y="9"/>
                    </a:cubicBezTo>
                    <a:cubicBezTo>
                      <a:pt x="3" y="15"/>
                      <a:pt x="6" y="21"/>
                      <a:pt x="11" y="23"/>
                    </a:cubicBezTo>
                    <a:cubicBezTo>
                      <a:pt x="24" y="27"/>
                      <a:pt x="30" y="4"/>
                      <a:pt x="17" y="2"/>
                    </a:cubicBezTo>
                    <a:cubicBezTo>
                      <a:pt x="16" y="2"/>
                      <a:pt x="16" y="3"/>
                      <a:pt x="16" y="3"/>
                    </a:cubicBezTo>
                    <a:cubicBezTo>
                      <a:pt x="28" y="5"/>
                      <a:pt x="23" y="25"/>
                      <a:pt x="12" y="22"/>
                    </a:cubicBezTo>
                    <a:cubicBezTo>
                      <a:pt x="0" y="19"/>
                      <a:pt x="6" y="0"/>
                      <a:pt x="18" y="3"/>
                    </a:cubicBezTo>
                    <a:cubicBezTo>
                      <a:pt x="18" y="3"/>
                      <a:pt x="18" y="2"/>
                      <a:pt x="18"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14" name="Google Shape;2514;p19"/>
              <p:cNvSpPr/>
              <p:nvPr/>
            </p:nvSpPr>
            <p:spPr>
              <a:xfrm>
                <a:off x="6734176" y="3325813"/>
                <a:ext cx="7938" cy="6350"/>
              </a:xfrm>
              <a:custGeom>
                <a:avLst/>
                <a:gdLst/>
                <a:ahLst/>
                <a:cxnLst/>
                <a:rect l="l" t="t" r="r" b="b"/>
                <a:pathLst>
                  <a:path w="2" h="2" extrusionOk="0">
                    <a:moveTo>
                      <a:pt x="1" y="1"/>
                    </a:moveTo>
                    <a:cubicBezTo>
                      <a:pt x="1" y="2"/>
                      <a:pt x="2" y="0"/>
                      <a:pt x="1" y="0"/>
                    </a:cubicBezTo>
                    <a:cubicBezTo>
                      <a:pt x="0"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15" name="Google Shape;2515;p19"/>
              <p:cNvSpPr/>
              <p:nvPr/>
            </p:nvSpPr>
            <p:spPr>
              <a:xfrm>
                <a:off x="6727826" y="3340100"/>
                <a:ext cx="6350" cy="4763"/>
              </a:xfrm>
              <a:custGeom>
                <a:avLst/>
                <a:gdLst/>
                <a:ahLst/>
                <a:cxnLst/>
                <a:rect l="l" t="t" r="r" b="b"/>
                <a:pathLst>
                  <a:path w="2" h="1" extrusionOk="0">
                    <a:moveTo>
                      <a:pt x="1" y="1"/>
                    </a:moveTo>
                    <a:cubicBezTo>
                      <a:pt x="2" y="1"/>
                      <a:pt x="2" y="0"/>
                      <a:pt x="1" y="0"/>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16" name="Google Shape;2516;p19"/>
              <p:cNvSpPr/>
              <p:nvPr/>
            </p:nvSpPr>
            <p:spPr>
              <a:xfrm>
                <a:off x="6719888" y="3351213"/>
                <a:ext cx="3175" cy="4763"/>
              </a:xfrm>
              <a:custGeom>
                <a:avLst/>
                <a:gdLst/>
                <a:ahLst/>
                <a:cxnLst/>
                <a:rect l="l" t="t" r="r" b="b"/>
                <a:pathLst>
                  <a:path w="1" h="1" extrusionOk="0">
                    <a:moveTo>
                      <a:pt x="0" y="1"/>
                    </a:moveTo>
                    <a:cubicBezTo>
                      <a:pt x="1" y="1"/>
                      <a:pt x="1" y="0"/>
                      <a:pt x="1"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17" name="Google Shape;2517;p19"/>
              <p:cNvSpPr/>
              <p:nvPr/>
            </p:nvSpPr>
            <p:spPr>
              <a:xfrm>
                <a:off x="6746876" y="3340100"/>
                <a:ext cx="6350" cy="7938"/>
              </a:xfrm>
              <a:custGeom>
                <a:avLst/>
                <a:gdLst/>
                <a:ahLst/>
                <a:cxnLst/>
                <a:rect l="l" t="t" r="r" b="b"/>
                <a:pathLst>
                  <a:path w="2" h="2" extrusionOk="0">
                    <a:moveTo>
                      <a:pt x="1" y="2"/>
                    </a:moveTo>
                    <a:cubicBezTo>
                      <a:pt x="2" y="2"/>
                      <a:pt x="2" y="1"/>
                      <a:pt x="1" y="1"/>
                    </a:cubicBezTo>
                    <a:cubicBezTo>
                      <a:pt x="0"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18" name="Google Shape;2518;p19"/>
              <p:cNvSpPr/>
              <p:nvPr/>
            </p:nvSpPr>
            <p:spPr>
              <a:xfrm>
                <a:off x="6738938" y="3367088"/>
                <a:ext cx="3175" cy="7938"/>
              </a:xfrm>
              <a:custGeom>
                <a:avLst/>
                <a:gdLst/>
                <a:ahLst/>
                <a:cxnLst/>
                <a:rect l="l" t="t" r="r" b="b"/>
                <a:pathLst>
                  <a:path w="1" h="2" extrusionOk="0">
                    <a:moveTo>
                      <a:pt x="0" y="1"/>
                    </a:moveTo>
                    <a:cubicBezTo>
                      <a:pt x="1" y="2"/>
                      <a:pt x="1" y="1"/>
                      <a:pt x="1" y="1"/>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19" name="Google Shape;2519;p19"/>
              <p:cNvSpPr/>
              <p:nvPr/>
            </p:nvSpPr>
            <p:spPr>
              <a:xfrm>
                <a:off x="6731001" y="3348038"/>
                <a:ext cx="7938" cy="7938"/>
              </a:xfrm>
              <a:custGeom>
                <a:avLst/>
                <a:gdLst/>
                <a:ahLst/>
                <a:cxnLst/>
                <a:rect l="l" t="t" r="r" b="b"/>
                <a:pathLst>
                  <a:path w="2" h="2" extrusionOk="0">
                    <a:moveTo>
                      <a:pt x="1" y="2"/>
                    </a:moveTo>
                    <a:cubicBezTo>
                      <a:pt x="2" y="2"/>
                      <a:pt x="2" y="0"/>
                      <a:pt x="1" y="0"/>
                    </a:cubicBezTo>
                    <a:cubicBezTo>
                      <a:pt x="1" y="0"/>
                      <a:pt x="0" y="1"/>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20" name="Google Shape;2520;p19"/>
              <p:cNvSpPr/>
              <p:nvPr/>
            </p:nvSpPr>
            <p:spPr>
              <a:xfrm>
                <a:off x="6723063" y="3367088"/>
                <a:ext cx="7938" cy="7938"/>
              </a:xfrm>
              <a:custGeom>
                <a:avLst/>
                <a:gdLst/>
                <a:ahLst/>
                <a:cxnLst/>
                <a:rect l="l" t="t" r="r" b="b"/>
                <a:pathLst>
                  <a:path w="2" h="2" extrusionOk="0">
                    <a:moveTo>
                      <a:pt x="2" y="1"/>
                    </a:moveTo>
                    <a:cubicBezTo>
                      <a:pt x="2" y="1"/>
                      <a:pt x="2" y="1"/>
                      <a:pt x="2" y="1"/>
                    </a:cubicBezTo>
                    <a:cubicBezTo>
                      <a:pt x="2" y="0"/>
                      <a:pt x="1" y="0"/>
                      <a:pt x="0" y="1"/>
                    </a:cubicBezTo>
                    <a:cubicBezTo>
                      <a:pt x="0" y="1"/>
                      <a:pt x="0" y="1"/>
                      <a:pt x="0" y="1"/>
                    </a:cubicBezTo>
                    <a:cubicBezTo>
                      <a:pt x="0" y="2"/>
                      <a:pt x="2" y="2"/>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21" name="Google Shape;2521;p19"/>
              <p:cNvSpPr/>
              <p:nvPr/>
            </p:nvSpPr>
            <p:spPr>
              <a:xfrm>
                <a:off x="6746876" y="3359150"/>
                <a:ext cx="11113" cy="7938"/>
              </a:xfrm>
              <a:custGeom>
                <a:avLst/>
                <a:gdLst/>
                <a:ahLst/>
                <a:cxnLst/>
                <a:rect l="l" t="t" r="r" b="b"/>
                <a:pathLst>
                  <a:path w="3" h="2" extrusionOk="0">
                    <a:moveTo>
                      <a:pt x="1" y="2"/>
                    </a:moveTo>
                    <a:cubicBezTo>
                      <a:pt x="2" y="2"/>
                      <a:pt x="3" y="0"/>
                      <a:pt x="2" y="0"/>
                    </a:cubicBezTo>
                    <a:cubicBezTo>
                      <a:pt x="1" y="0"/>
                      <a:pt x="0" y="1"/>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22" name="Google Shape;2522;p19"/>
              <p:cNvSpPr/>
              <p:nvPr/>
            </p:nvSpPr>
            <p:spPr>
              <a:xfrm>
                <a:off x="6742113" y="3375025"/>
                <a:ext cx="11113" cy="6350"/>
              </a:xfrm>
              <a:custGeom>
                <a:avLst/>
                <a:gdLst/>
                <a:ahLst/>
                <a:cxnLst/>
                <a:rect l="l" t="t" r="r" b="b"/>
                <a:pathLst>
                  <a:path w="3" h="2" extrusionOk="0">
                    <a:moveTo>
                      <a:pt x="2" y="2"/>
                    </a:moveTo>
                    <a:cubicBezTo>
                      <a:pt x="2" y="2"/>
                      <a:pt x="2" y="2"/>
                      <a:pt x="2" y="2"/>
                    </a:cubicBezTo>
                    <a:cubicBezTo>
                      <a:pt x="3" y="1"/>
                      <a:pt x="2" y="0"/>
                      <a:pt x="1" y="1"/>
                    </a:cubicBezTo>
                    <a:cubicBezTo>
                      <a:pt x="1" y="1"/>
                      <a:pt x="1" y="1"/>
                      <a:pt x="1" y="1"/>
                    </a:cubicBezTo>
                    <a:cubicBezTo>
                      <a:pt x="0" y="1"/>
                      <a:pt x="1" y="2"/>
                      <a:pt x="2"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23" name="Google Shape;2523;p19"/>
              <p:cNvSpPr/>
              <p:nvPr/>
            </p:nvSpPr>
            <p:spPr>
              <a:xfrm>
                <a:off x="6757988" y="3351213"/>
                <a:ext cx="6350" cy="7938"/>
              </a:xfrm>
              <a:custGeom>
                <a:avLst/>
                <a:gdLst/>
                <a:ahLst/>
                <a:cxnLst/>
                <a:rect l="l" t="t" r="r" b="b"/>
                <a:pathLst>
                  <a:path w="2" h="2" extrusionOk="0">
                    <a:moveTo>
                      <a:pt x="1" y="2"/>
                    </a:moveTo>
                    <a:cubicBezTo>
                      <a:pt x="2" y="2"/>
                      <a:pt x="2" y="0"/>
                      <a:pt x="1" y="0"/>
                    </a:cubicBezTo>
                    <a:cubicBezTo>
                      <a:pt x="0" y="0"/>
                      <a:pt x="0" y="1"/>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24" name="Google Shape;2524;p19"/>
              <p:cNvSpPr/>
              <p:nvPr/>
            </p:nvSpPr>
            <p:spPr>
              <a:xfrm>
                <a:off x="6753226" y="3328988"/>
                <a:ext cx="7938" cy="3175"/>
              </a:xfrm>
              <a:custGeom>
                <a:avLst/>
                <a:gdLst/>
                <a:ahLst/>
                <a:cxnLst/>
                <a:rect l="l" t="t" r="r" b="b"/>
                <a:pathLst>
                  <a:path w="2" h="1" extrusionOk="0">
                    <a:moveTo>
                      <a:pt x="0" y="1"/>
                    </a:moveTo>
                    <a:cubicBezTo>
                      <a:pt x="1" y="1"/>
                      <a:pt x="2" y="0"/>
                      <a:pt x="1"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25" name="Google Shape;2525;p19"/>
              <p:cNvSpPr/>
              <p:nvPr/>
            </p:nvSpPr>
            <p:spPr>
              <a:xfrm>
                <a:off x="6738938" y="3325813"/>
                <a:ext cx="7938" cy="3175"/>
              </a:xfrm>
              <a:custGeom>
                <a:avLst/>
                <a:gdLst/>
                <a:ahLst/>
                <a:cxnLst/>
                <a:rect l="l" t="t" r="r" b="b"/>
                <a:pathLst>
                  <a:path w="2" h="1" extrusionOk="0">
                    <a:moveTo>
                      <a:pt x="1" y="1"/>
                    </a:moveTo>
                    <a:cubicBezTo>
                      <a:pt x="2" y="1"/>
                      <a:pt x="2" y="0"/>
                      <a:pt x="1" y="0"/>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26" name="Google Shape;2526;p19"/>
              <p:cNvSpPr/>
              <p:nvPr/>
            </p:nvSpPr>
            <p:spPr>
              <a:xfrm>
                <a:off x="6716713" y="3332163"/>
                <a:ext cx="11113" cy="7938"/>
              </a:xfrm>
              <a:custGeom>
                <a:avLst/>
                <a:gdLst/>
                <a:ahLst/>
                <a:cxnLst/>
                <a:rect l="l" t="t" r="r" b="b"/>
                <a:pathLst>
                  <a:path w="3" h="2" extrusionOk="0">
                    <a:moveTo>
                      <a:pt x="1" y="2"/>
                    </a:moveTo>
                    <a:cubicBezTo>
                      <a:pt x="2" y="2"/>
                      <a:pt x="3" y="1"/>
                      <a:pt x="2" y="0"/>
                    </a:cubicBezTo>
                    <a:cubicBezTo>
                      <a:pt x="0"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27" name="Google Shape;2527;p19"/>
              <p:cNvSpPr/>
              <p:nvPr/>
            </p:nvSpPr>
            <p:spPr>
              <a:xfrm>
                <a:off x="6708776" y="3362325"/>
                <a:ext cx="11113" cy="7938"/>
              </a:xfrm>
              <a:custGeom>
                <a:avLst/>
                <a:gdLst/>
                <a:ahLst/>
                <a:cxnLst/>
                <a:rect l="l" t="t" r="r" b="b"/>
                <a:pathLst>
                  <a:path w="3" h="2" extrusionOk="0">
                    <a:moveTo>
                      <a:pt x="1" y="2"/>
                    </a:moveTo>
                    <a:cubicBezTo>
                      <a:pt x="1" y="2"/>
                      <a:pt x="2" y="2"/>
                      <a:pt x="2" y="2"/>
                    </a:cubicBezTo>
                    <a:cubicBezTo>
                      <a:pt x="3" y="2"/>
                      <a:pt x="3" y="0"/>
                      <a:pt x="2" y="0"/>
                    </a:cubicBezTo>
                    <a:cubicBezTo>
                      <a:pt x="2" y="0"/>
                      <a:pt x="2" y="0"/>
                      <a:pt x="2" y="0"/>
                    </a:cubicBezTo>
                    <a:cubicBezTo>
                      <a:pt x="1"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28" name="Google Shape;2528;p19"/>
              <p:cNvSpPr/>
              <p:nvPr/>
            </p:nvSpPr>
            <p:spPr>
              <a:xfrm>
                <a:off x="6734176" y="3355975"/>
                <a:ext cx="7938" cy="6350"/>
              </a:xfrm>
              <a:custGeom>
                <a:avLst/>
                <a:gdLst/>
                <a:ahLst/>
                <a:cxnLst/>
                <a:rect l="l" t="t" r="r" b="b"/>
                <a:pathLst>
                  <a:path w="2" h="2" extrusionOk="0">
                    <a:moveTo>
                      <a:pt x="2" y="1"/>
                    </a:moveTo>
                    <a:cubicBezTo>
                      <a:pt x="2" y="0"/>
                      <a:pt x="1" y="0"/>
                      <a:pt x="1" y="0"/>
                    </a:cubicBezTo>
                    <a:cubicBezTo>
                      <a:pt x="1" y="0"/>
                      <a:pt x="0" y="2"/>
                      <a:pt x="1" y="2"/>
                    </a:cubicBezTo>
                    <a:cubicBezTo>
                      <a:pt x="1" y="2"/>
                      <a:pt x="1" y="2"/>
                      <a:pt x="1" y="2"/>
                    </a:cubicBezTo>
                    <a:cubicBezTo>
                      <a:pt x="2" y="2"/>
                      <a:pt x="2" y="1"/>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29" name="Google Shape;2529;p19"/>
              <p:cNvSpPr/>
              <p:nvPr/>
            </p:nvSpPr>
            <p:spPr>
              <a:xfrm>
                <a:off x="6731001" y="3378200"/>
                <a:ext cx="3175" cy="7938"/>
              </a:xfrm>
              <a:custGeom>
                <a:avLst/>
                <a:gdLst/>
                <a:ahLst/>
                <a:cxnLst/>
                <a:rect l="l" t="t" r="r" b="b"/>
                <a:pathLst>
                  <a:path w="1" h="2" extrusionOk="0">
                    <a:moveTo>
                      <a:pt x="0" y="1"/>
                    </a:moveTo>
                    <a:cubicBezTo>
                      <a:pt x="1" y="2"/>
                      <a:pt x="1" y="0"/>
                      <a:pt x="1"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30" name="Google Shape;2530;p19"/>
              <p:cNvSpPr/>
              <p:nvPr/>
            </p:nvSpPr>
            <p:spPr>
              <a:xfrm>
                <a:off x="6734176" y="3332163"/>
                <a:ext cx="12700" cy="12700"/>
              </a:xfrm>
              <a:custGeom>
                <a:avLst/>
                <a:gdLst/>
                <a:ahLst/>
                <a:cxnLst/>
                <a:rect l="l" t="t" r="r" b="b"/>
                <a:pathLst>
                  <a:path w="3" h="3" extrusionOk="0">
                    <a:moveTo>
                      <a:pt x="1" y="2"/>
                    </a:moveTo>
                    <a:cubicBezTo>
                      <a:pt x="2" y="3"/>
                      <a:pt x="3" y="1"/>
                      <a:pt x="2" y="0"/>
                    </a:cubicBezTo>
                    <a:cubicBezTo>
                      <a:pt x="0"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31" name="Google Shape;2531;p19"/>
              <p:cNvSpPr/>
              <p:nvPr/>
            </p:nvSpPr>
            <p:spPr>
              <a:xfrm>
                <a:off x="6757988" y="3336925"/>
                <a:ext cx="11113" cy="7938"/>
              </a:xfrm>
              <a:custGeom>
                <a:avLst/>
                <a:gdLst/>
                <a:ahLst/>
                <a:cxnLst/>
                <a:rect l="l" t="t" r="r" b="b"/>
                <a:pathLst>
                  <a:path w="3" h="2" extrusionOk="0">
                    <a:moveTo>
                      <a:pt x="1" y="2"/>
                    </a:moveTo>
                    <a:cubicBezTo>
                      <a:pt x="2" y="2"/>
                      <a:pt x="3" y="0"/>
                      <a:pt x="1" y="0"/>
                    </a:cubicBezTo>
                    <a:cubicBezTo>
                      <a:pt x="0"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2532" name="Google Shape;2532;p19"/>
            <p:cNvGrpSpPr/>
            <p:nvPr/>
          </p:nvGrpSpPr>
          <p:grpSpPr>
            <a:xfrm rot="10800000" flipH="1">
              <a:off x="8430769" y="1757846"/>
              <a:ext cx="1552965" cy="1552965"/>
              <a:chOff x="3884613" y="4403726"/>
              <a:chExt cx="995363" cy="995363"/>
            </a:xfrm>
          </p:grpSpPr>
          <p:sp>
            <p:nvSpPr>
              <p:cNvPr id="2533" name="Google Shape;2533;p19"/>
              <p:cNvSpPr/>
              <p:nvPr/>
            </p:nvSpPr>
            <p:spPr>
              <a:xfrm>
                <a:off x="3884613" y="4403726"/>
                <a:ext cx="995363" cy="995363"/>
              </a:xfrm>
              <a:custGeom>
                <a:avLst/>
                <a:gdLst/>
                <a:ahLst/>
                <a:cxnLst/>
                <a:rect l="l" t="t" r="r" b="b"/>
                <a:pathLst>
                  <a:path w="264" h="264" extrusionOk="0">
                    <a:moveTo>
                      <a:pt x="258" y="128"/>
                    </a:moveTo>
                    <a:cubicBezTo>
                      <a:pt x="255" y="125"/>
                      <a:pt x="250" y="123"/>
                      <a:pt x="246" y="122"/>
                    </a:cubicBezTo>
                    <a:cubicBezTo>
                      <a:pt x="238" y="120"/>
                      <a:pt x="231" y="119"/>
                      <a:pt x="224" y="119"/>
                    </a:cubicBezTo>
                    <a:cubicBezTo>
                      <a:pt x="229" y="117"/>
                      <a:pt x="234" y="116"/>
                      <a:pt x="239" y="114"/>
                    </a:cubicBezTo>
                    <a:cubicBezTo>
                      <a:pt x="244" y="112"/>
                      <a:pt x="248" y="110"/>
                      <a:pt x="252" y="107"/>
                    </a:cubicBezTo>
                    <a:cubicBezTo>
                      <a:pt x="256" y="103"/>
                      <a:pt x="258" y="98"/>
                      <a:pt x="257" y="94"/>
                    </a:cubicBezTo>
                    <a:cubicBezTo>
                      <a:pt x="257" y="89"/>
                      <a:pt x="253" y="85"/>
                      <a:pt x="248" y="83"/>
                    </a:cubicBezTo>
                    <a:cubicBezTo>
                      <a:pt x="244" y="82"/>
                      <a:pt x="239" y="82"/>
                      <a:pt x="234" y="82"/>
                    </a:cubicBezTo>
                    <a:cubicBezTo>
                      <a:pt x="224" y="83"/>
                      <a:pt x="213" y="87"/>
                      <a:pt x="203" y="91"/>
                    </a:cubicBezTo>
                    <a:cubicBezTo>
                      <a:pt x="210" y="85"/>
                      <a:pt x="217" y="79"/>
                      <a:pt x="223" y="73"/>
                    </a:cubicBezTo>
                    <a:cubicBezTo>
                      <a:pt x="227" y="70"/>
                      <a:pt x="230" y="66"/>
                      <a:pt x="233" y="62"/>
                    </a:cubicBezTo>
                    <a:cubicBezTo>
                      <a:pt x="235" y="57"/>
                      <a:pt x="235" y="52"/>
                      <a:pt x="232" y="47"/>
                    </a:cubicBezTo>
                    <a:cubicBezTo>
                      <a:pt x="230" y="44"/>
                      <a:pt x="225" y="42"/>
                      <a:pt x="220" y="42"/>
                    </a:cubicBezTo>
                    <a:cubicBezTo>
                      <a:pt x="215" y="42"/>
                      <a:pt x="211" y="44"/>
                      <a:pt x="207" y="46"/>
                    </a:cubicBezTo>
                    <a:cubicBezTo>
                      <a:pt x="197" y="51"/>
                      <a:pt x="189" y="58"/>
                      <a:pt x="182" y="66"/>
                    </a:cubicBezTo>
                    <a:cubicBezTo>
                      <a:pt x="186" y="58"/>
                      <a:pt x="189" y="50"/>
                      <a:pt x="193" y="42"/>
                    </a:cubicBezTo>
                    <a:cubicBezTo>
                      <a:pt x="195" y="37"/>
                      <a:pt x="197" y="33"/>
                      <a:pt x="197" y="28"/>
                    </a:cubicBezTo>
                    <a:cubicBezTo>
                      <a:pt x="197" y="23"/>
                      <a:pt x="195" y="18"/>
                      <a:pt x="191" y="15"/>
                    </a:cubicBezTo>
                    <a:cubicBezTo>
                      <a:pt x="187" y="12"/>
                      <a:pt x="182" y="12"/>
                      <a:pt x="178" y="14"/>
                    </a:cubicBezTo>
                    <a:cubicBezTo>
                      <a:pt x="173" y="16"/>
                      <a:pt x="170" y="20"/>
                      <a:pt x="167" y="24"/>
                    </a:cubicBezTo>
                    <a:cubicBezTo>
                      <a:pt x="160" y="32"/>
                      <a:pt x="156" y="42"/>
                      <a:pt x="152" y="52"/>
                    </a:cubicBezTo>
                    <a:cubicBezTo>
                      <a:pt x="152" y="43"/>
                      <a:pt x="153" y="34"/>
                      <a:pt x="153" y="25"/>
                    </a:cubicBezTo>
                    <a:cubicBezTo>
                      <a:pt x="153" y="20"/>
                      <a:pt x="153" y="15"/>
                      <a:pt x="151" y="11"/>
                    </a:cubicBezTo>
                    <a:cubicBezTo>
                      <a:pt x="149" y="6"/>
                      <a:pt x="145" y="2"/>
                      <a:pt x="141" y="1"/>
                    </a:cubicBezTo>
                    <a:cubicBezTo>
                      <a:pt x="136" y="0"/>
                      <a:pt x="131" y="2"/>
                      <a:pt x="128" y="6"/>
                    </a:cubicBezTo>
                    <a:cubicBezTo>
                      <a:pt x="125" y="9"/>
                      <a:pt x="123" y="14"/>
                      <a:pt x="122" y="18"/>
                    </a:cubicBezTo>
                    <a:cubicBezTo>
                      <a:pt x="120" y="26"/>
                      <a:pt x="119" y="33"/>
                      <a:pt x="119" y="40"/>
                    </a:cubicBezTo>
                    <a:cubicBezTo>
                      <a:pt x="117" y="35"/>
                      <a:pt x="115" y="30"/>
                      <a:pt x="113" y="25"/>
                    </a:cubicBezTo>
                    <a:cubicBezTo>
                      <a:pt x="112" y="20"/>
                      <a:pt x="110" y="16"/>
                      <a:pt x="106" y="12"/>
                    </a:cubicBezTo>
                    <a:cubicBezTo>
                      <a:pt x="103" y="8"/>
                      <a:pt x="98" y="6"/>
                      <a:pt x="93" y="7"/>
                    </a:cubicBezTo>
                    <a:cubicBezTo>
                      <a:pt x="89" y="7"/>
                      <a:pt x="85" y="11"/>
                      <a:pt x="83" y="16"/>
                    </a:cubicBezTo>
                    <a:cubicBezTo>
                      <a:pt x="81" y="20"/>
                      <a:pt x="81" y="25"/>
                      <a:pt x="82" y="30"/>
                    </a:cubicBezTo>
                    <a:cubicBezTo>
                      <a:pt x="83" y="40"/>
                      <a:pt x="86" y="51"/>
                      <a:pt x="90" y="61"/>
                    </a:cubicBezTo>
                    <a:cubicBezTo>
                      <a:pt x="85" y="54"/>
                      <a:pt x="79" y="47"/>
                      <a:pt x="73" y="41"/>
                    </a:cubicBezTo>
                    <a:cubicBezTo>
                      <a:pt x="69" y="37"/>
                      <a:pt x="66" y="34"/>
                      <a:pt x="61" y="31"/>
                    </a:cubicBezTo>
                    <a:cubicBezTo>
                      <a:pt x="57" y="29"/>
                      <a:pt x="51" y="29"/>
                      <a:pt x="47" y="32"/>
                    </a:cubicBezTo>
                    <a:cubicBezTo>
                      <a:pt x="43" y="34"/>
                      <a:pt x="41" y="39"/>
                      <a:pt x="41" y="44"/>
                    </a:cubicBezTo>
                    <a:cubicBezTo>
                      <a:pt x="41" y="49"/>
                      <a:pt x="43" y="53"/>
                      <a:pt x="46" y="57"/>
                    </a:cubicBezTo>
                    <a:cubicBezTo>
                      <a:pt x="51" y="67"/>
                      <a:pt x="58" y="75"/>
                      <a:pt x="66" y="83"/>
                    </a:cubicBezTo>
                    <a:cubicBezTo>
                      <a:pt x="58" y="78"/>
                      <a:pt x="50" y="75"/>
                      <a:pt x="42" y="71"/>
                    </a:cubicBezTo>
                    <a:cubicBezTo>
                      <a:pt x="37" y="69"/>
                      <a:pt x="32" y="67"/>
                      <a:pt x="27" y="67"/>
                    </a:cubicBezTo>
                    <a:cubicBezTo>
                      <a:pt x="23" y="67"/>
                      <a:pt x="17" y="69"/>
                      <a:pt x="15" y="73"/>
                    </a:cubicBezTo>
                    <a:cubicBezTo>
                      <a:pt x="12" y="77"/>
                      <a:pt x="12" y="82"/>
                      <a:pt x="14" y="86"/>
                    </a:cubicBezTo>
                    <a:cubicBezTo>
                      <a:pt x="16" y="91"/>
                      <a:pt x="20" y="94"/>
                      <a:pt x="23" y="97"/>
                    </a:cubicBezTo>
                    <a:cubicBezTo>
                      <a:pt x="32" y="104"/>
                      <a:pt x="42" y="108"/>
                      <a:pt x="52" y="112"/>
                    </a:cubicBezTo>
                    <a:cubicBezTo>
                      <a:pt x="43" y="112"/>
                      <a:pt x="34" y="111"/>
                      <a:pt x="25" y="111"/>
                    </a:cubicBezTo>
                    <a:cubicBezTo>
                      <a:pt x="20" y="111"/>
                      <a:pt x="15" y="111"/>
                      <a:pt x="10" y="113"/>
                    </a:cubicBezTo>
                    <a:cubicBezTo>
                      <a:pt x="6" y="115"/>
                      <a:pt x="2" y="119"/>
                      <a:pt x="1" y="123"/>
                    </a:cubicBezTo>
                    <a:cubicBezTo>
                      <a:pt x="0" y="128"/>
                      <a:pt x="2" y="133"/>
                      <a:pt x="6" y="136"/>
                    </a:cubicBezTo>
                    <a:cubicBezTo>
                      <a:pt x="9" y="139"/>
                      <a:pt x="14" y="141"/>
                      <a:pt x="18" y="142"/>
                    </a:cubicBezTo>
                    <a:cubicBezTo>
                      <a:pt x="25" y="144"/>
                      <a:pt x="33" y="145"/>
                      <a:pt x="40" y="145"/>
                    </a:cubicBezTo>
                    <a:cubicBezTo>
                      <a:pt x="35" y="147"/>
                      <a:pt x="30" y="149"/>
                      <a:pt x="25" y="151"/>
                    </a:cubicBezTo>
                    <a:cubicBezTo>
                      <a:pt x="20" y="153"/>
                      <a:pt x="15" y="154"/>
                      <a:pt x="12" y="158"/>
                    </a:cubicBezTo>
                    <a:cubicBezTo>
                      <a:pt x="8" y="161"/>
                      <a:pt x="5" y="166"/>
                      <a:pt x="6" y="171"/>
                    </a:cubicBezTo>
                    <a:cubicBezTo>
                      <a:pt x="7" y="175"/>
                      <a:pt x="11" y="179"/>
                      <a:pt x="15" y="181"/>
                    </a:cubicBezTo>
                    <a:cubicBezTo>
                      <a:pt x="20" y="183"/>
                      <a:pt x="25" y="183"/>
                      <a:pt x="29" y="182"/>
                    </a:cubicBezTo>
                    <a:cubicBezTo>
                      <a:pt x="40" y="181"/>
                      <a:pt x="50" y="178"/>
                      <a:pt x="60" y="174"/>
                    </a:cubicBezTo>
                    <a:cubicBezTo>
                      <a:pt x="53" y="179"/>
                      <a:pt x="47" y="185"/>
                      <a:pt x="40" y="191"/>
                    </a:cubicBezTo>
                    <a:cubicBezTo>
                      <a:pt x="37" y="195"/>
                      <a:pt x="33" y="198"/>
                      <a:pt x="31" y="203"/>
                    </a:cubicBezTo>
                    <a:cubicBezTo>
                      <a:pt x="29" y="207"/>
                      <a:pt x="29" y="213"/>
                      <a:pt x="31" y="217"/>
                    </a:cubicBezTo>
                    <a:cubicBezTo>
                      <a:pt x="34" y="221"/>
                      <a:pt x="39" y="223"/>
                      <a:pt x="44" y="223"/>
                    </a:cubicBezTo>
                    <a:cubicBezTo>
                      <a:pt x="48" y="223"/>
                      <a:pt x="53" y="221"/>
                      <a:pt x="57" y="218"/>
                    </a:cubicBezTo>
                    <a:cubicBezTo>
                      <a:pt x="66" y="213"/>
                      <a:pt x="75" y="206"/>
                      <a:pt x="82" y="198"/>
                    </a:cubicBezTo>
                    <a:cubicBezTo>
                      <a:pt x="78" y="206"/>
                      <a:pt x="74" y="214"/>
                      <a:pt x="71" y="222"/>
                    </a:cubicBezTo>
                    <a:cubicBezTo>
                      <a:pt x="69" y="227"/>
                      <a:pt x="67" y="232"/>
                      <a:pt x="67" y="237"/>
                    </a:cubicBezTo>
                    <a:cubicBezTo>
                      <a:pt x="67" y="241"/>
                      <a:pt x="68" y="247"/>
                      <a:pt x="73" y="250"/>
                    </a:cubicBezTo>
                    <a:cubicBezTo>
                      <a:pt x="76" y="252"/>
                      <a:pt x="82" y="252"/>
                      <a:pt x="86" y="250"/>
                    </a:cubicBezTo>
                    <a:cubicBezTo>
                      <a:pt x="90" y="248"/>
                      <a:pt x="94" y="245"/>
                      <a:pt x="97" y="241"/>
                    </a:cubicBezTo>
                    <a:cubicBezTo>
                      <a:pt x="103" y="232"/>
                      <a:pt x="108" y="222"/>
                      <a:pt x="112" y="213"/>
                    </a:cubicBezTo>
                    <a:cubicBezTo>
                      <a:pt x="111" y="221"/>
                      <a:pt x="111" y="230"/>
                      <a:pt x="111" y="239"/>
                    </a:cubicBezTo>
                    <a:cubicBezTo>
                      <a:pt x="111" y="244"/>
                      <a:pt x="111" y="249"/>
                      <a:pt x="113" y="254"/>
                    </a:cubicBezTo>
                    <a:cubicBezTo>
                      <a:pt x="115" y="258"/>
                      <a:pt x="118" y="262"/>
                      <a:pt x="123" y="263"/>
                    </a:cubicBezTo>
                    <a:cubicBezTo>
                      <a:pt x="128" y="264"/>
                      <a:pt x="133" y="262"/>
                      <a:pt x="136" y="258"/>
                    </a:cubicBezTo>
                    <a:cubicBezTo>
                      <a:pt x="139" y="255"/>
                      <a:pt x="141" y="250"/>
                      <a:pt x="142" y="246"/>
                    </a:cubicBezTo>
                    <a:cubicBezTo>
                      <a:pt x="144" y="239"/>
                      <a:pt x="145" y="231"/>
                      <a:pt x="145" y="224"/>
                    </a:cubicBezTo>
                    <a:cubicBezTo>
                      <a:pt x="147" y="229"/>
                      <a:pt x="148" y="234"/>
                      <a:pt x="150" y="240"/>
                    </a:cubicBezTo>
                    <a:cubicBezTo>
                      <a:pt x="152" y="244"/>
                      <a:pt x="154" y="249"/>
                      <a:pt x="157" y="252"/>
                    </a:cubicBezTo>
                    <a:cubicBezTo>
                      <a:pt x="161" y="256"/>
                      <a:pt x="166" y="259"/>
                      <a:pt x="170" y="258"/>
                    </a:cubicBezTo>
                    <a:cubicBezTo>
                      <a:pt x="175" y="257"/>
                      <a:pt x="179" y="253"/>
                      <a:pt x="181" y="249"/>
                    </a:cubicBezTo>
                    <a:cubicBezTo>
                      <a:pt x="182" y="244"/>
                      <a:pt x="182" y="240"/>
                      <a:pt x="182" y="235"/>
                    </a:cubicBezTo>
                    <a:cubicBezTo>
                      <a:pt x="181" y="224"/>
                      <a:pt x="177" y="214"/>
                      <a:pt x="173" y="204"/>
                    </a:cubicBezTo>
                    <a:cubicBezTo>
                      <a:pt x="179" y="211"/>
                      <a:pt x="185" y="217"/>
                      <a:pt x="191" y="224"/>
                    </a:cubicBezTo>
                    <a:cubicBezTo>
                      <a:pt x="194" y="227"/>
                      <a:pt x="198" y="231"/>
                      <a:pt x="202" y="233"/>
                    </a:cubicBezTo>
                    <a:cubicBezTo>
                      <a:pt x="207" y="235"/>
                      <a:pt x="212" y="235"/>
                      <a:pt x="217" y="233"/>
                    </a:cubicBezTo>
                    <a:cubicBezTo>
                      <a:pt x="221" y="230"/>
                      <a:pt x="222" y="225"/>
                      <a:pt x="222" y="220"/>
                    </a:cubicBezTo>
                    <a:cubicBezTo>
                      <a:pt x="222" y="216"/>
                      <a:pt x="220" y="211"/>
                      <a:pt x="218" y="207"/>
                    </a:cubicBezTo>
                    <a:cubicBezTo>
                      <a:pt x="213" y="198"/>
                      <a:pt x="206" y="190"/>
                      <a:pt x="198" y="182"/>
                    </a:cubicBezTo>
                    <a:cubicBezTo>
                      <a:pt x="206" y="186"/>
                      <a:pt x="214" y="190"/>
                      <a:pt x="222" y="193"/>
                    </a:cubicBezTo>
                    <a:cubicBezTo>
                      <a:pt x="227" y="195"/>
                      <a:pt x="231" y="197"/>
                      <a:pt x="236" y="197"/>
                    </a:cubicBezTo>
                    <a:cubicBezTo>
                      <a:pt x="241" y="197"/>
                      <a:pt x="246" y="196"/>
                      <a:pt x="249" y="192"/>
                    </a:cubicBezTo>
                    <a:cubicBezTo>
                      <a:pt x="252" y="188"/>
                      <a:pt x="252" y="182"/>
                      <a:pt x="250" y="178"/>
                    </a:cubicBezTo>
                    <a:cubicBezTo>
                      <a:pt x="248" y="174"/>
                      <a:pt x="244" y="170"/>
                      <a:pt x="240" y="167"/>
                    </a:cubicBezTo>
                    <a:cubicBezTo>
                      <a:pt x="232" y="161"/>
                      <a:pt x="222" y="156"/>
                      <a:pt x="212" y="152"/>
                    </a:cubicBezTo>
                    <a:cubicBezTo>
                      <a:pt x="221" y="153"/>
                      <a:pt x="230" y="153"/>
                      <a:pt x="239" y="153"/>
                    </a:cubicBezTo>
                    <a:cubicBezTo>
                      <a:pt x="244" y="153"/>
                      <a:pt x="249" y="153"/>
                      <a:pt x="253" y="151"/>
                    </a:cubicBezTo>
                    <a:cubicBezTo>
                      <a:pt x="258" y="149"/>
                      <a:pt x="262" y="146"/>
                      <a:pt x="263" y="141"/>
                    </a:cubicBezTo>
                    <a:cubicBezTo>
                      <a:pt x="264" y="136"/>
                      <a:pt x="262" y="131"/>
                      <a:pt x="258" y="12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34" name="Google Shape;2534;p19"/>
              <p:cNvSpPr/>
              <p:nvPr/>
            </p:nvSpPr>
            <p:spPr>
              <a:xfrm>
                <a:off x="4035426" y="4554538"/>
                <a:ext cx="693738" cy="693738"/>
              </a:xfrm>
              <a:custGeom>
                <a:avLst/>
                <a:gdLst/>
                <a:ahLst/>
                <a:cxnLst/>
                <a:rect l="l" t="t" r="r" b="b"/>
                <a:pathLst>
                  <a:path w="184" h="184" extrusionOk="0">
                    <a:moveTo>
                      <a:pt x="179" y="72"/>
                    </a:moveTo>
                    <a:cubicBezTo>
                      <a:pt x="176" y="71"/>
                      <a:pt x="172" y="70"/>
                      <a:pt x="169" y="70"/>
                    </a:cubicBezTo>
                    <a:cubicBezTo>
                      <a:pt x="164" y="69"/>
                      <a:pt x="159" y="70"/>
                      <a:pt x="153" y="71"/>
                    </a:cubicBezTo>
                    <a:cubicBezTo>
                      <a:pt x="157" y="69"/>
                      <a:pt x="160" y="67"/>
                      <a:pt x="164" y="65"/>
                    </a:cubicBezTo>
                    <a:cubicBezTo>
                      <a:pt x="167" y="63"/>
                      <a:pt x="169" y="61"/>
                      <a:pt x="172" y="58"/>
                    </a:cubicBezTo>
                    <a:cubicBezTo>
                      <a:pt x="174" y="55"/>
                      <a:pt x="175" y="52"/>
                      <a:pt x="173" y="48"/>
                    </a:cubicBezTo>
                    <a:cubicBezTo>
                      <a:pt x="172" y="45"/>
                      <a:pt x="169" y="43"/>
                      <a:pt x="166" y="43"/>
                    </a:cubicBezTo>
                    <a:cubicBezTo>
                      <a:pt x="163" y="42"/>
                      <a:pt x="159" y="43"/>
                      <a:pt x="156" y="44"/>
                    </a:cubicBezTo>
                    <a:cubicBezTo>
                      <a:pt x="149" y="46"/>
                      <a:pt x="142" y="50"/>
                      <a:pt x="136" y="54"/>
                    </a:cubicBezTo>
                    <a:cubicBezTo>
                      <a:pt x="140" y="49"/>
                      <a:pt x="143" y="44"/>
                      <a:pt x="147" y="39"/>
                    </a:cubicBezTo>
                    <a:cubicBezTo>
                      <a:pt x="149" y="36"/>
                      <a:pt x="151" y="33"/>
                      <a:pt x="152" y="30"/>
                    </a:cubicBezTo>
                    <a:cubicBezTo>
                      <a:pt x="153" y="26"/>
                      <a:pt x="152" y="22"/>
                      <a:pt x="150" y="20"/>
                    </a:cubicBezTo>
                    <a:cubicBezTo>
                      <a:pt x="147" y="17"/>
                      <a:pt x="144" y="17"/>
                      <a:pt x="141" y="18"/>
                    </a:cubicBezTo>
                    <a:cubicBezTo>
                      <a:pt x="137" y="18"/>
                      <a:pt x="134" y="20"/>
                      <a:pt x="132" y="22"/>
                    </a:cubicBezTo>
                    <a:cubicBezTo>
                      <a:pt x="126" y="27"/>
                      <a:pt x="121" y="33"/>
                      <a:pt x="117" y="40"/>
                    </a:cubicBezTo>
                    <a:cubicBezTo>
                      <a:pt x="119" y="34"/>
                      <a:pt x="121" y="28"/>
                      <a:pt x="122" y="21"/>
                    </a:cubicBezTo>
                    <a:cubicBezTo>
                      <a:pt x="123" y="18"/>
                      <a:pt x="123" y="15"/>
                      <a:pt x="123" y="11"/>
                    </a:cubicBezTo>
                    <a:cubicBezTo>
                      <a:pt x="122" y="8"/>
                      <a:pt x="120" y="4"/>
                      <a:pt x="117" y="3"/>
                    </a:cubicBezTo>
                    <a:cubicBezTo>
                      <a:pt x="114" y="2"/>
                      <a:pt x="110" y="3"/>
                      <a:pt x="107" y="4"/>
                    </a:cubicBezTo>
                    <a:cubicBezTo>
                      <a:pt x="105" y="6"/>
                      <a:pt x="103" y="9"/>
                      <a:pt x="101" y="12"/>
                    </a:cubicBezTo>
                    <a:cubicBezTo>
                      <a:pt x="98" y="19"/>
                      <a:pt x="96" y="26"/>
                      <a:pt x="95" y="34"/>
                    </a:cubicBezTo>
                    <a:cubicBezTo>
                      <a:pt x="94" y="28"/>
                      <a:pt x="93" y="22"/>
                      <a:pt x="92" y="15"/>
                    </a:cubicBezTo>
                    <a:cubicBezTo>
                      <a:pt x="91" y="12"/>
                      <a:pt x="90" y="8"/>
                      <a:pt x="88" y="6"/>
                    </a:cubicBezTo>
                    <a:cubicBezTo>
                      <a:pt x="87" y="3"/>
                      <a:pt x="83" y="0"/>
                      <a:pt x="80" y="0"/>
                    </a:cubicBezTo>
                    <a:cubicBezTo>
                      <a:pt x="77" y="0"/>
                      <a:pt x="74" y="3"/>
                      <a:pt x="72" y="5"/>
                    </a:cubicBezTo>
                    <a:cubicBezTo>
                      <a:pt x="70" y="8"/>
                      <a:pt x="70" y="12"/>
                      <a:pt x="69" y="15"/>
                    </a:cubicBezTo>
                    <a:cubicBezTo>
                      <a:pt x="69" y="20"/>
                      <a:pt x="69" y="25"/>
                      <a:pt x="70" y="31"/>
                    </a:cubicBezTo>
                    <a:cubicBezTo>
                      <a:pt x="68" y="27"/>
                      <a:pt x="66" y="24"/>
                      <a:pt x="64" y="20"/>
                    </a:cubicBezTo>
                    <a:cubicBezTo>
                      <a:pt x="63" y="18"/>
                      <a:pt x="61" y="15"/>
                      <a:pt x="58" y="12"/>
                    </a:cubicBezTo>
                    <a:cubicBezTo>
                      <a:pt x="55" y="10"/>
                      <a:pt x="51" y="9"/>
                      <a:pt x="48" y="11"/>
                    </a:cubicBezTo>
                    <a:cubicBezTo>
                      <a:pt x="45" y="12"/>
                      <a:pt x="43" y="15"/>
                      <a:pt x="42" y="18"/>
                    </a:cubicBezTo>
                    <a:cubicBezTo>
                      <a:pt x="42" y="21"/>
                      <a:pt x="42" y="25"/>
                      <a:pt x="43" y="28"/>
                    </a:cubicBezTo>
                    <a:cubicBezTo>
                      <a:pt x="45" y="35"/>
                      <a:pt x="49" y="42"/>
                      <a:pt x="53" y="48"/>
                    </a:cubicBezTo>
                    <a:cubicBezTo>
                      <a:pt x="49" y="44"/>
                      <a:pt x="44" y="41"/>
                      <a:pt x="38" y="37"/>
                    </a:cubicBezTo>
                    <a:cubicBezTo>
                      <a:pt x="36" y="35"/>
                      <a:pt x="33" y="33"/>
                      <a:pt x="29" y="32"/>
                    </a:cubicBezTo>
                    <a:cubicBezTo>
                      <a:pt x="26" y="31"/>
                      <a:pt x="22" y="32"/>
                      <a:pt x="20" y="34"/>
                    </a:cubicBezTo>
                    <a:cubicBezTo>
                      <a:pt x="17" y="37"/>
                      <a:pt x="17" y="40"/>
                      <a:pt x="17" y="43"/>
                    </a:cubicBezTo>
                    <a:cubicBezTo>
                      <a:pt x="18" y="47"/>
                      <a:pt x="20" y="50"/>
                      <a:pt x="22" y="52"/>
                    </a:cubicBezTo>
                    <a:cubicBezTo>
                      <a:pt x="27" y="58"/>
                      <a:pt x="33" y="63"/>
                      <a:pt x="39" y="67"/>
                    </a:cubicBezTo>
                    <a:cubicBezTo>
                      <a:pt x="33" y="65"/>
                      <a:pt x="27" y="64"/>
                      <a:pt x="21" y="62"/>
                    </a:cubicBezTo>
                    <a:cubicBezTo>
                      <a:pt x="18" y="61"/>
                      <a:pt x="14" y="61"/>
                      <a:pt x="11" y="61"/>
                    </a:cubicBezTo>
                    <a:cubicBezTo>
                      <a:pt x="7" y="62"/>
                      <a:pt x="4" y="64"/>
                      <a:pt x="3" y="67"/>
                    </a:cubicBezTo>
                    <a:cubicBezTo>
                      <a:pt x="1" y="70"/>
                      <a:pt x="2" y="74"/>
                      <a:pt x="4" y="77"/>
                    </a:cubicBezTo>
                    <a:cubicBezTo>
                      <a:pt x="6" y="79"/>
                      <a:pt x="9" y="81"/>
                      <a:pt x="12" y="83"/>
                    </a:cubicBezTo>
                    <a:cubicBezTo>
                      <a:pt x="19" y="86"/>
                      <a:pt x="26" y="88"/>
                      <a:pt x="34" y="89"/>
                    </a:cubicBezTo>
                    <a:cubicBezTo>
                      <a:pt x="27" y="90"/>
                      <a:pt x="21" y="91"/>
                      <a:pt x="15" y="92"/>
                    </a:cubicBezTo>
                    <a:cubicBezTo>
                      <a:pt x="12" y="93"/>
                      <a:pt x="8" y="94"/>
                      <a:pt x="5" y="96"/>
                    </a:cubicBezTo>
                    <a:cubicBezTo>
                      <a:pt x="2" y="97"/>
                      <a:pt x="0" y="101"/>
                      <a:pt x="0" y="104"/>
                    </a:cubicBezTo>
                    <a:cubicBezTo>
                      <a:pt x="0" y="107"/>
                      <a:pt x="2" y="110"/>
                      <a:pt x="5" y="112"/>
                    </a:cubicBezTo>
                    <a:cubicBezTo>
                      <a:pt x="8" y="114"/>
                      <a:pt x="11" y="114"/>
                      <a:pt x="15" y="115"/>
                    </a:cubicBezTo>
                    <a:cubicBezTo>
                      <a:pt x="20" y="115"/>
                      <a:pt x="25" y="115"/>
                      <a:pt x="30" y="114"/>
                    </a:cubicBezTo>
                    <a:cubicBezTo>
                      <a:pt x="27" y="116"/>
                      <a:pt x="23" y="118"/>
                      <a:pt x="20" y="120"/>
                    </a:cubicBezTo>
                    <a:cubicBezTo>
                      <a:pt x="17" y="122"/>
                      <a:pt x="14" y="123"/>
                      <a:pt x="12" y="126"/>
                    </a:cubicBezTo>
                    <a:cubicBezTo>
                      <a:pt x="10" y="129"/>
                      <a:pt x="9" y="133"/>
                      <a:pt x="10" y="136"/>
                    </a:cubicBezTo>
                    <a:cubicBezTo>
                      <a:pt x="11" y="139"/>
                      <a:pt x="15" y="141"/>
                      <a:pt x="18" y="142"/>
                    </a:cubicBezTo>
                    <a:cubicBezTo>
                      <a:pt x="21" y="142"/>
                      <a:pt x="24" y="142"/>
                      <a:pt x="28" y="141"/>
                    </a:cubicBezTo>
                    <a:cubicBezTo>
                      <a:pt x="35" y="139"/>
                      <a:pt x="42" y="135"/>
                      <a:pt x="48" y="131"/>
                    </a:cubicBezTo>
                    <a:cubicBezTo>
                      <a:pt x="44" y="135"/>
                      <a:pt x="40" y="140"/>
                      <a:pt x="37" y="146"/>
                    </a:cubicBezTo>
                    <a:cubicBezTo>
                      <a:pt x="35" y="148"/>
                      <a:pt x="33" y="151"/>
                      <a:pt x="32" y="155"/>
                    </a:cubicBezTo>
                    <a:cubicBezTo>
                      <a:pt x="31" y="158"/>
                      <a:pt x="31" y="162"/>
                      <a:pt x="34" y="165"/>
                    </a:cubicBezTo>
                    <a:cubicBezTo>
                      <a:pt x="36" y="167"/>
                      <a:pt x="40" y="168"/>
                      <a:pt x="43" y="167"/>
                    </a:cubicBezTo>
                    <a:cubicBezTo>
                      <a:pt x="46" y="166"/>
                      <a:pt x="49" y="164"/>
                      <a:pt x="52" y="162"/>
                    </a:cubicBezTo>
                    <a:cubicBezTo>
                      <a:pt x="58" y="157"/>
                      <a:pt x="62" y="151"/>
                      <a:pt x="66" y="145"/>
                    </a:cubicBezTo>
                    <a:cubicBezTo>
                      <a:pt x="65" y="151"/>
                      <a:pt x="63" y="157"/>
                      <a:pt x="62" y="163"/>
                    </a:cubicBezTo>
                    <a:cubicBezTo>
                      <a:pt x="61" y="166"/>
                      <a:pt x="60" y="170"/>
                      <a:pt x="61" y="173"/>
                    </a:cubicBezTo>
                    <a:cubicBezTo>
                      <a:pt x="62" y="177"/>
                      <a:pt x="64" y="180"/>
                      <a:pt x="67" y="181"/>
                    </a:cubicBezTo>
                    <a:cubicBezTo>
                      <a:pt x="70" y="183"/>
                      <a:pt x="74" y="182"/>
                      <a:pt x="76" y="180"/>
                    </a:cubicBezTo>
                    <a:cubicBezTo>
                      <a:pt x="79" y="178"/>
                      <a:pt x="81" y="175"/>
                      <a:pt x="82" y="172"/>
                    </a:cubicBezTo>
                    <a:cubicBezTo>
                      <a:pt x="86" y="165"/>
                      <a:pt x="88" y="158"/>
                      <a:pt x="89" y="150"/>
                    </a:cubicBezTo>
                    <a:cubicBezTo>
                      <a:pt x="90" y="157"/>
                      <a:pt x="91" y="163"/>
                      <a:pt x="92" y="169"/>
                    </a:cubicBezTo>
                    <a:cubicBezTo>
                      <a:pt x="93" y="172"/>
                      <a:pt x="93" y="176"/>
                      <a:pt x="95" y="179"/>
                    </a:cubicBezTo>
                    <a:cubicBezTo>
                      <a:pt x="97" y="182"/>
                      <a:pt x="100" y="184"/>
                      <a:pt x="104" y="184"/>
                    </a:cubicBezTo>
                    <a:cubicBezTo>
                      <a:pt x="107" y="184"/>
                      <a:pt x="110" y="182"/>
                      <a:pt x="112" y="179"/>
                    </a:cubicBezTo>
                    <a:cubicBezTo>
                      <a:pt x="114" y="176"/>
                      <a:pt x="114" y="173"/>
                      <a:pt x="114" y="169"/>
                    </a:cubicBezTo>
                    <a:cubicBezTo>
                      <a:pt x="115" y="164"/>
                      <a:pt x="114" y="159"/>
                      <a:pt x="113" y="154"/>
                    </a:cubicBezTo>
                    <a:cubicBezTo>
                      <a:pt x="115" y="157"/>
                      <a:pt x="117" y="161"/>
                      <a:pt x="119" y="164"/>
                    </a:cubicBezTo>
                    <a:cubicBezTo>
                      <a:pt x="121" y="167"/>
                      <a:pt x="123" y="170"/>
                      <a:pt x="126" y="172"/>
                    </a:cubicBezTo>
                    <a:cubicBezTo>
                      <a:pt x="129" y="174"/>
                      <a:pt x="132" y="175"/>
                      <a:pt x="136" y="174"/>
                    </a:cubicBezTo>
                    <a:cubicBezTo>
                      <a:pt x="139" y="173"/>
                      <a:pt x="141" y="169"/>
                      <a:pt x="141" y="166"/>
                    </a:cubicBezTo>
                    <a:cubicBezTo>
                      <a:pt x="142" y="163"/>
                      <a:pt x="141" y="160"/>
                      <a:pt x="140" y="156"/>
                    </a:cubicBezTo>
                    <a:cubicBezTo>
                      <a:pt x="138" y="149"/>
                      <a:pt x="134" y="142"/>
                      <a:pt x="130" y="136"/>
                    </a:cubicBezTo>
                    <a:cubicBezTo>
                      <a:pt x="135" y="140"/>
                      <a:pt x="140" y="144"/>
                      <a:pt x="145" y="147"/>
                    </a:cubicBezTo>
                    <a:cubicBezTo>
                      <a:pt x="148" y="149"/>
                      <a:pt x="151" y="151"/>
                      <a:pt x="154" y="152"/>
                    </a:cubicBezTo>
                    <a:cubicBezTo>
                      <a:pt x="158" y="153"/>
                      <a:pt x="162" y="153"/>
                      <a:pt x="164" y="150"/>
                    </a:cubicBezTo>
                    <a:cubicBezTo>
                      <a:pt x="167" y="148"/>
                      <a:pt x="167" y="144"/>
                      <a:pt x="166" y="141"/>
                    </a:cubicBezTo>
                    <a:cubicBezTo>
                      <a:pt x="166" y="138"/>
                      <a:pt x="164" y="135"/>
                      <a:pt x="162" y="132"/>
                    </a:cubicBezTo>
                    <a:cubicBezTo>
                      <a:pt x="157" y="126"/>
                      <a:pt x="151" y="122"/>
                      <a:pt x="144" y="118"/>
                    </a:cubicBezTo>
                    <a:cubicBezTo>
                      <a:pt x="150" y="119"/>
                      <a:pt x="156" y="121"/>
                      <a:pt x="163" y="122"/>
                    </a:cubicBezTo>
                    <a:cubicBezTo>
                      <a:pt x="166" y="123"/>
                      <a:pt x="169" y="124"/>
                      <a:pt x="173" y="123"/>
                    </a:cubicBezTo>
                    <a:cubicBezTo>
                      <a:pt x="176" y="122"/>
                      <a:pt x="180" y="120"/>
                      <a:pt x="181" y="117"/>
                    </a:cubicBezTo>
                    <a:cubicBezTo>
                      <a:pt x="182" y="114"/>
                      <a:pt x="181" y="111"/>
                      <a:pt x="180" y="108"/>
                    </a:cubicBezTo>
                    <a:cubicBezTo>
                      <a:pt x="178" y="105"/>
                      <a:pt x="175" y="103"/>
                      <a:pt x="172" y="102"/>
                    </a:cubicBezTo>
                    <a:cubicBezTo>
                      <a:pt x="165" y="98"/>
                      <a:pt x="158" y="96"/>
                      <a:pt x="150" y="95"/>
                    </a:cubicBezTo>
                    <a:cubicBezTo>
                      <a:pt x="156" y="94"/>
                      <a:pt x="162" y="93"/>
                      <a:pt x="169" y="92"/>
                    </a:cubicBezTo>
                    <a:cubicBezTo>
                      <a:pt x="172" y="91"/>
                      <a:pt x="176" y="91"/>
                      <a:pt x="178" y="89"/>
                    </a:cubicBezTo>
                    <a:cubicBezTo>
                      <a:pt x="181" y="87"/>
                      <a:pt x="184" y="84"/>
                      <a:pt x="184" y="80"/>
                    </a:cubicBezTo>
                    <a:cubicBezTo>
                      <a:pt x="184" y="77"/>
                      <a:pt x="182" y="74"/>
                      <a:pt x="179" y="7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35" name="Google Shape;2535;p19"/>
              <p:cNvSpPr/>
              <p:nvPr/>
            </p:nvSpPr>
            <p:spPr>
              <a:xfrm>
                <a:off x="4148138" y="4672013"/>
                <a:ext cx="468312" cy="463550"/>
              </a:xfrm>
              <a:custGeom>
                <a:avLst/>
                <a:gdLst/>
                <a:ahLst/>
                <a:cxnLst/>
                <a:rect l="l" t="t" r="r" b="b"/>
                <a:pathLst>
                  <a:path w="124" h="123" extrusionOk="0">
                    <a:moveTo>
                      <a:pt x="115" y="35"/>
                    </a:moveTo>
                    <a:cubicBezTo>
                      <a:pt x="113" y="35"/>
                      <a:pt x="110" y="35"/>
                      <a:pt x="108" y="35"/>
                    </a:cubicBezTo>
                    <a:cubicBezTo>
                      <a:pt x="105" y="36"/>
                      <a:pt x="102" y="37"/>
                      <a:pt x="98" y="38"/>
                    </a:cubicBezTo>
                    <a:cubicBezTo>
                      <a:pt x="100" y="36"/>
                      <a:pt x="102" y="35"/>
                      <a:pt x="104" y="33"/>
                    </a:cubicBezTo>
                    <a:cubicBezTo>
                      <a:pt x="106" y="31"/>
                      <a:pt x="107" y="29"/>
                      <a:pt x="108" y="27"/>
                    </a:cubicBezTo>
                    <a:cubicBezTo>
                      <a:pt x="109" y="25"/>
                      <a:pt x="109" y="23"/>
                      <a:pt x="108" y="21"/>
                    </a:cubicBezTo>
                    <a:cubicBezTo>
                      <a:pt x="107" y="19"/>
                      <a:pt x="104" y="18"/>
                      <a:pt x="102" y="18"/>
                    </a:cubicBezTo>
                    <a:cubicBezTo>
                      <a:pt x="100" y="18"/>
                      <a:pt x="98" y="19"/>
                      <a:pt x="96" y="20"/>
                    </a:cubicBezTo>
                    <a:cubicBezTo>
                      <a:pt x="92" y="23"/>
                      <a:pt x="88" y="26"/>
                      <a:pt x="84" y="30"/>
                    </a:cubicBezTo>
                    <a:cubicBezTo>
                      <a:pt x="86" y="26"/>
                      <a:pt x="88" y="22"/>
                      <a:pt x="89" y="18"/>
                    </a:cubicBezTo>
                    <a:cubicBezTo>
                      <a:pt x="90" y="16"/>
                      <a:pt x="91" y="14"/>
                      <a:pt x="91" y="12"/>
                    </a:cubicBezTo>
                    <a:cubicBezTo>
                      <a:pt x="91" y="10"/>
                      <a:pt x="90" y="7"/>
                      <a:pt x="88" y="6"/>
                    </a:cubicBezTo>
                    <a:cubicBezTo>
                      <a:pt x="86" y="5"/>
                      <a:pt x="84" y="5"/>
                      <a:pt x="82" y="6"/>
                    </a:cubicBezTo>
                    <a:cubicBezTo>
                      <a:pt x="80" y="7"/>
                      <a:pt x="78" y="8"/>
                      <a:pt x="77" y="10"/>
                    </a:cubicBezTo>
                    <a:cubicBezTo>
                      <a:pt x="74" y="14"/>
                      <a:pt x="72" y="19"/>
                      <a:pt x="70" y="24"/>
                    </a:cubicBezTo>
                    <a:cubicBezTo>
                      <a:pt x="71" y="19"/>
                      <a:pt x="71" y="15"/>
                      <a:pt x="71" y="11"/>
                    </a:cubicBezTo>
                    <a:cubicBezTo>
                      <a:pt x="70" y="9"/>
                      <a:pt x="70" y="6"/>
                      <a:pt x="70" y="4"/>
                    </a:cubicBezTo>
                    <a:cubicBezTo>
                      <a:pt x="69" y="2"/>
                      <a:pt x="67" y="0"/>
                      <a:pt x="65" y="0"/>
                    </a:cubicBezTo>
                    <a:cubicBezTo>
                      <a:pt x="62" y="0"/>
                      <a:pt x="60" y="1"/>
                      <a:pt x="59" y="2"/>
                    </a:cubicBezTo>
                    <a:cubicBezTo>
                      <a:pt x="57" y="4"/>
                      <a:pt x="56" y="6"/>
                      <a:pt x="56" y="8"/>
                    </a:cubicBezTo>
                    <a:cubicBezTo>
                      <a:pt x="55" y="13"/>
                      <a:pt x="55" y="18"/>
                      <a:pt x="55" y="23"/>
                    </a:cubicBezTo>
                    <a:cubicBezTo>
                      <a:pt x="53" y="19"/>
                      <a:pt x="52" y="15"/>
                      <a:pt x="50" y="12"/>
                    </a:cubicBezTo>
                    <a:cubicBezTo>
                      <a:pt x="49" y="10"/>
                      <a:pt x="48" y="7"/>
                      <a:pt x="47" y="6"/>
                    </a:cubicBezTo>
                    <a:cubicBezTo>
                      <a:pt x="45" y="4"/>
                      <a:pt x="43" y="3"/>
                      <a:pt x="40" y="4"/>
                    </a:cubicBezTo>
                    <a:cubicBezTo>
                      <a:pt x="38" y="4"/>
                      <a:pt x="37" y="6"/>
                      <a:pt x="36" y="8"/>
                    </a:cubicBezTo>
                    <a:cubicBezTo>
                      <a:pt x="35" y="10"/>
                      <a:pt x="35" y="13"/>
                      <a:pt x="36" y="15"/>
                    </a:cubicBezTo>
                    <a:cubicBezTo>
                      <a:pt x="36" y="18"/>
                      <a:pt x="37" y="21"/>
                      <a:pt x="39" y="25"/>
                    </a:cubicBezTo>
                    <a:cubicBezTo>
                      <a:pt x="37" y="23"/>
                      <a:pt x="35" y="21"/>
                      <a:pt x="33" y="19"/>
                    </a:cubicBezTo>
                    <a:cubicBezTo>
                      <a:pt x="32" y="17"/>
                      <a:pt x="30" y="16"/>
                      <a:pt x="28" y="15"/>
                    </a:cubicBezTo>
                    <a:cubicBezTo>
                      <a:pt x="26" y="14"/>
                      <a:pt x="23" y="14"/>
                      <a:pt x="21" y="15"/>
                    </a:cubicBezTo>
                    <a:cubicBezTo>
                      <a:pt x="19" y="16"/>
                      <a:pt x="19" y="19"/>
                      <a:pt x="19" y="21"/>
                    </a:cubicBezTo>
                    <a:cubicBezTo>
                      <a:pt x="19" y="23"/>
                      <a:pt x="20" y="25"/>
                      <a:pt x="21" y="27"/>
                    </a:cubicBezTo>
                    <a:cubicBezTo>
                      <a:pt x="23" y="31"/>
                      <a:pt x="27" y="35"/>
                      <a:pt x="30" y="39"/>
                    </a:cubicBezTo>
                    <a:cubicBezTo>
                      <a:pt x="27" y="37"/>
                      <a:pt x="23" y="35"/>
                      <a:pt x="19" y="34"/>
                    </a:cubicBezTo>
                    <a:cubicBezTo>
                      <a:pt x="17" y="33"/>
                      <a:pt x="15" y="32"/>
                      <a:pt x="12" y="32"/>
                    </a:cubicBezTo>
                    <a:cubicBezTo>
                      <a:pt x="10" y="32"/>
                      <a:pt x="8" y="33"/>
                      <a:pt x="6" y="35"/>
                    </a:cubicBezTo>
                    <a:cubicBezTo>
                      <a:pt x="5" y="37"/>
                      <a:pt x="5" y="39"/>
                      <a:pt x="6" y="41"/>
                    </a:cubicBezTo>
                    <a:cubicBezTo>
                      <a:pt x="7" y="43"/>
                      <a:pt x="9" y="45"/>
                      <a:pt x="11" y="46"/>
                    </a:cubicBezTo>
                    <a:cubicBezTo>
                      <a:pt x="15" y="49"/>
                      <a:pt x="19" y="51"/>
                      <a:pt x="24" y="53"/>
                    </a:cubicBezTo>
                    <a:cubicBezTo>
                      <a:pt x="20" y="53"/>
                      <a:pt x="16" y="52"/>
                      <a:pt x="12" y="53"/>
                    </a:cubicBezTo>
                    <a:cubicBezTo>
                      <a:pt x="9" y="53"/>
                      <a:pt x="7" y="53"/>
                      <a:pt x="5" y="54"/>
                    </a:cubicBezTo>
                    <a:cubicBezTo>
                      <a:pt x="3" y="54"/>
                      <a:pt x="1" y="56"/>
                      <a:pt x="1" y="58"/>
                    </a:cubicBezTo>
                    <a:cubicBezTo>
                      <a:pt x="0" y="61"/>
                      <a:pt x="1" y="63"/>
                      <a:pt x="3" y="64"/>
                    </a:cubicBezTo>
                    <a:cubicBezTo>
                      <a:pt x="5" y="66"/>
                      <a:pt x="7" y="67"/>
                      <a:pt x="9" y="67"/>
                    </a:cubicBezTo>
                    <a:cubicBezTo>
                      <a:pt x="14" y="68"/>
                      <a:pt x="19" y="68"/>
                      <a:pt x="24" y="68"/>
                    </a:cubicBezTo>
                    <a:cubicBezTo>
                      <a:pt x="20" y="70"/>
                      <a:pt x="16" y="71"/>
                      <a:pt x="12" y="73"/>
                    </a:cubicBezTo>
                    <a:cubicBezTo>
                      <a:pt x="10" y="74"/>
                      <a:pt x="8" y="75"/>
                      <a:pt x="6" y="76"/>
                    </a:cubicBezTo>
                    <a:cubicBezTo>
                      <a:pt x="5" y="78"/>
                      <a:pt x="4" y="80"/>
                      <a:pt x="4" y="83"/>
                    </a:cubicBezTo>
                    <a:cubicBezTo>
                      <a:pt x="5" y="85"/>
                      <a:pt x="7" y="86"/>
                      <a:pt x="9" y="87"/>
                    </a:cubicBezTo>
                    <a:cubicBezTo>
                      <a:pt x="11" y="88"/>
                      <a:pt x="13" y="88"/>
                      <a:pt x="15" y="87"/>
                    </a:cubicBezTo>
                    <a:cubicBezTo>
                      <a:pt x="19" y="87"/>
                      <a:pt x="22" y="86"/>
                      <a:pt x="25" y="84"/>
                    </a:cubicBezTo>
                    <a:cubicBezTo>
                      <a:pt x="23" y="86"/>
                      <a:pt x="22" y="88"/>
                      <a:pt x="20" y="90"/>
                    </a:cubicBezTo>
                    <a:cubicBezTo>
                      <a:pt x="18" y="91"/>
                      <a:pt x="16" y="93"/>
                      <a:pt x="16" y="95"/>
                    </a:cubicBezTo>
                    <a:cubicBezTo>
                      <a:pt x="15" y="97"/>
                      <a:pt x="14" y="100"/>
                      <a:pt x="16" y="102"/>
                    </a:cubicBezTo>
                    <a:cubicBezTo>
                      <a:pt x="17" y="104"/>
                      <a:pt x="19" y="104"/>
                      <a:pt x="22" y="104"/>
                    </a:cubicBezTo>
                    <a:cubicBezTo>
                      <a:pt x="24" y="104"/>
                      <a:pt x="26" y="103"/>
                      <a:pt x="28" y="102"/>
                    </a:cubicBezTo>
                    <a:cubicBezTo>
                      <a:pt x="32" y="100"/>
                      <a:pt x="36" y="96"/>
                      <a:pt x="39" y="93"/>
                    </a:cubicBezTo>
                    <a:cubicBezTo>
                      <a:pt x="37" y="96"/>
                      <a:pt x="36" y="100"/>
                      <a:pt x="34" y="104"/>
                    </a:cubicBezTo>
                    <a:cubicBezTo>
                      <a:pt x="33" y="106"/>
                      <a:pt x="33" y="108"/>
                      <a:pt x="33" y="111"/>
                    </a:cubicBezTo>
                    <a:cubicBezTo>
                      <a:pt x="32" y="113"/>
                      <a:pt x="33" y="115"/>
                      <a:pt x="35" y="117"/>
                    </a:cubicBezTo>
                    <a:cubicBezTo>
                      <a:pt x="37" y="118"/>
                      <a:pt x="40" y="118"/>
                      <a:pt x="42" y="117"/>
                    </a:cubicBezTo>
                    <a:cubicBezTo>
                      <a:pt x="44" y="116"/>
                      <a:pt x="45" y="114"/>
                      <a:pt x="47" y="112"/>
                    </a:cubicBezTo>
                    <a:cubicBezTo>
                      <a:pt x="50" y="108"/>
                      <a:pt x="52" y="104"/>
                      <a:pt x="53" y="99"/>
                    </a:cubicBezTo>
                    <a:cubicBezTo>
                      <a:pt x="53" y="103"/>
                      <a:pt x="53" y="107"/>
                      <a:pt x="53" y="111"/>
                    </a:cubicBezTo>
                    <a:cubicBezTo>
                      <a:pt x="53" y="114"/>
                      <a:pt x="53" y="116"/>
                      <a:pt x="54" y="118"/>
                    </a:cubicBezTo>
                    <a:cubicBezTo>
                      <a:pt x="55" y="120"/>
                      <a:pt x="57" y="122"/>
                      <a:pt x="59" y="123"/>
                    </a:cubicBezTo>
                    <a:cubicBezTo>
                      <a:pt x="61" y="123"/>
                      <a:pt x="64" y="122"/>
                      <a:pt x="65" y="120"/>
                    </a:cubicBezTo>
                    <a:cubicBezTo>
                      <a:pt x="66" y="118"/>
                      <a:pt x="67" y="116"/>
                      <a:pt x="68" y="114"/>
                    </a:cubicBezTo>
                    <a:cubicBezTo>
                      <a:pt x="69" y="109"/>
                      <a:pt x="69" y="104"/>
                      <a:pt x="69" y="99"/>
                    </a:cubicBezTo>
                    <a:cubicBezTo>
                      <a:pt x="70" y="103"/>
                      <a:pt x="72" y="107"/>
                      <a:pt x="73" y="111"/>
                    </a:cubicBezTo>
                    <a:cubicBezTo>
                      <a:pt x="74" y="113"/>
                      <a:pt x="75" y="115"/>
                      <a:pt x="77" y="117"/>
                    </a:cubicBezTo>
                    <a:cubicBezTo>
                      <a:pt x="79" y="118"/>
                      <a:pt x="81" y="119"/>
                      <a:pt x="83" y="119"/>
                    </a:cubicBezTo>
                    <a:cubicBezTo>
                      <a:pt x="85" y="118"/>
                      <a:pt x="87" y="116"/>
                      <a:pt x="88" y="114"/>
                    </a:cubicBezTo>
                    <a:cubicBezTo>
                      <a:pt x="88" y="112"/>
                      <a:pt x="88" y="110"/>
                      <a:pt x="88" y="108"/>
                    </a:cubicBezTo>
                    <a:cubicBezTo>
                      <a:pt x="87" y="104"/>
                      <a:pt x="86" y="101"/>
                      <a:pt x="85" y="98"/>
                    </a:cubicBezTo>
                    <a:cubicBezTo>
                      <a:pt x="87" y="100"/>
                      <a:pt x="89" y="101"/>
                      <a:pt x="90" y="103"/>
                    </a:cubicBezTo>
                    <a:cubicBezTo>
                      <a:pt x="92" y="105"/>
                      <a:pt x="94" y="107"/>
                      <a:pt x="96" y="108"/>
                    </a:cubicBezTo>
                    <a:cubicBezTo>
                      <a:pt x="98" y="108"/>
                      <a:pt x="101" y="109"/>
                      <a:pt x="102" y="107"/>
                    </a:cubicBezTo>
                    <a:cubicBezTo>
                      <a:pt x="104" y="106"/>
                      <a:pt x="105" y="104"/>
                      <a:pt x="105" y="101"/>
                    </a:cubicBezTo>
                    <a:cubicBezTo>
                      <a:pt x="105" y="99"/>
                      <a:pt x="104" y="97"/>
                      <a:pt x="103" y="95"/>
                    </a:cubicBezTo>
                    <a:cubicBezTo>
                      <a:pt x="100" y="91"/>
                      <a:pt x="97" y="87"/>
                      <a:pt x="93" y="84"/>
                    </a:cubicBezTo>
                    <a:cubicBezTo>
                      <a:pt x="97" y="86"/>
                      <a:pt x="101" y="87"/>
                      <a:pt x="105" y="89"/>
                    </a:cubicBezTo>
                    <a:cubicBezTo>
                      <a:pt x="107" y="90"/>
                      <a:pt x="109" y="90"/>
                      <a:pt x="111" y="91"/>
                    </a:cubicBezTo>
                    <a:cubicBezTo>
                      <a:pt x="114" y="91"/>
                      <a:pt x="116" y="90"/>
                      <a:pt x="117" y="88"/>
                    </a:cubicBezTo>
                    <a:cubicBezTo>
                      <a:pt x="118" y="86"/>
                      <a:pt x="118" y="83"/>
                      <a:pt x="117" y="81"/>
                    </a:cubicBezTo>
                    <a:cubicBezTo>
                      <a:pt x="116" y="79"/>
                      <a:pt x="115" y="78"/>
                      <a:pt x="113" y="77"/>
                    </a:cubicBezTo>
                    <a:cubicBezTo>
                      <a:pt x="109" y="73"/>
                      <a:pt x="104" y="71"/>
                      <a:pt x="100" y="70"/>
                    </a:cubicBezTo>
                    <a:cubicBezTo>
                      <a:pt x="104" y="70"/>
                      <a:pt x="108" y="70"/>
                      <a:pt x="112" y="70"/>
                    </a:cubicBezTo>
                    <a:cubicBezTo>
                      <a:pt x="114" y="70"/>
                      <a:pt x="117" y="70"/>
                      <a:pt x="119" y="69"/>
                    </a:cubicBezTo>
                    <a:cubicBezTo>
                      <a:pt x="121" y="68"/>
                      <a:pt x="123" y="66"/>
                      <a:pt x="123" y="64"/>
                    </a:cubicBezTo>
                    <a:cubicBezTo>
                      <a:pt x="124" y="62"/>
                      <a:pt x="122" y="60"/>
                      <a:pt x="121" y="58"/>
                    </a:cubicBezTo>
                    <a:cubicBezTo>
                      <a:pt x="119" y="57"/>
                      <a:pt x="117" y="56"/>
                      <a:pt x="115" y="55"/>
                    </a:cubicBezTo>
                    <a:cubicBezTo>
                      <a:pt x="110" y="54"/>
                      <a:pt x="105" y="54"/>
                      <a:pt x="100" y="54"/>
                    </a:cubicBezTo>
                    <a:cubicBezTo>
                      <a:pt x="104" y="53"/>
                      <a:pt x="108" y="51"/>
                      <a:pt x="111" y="50"/>
                    </a:cubicBezTo>
                    <a:cubicBezTo>
                      <a:pt x="113" y="49"/>
                      <a:pt x="116" y="48"/>
                      <a:pt x="117" y="46"/>
                    </a:cubicBezTo>
                    <a:cubicBezTo>
                      <a:pt x="119" y="44"/>
                      <a:pt x="120" y="42"/>
                      <a:pt x="119" y="40"/>
                    </a:cubicBezTo>
                    <a:cubicBezTo>
                      <a:pt x="119" y="38"/>
                      <a:pt x="117" y="36"/>
                      <a:pt x="115" y="3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36" name="Google Shape;2536;p19"/>
              <p:cNvSpPr/>
              <p:nvPr/>
            </p:nvSpPr>
            <p:spPr>
              <a:xfrm>
                <a:off x="4281488" y="4792663"/>
                <a:ext cx="206375" cy="217488"/>
              </a:xfrm>
              <a:custGeom>
                <a:avLst/>
                <a:gdLst/>
                <a:ahLst/>
                <a:cxnLst/>
                <a:rect l="l" t="t" r="r" b="b"/>
                <a:pathLst>
                  <a:path w="55" h="58" extrusionOk="0">
                    <a:moveTo>
                      <a:pt x="12" y="2"/>
                    </a:moveTo>
                    <a:cubicBezTo>
                      <a:pt x="11" y="5"/>
                      <a:pt x="12" y="9"/>
                      <a:pt x="10" y="11"/>
                    </a:cubicBezTo>
                    <a:cubicBezTo>
                      <a:pt x="10" y="12"/>
                      <a:pt x="8" y="13"/>
                      <a:pt x="7" y="13"/>
                    </a:cubicBezTo>
                    <a:cubicBezTo>
                      <a:pt x="5" y="14"/>
                      <a:pt x="3" y="15"/>
                      <a:pt x="2" y="17"/>
                    </a:cubicBezTo>
                    <a:cubicBezTo>
                      <a:pt x="1" y="19"/>
                      <a:pt x="0" y="21"/>
                      <a:pt x="2" y="23"/>
                    </a:cubicBezTo>
                    <a:cubicBezTo>
                      <a:pt x="2" y="24"/>
                      <a:pt x="3" y="24"/>
                      <a:pt x="4" y="25"/>
                    </a:cubicBezTo>
                    <a:cubicBezTo>
                      <a:pt x="7" y="28"/>
                      <a:pt x="0" y="35"/>
                      <a:pt x="3" y="39"/>
                    </a:cubicBezTo>
                    <a:cubicBezTo>
                      <a:pt x="4" y="43"/>
                      <a:pt x="10" y="42"/>
                      <a:pt x="12" y="46"/>
                    </a:cubicBezTo>
                    <a:cubicBezTo>
                      <a:pt x="13" y="47"/>
                      <a:pt x="13" y="48"/>
                      <a:pt x="13" y="49"/>
                    </a:cubicBezTo>
                    <a:cubicBezTo>
                      <a:pt x="14" y="55"/>
                      <a:pt x="22" y="58"/>
                      <a:pt x="27" y="55"/>
                    </a:cubicBezTo>
                    <a:cubicBezTo>
                      <a:pt x="30" y="53"/>
                      <a:pt x="31" y="49"/>
                      <a:pt x="34" y="48"/>
                    </a:cubicBezTo>
                    <a:cubicBezTo>
                      <a:pt x="39" y="46"/>
                      <a:pt x="44" y="49"/>
                      <a:pt x="47" y="46"/>
                    </a:cubicBezTo>
                    <a:cubicBezTo>
                      <a:pt x="51" y="43"/>
                      <a:pt x="47" y="36"/>
                      <a:pt x="49" y="32"/>
                    </a:cubicBezTo>
                    <a:cubicBezTo>
                      <a:pt x="50" y="28"/>
                      <a:pt x="55" y="25"/>
                      <a:pt x="54" y="21"/>
                    </a:cubicBezTo>
                    <a:cubicBezTo>
                      <a:pt x="52" y="16"/>
                      <a:pt x="44" y="19"/>
                      <a:pt x="43" y="13"/>
                    </a:cubicBezTo>
                    <a:cubicBezTo>
                      <a:pt x="42" y="10"/>
                      <a:pt x="42" y="8"/>
                      <a:pt x="42" y="6"/>
                    </a:cubicBezTo>
                    <a:cubicBezTo>
                      <a:pt x="42" y="4"/>
                      <a:pt x="41" y="2"/>
                      <a:pt x="39" y="1"/>
                    </a:cubicBezTo>
                    <a:cubicBezTo>
                      <a:pt x="36" y="1"/>
                      <a:pt x="34" y="3"/>
                      <a:pt x="32" y="4"/>
                    </a:cubicBezTo>
                    <a:cubicBezTo>
                      <a:pt x="29" y="5"/>
                      <a:pt x="27" y="5"/>
                      <a:pt x="25" y="4"/>
                    </a:cubicBezTo>
                    <a:cubicBezTo>
                      <a:pt x="23" y="3"/>
                      <a:pt x="22" y="2"/>
                      <a:pt x="20" y="1"/>
                    </a:cubicBezTo>
                    <a:cubicBezTo>
                      <a:pt x="19" y="1"/>
                      <a:pt x="17" y="0"/>
                      <a:pt x="15" y="0"/>
                    </a:cubicBezTo>
                    <a:cubicBezTo>
                      <a:pt x="14" y="0"/>
                      <a:pt x="13" y="1"/>
                      <a:pt x="12"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37" name="Google Shape;2537;p19"/>
              <p:cNvSpPr/>
              <p:nvPr/>
            </p:nvSpPr>
            <p:spPr>
              <a:xfrm>
                <a:off x="4371976" y="4845051"/>
                <a:ext cx="17463" cy="19050"/>
              </a:xfrm>
              <a:custGeom>
                <a:avLst/>
                <a:gdLst/>
                <a:ahLst/>
                <a:cxnLst/>
                <a:rect l="l" t="t" r="r" b="b"/>
                <a:pathLst>
                  <a:path w="5" h="5" extrusionOk="0">
                    <a:moveTo>
                      <a:pt x="3" y="5"/>
                    </a:moveTo>
                    <a:cubicBezTo>
                      <a:pt x="5" y="5"/>
                      <a:pt x="5" y="0"/>
                      <a:pt x="3" y="0"/>
                    </a:cubicBezTo>
                    <a:cubicBezTo>
                      <a:pt x="0" y="0"/>
                      <a:pt x="0" y="5"/>
                      <a:pt x="3" y="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38" name="Google Shape;2538;p19"/>
              <p:cNvSpPr/>
              <p:nvPr/>
            </p:nvSpPr>
            <p:spPr>
              <a:xfrm>
                <a:off x="4337051" y="4856163"/>
                <a:ext cx="26988" cy="22225"/>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39" name="Google Shape;2539;p19"/>
              <p:cNvSpPr/>
              <p:nvPr/>
            </p:nvSpPr>
            <p:spPr>
              <a:xfrm>
                <a:off x="4367213" y="4894263"/>
                <a:ext cx="26988" cy="22225"/>
              </a:xfrm>
              <a:custGeom>
                <a:avLst/>
                <a:gdLst/>
                <a:ahLst/>
                <a:cxnLst/>
                <a:rect l="l" t="t" r="r" b="b"/>
                <a:pathLst>
                  <a:path w="7" h="6" extrusionOk="0">
                    <a:moveTo>
                      <a:pt x="4" y="6"/>
                    </a:moveTo>
                    <a:cubicBezTo>
                      <a:pt x="7" y="6"/>
                      <a:pt x="7" y="0"/>
                      <a:pt x="4" y="0"/>
                    </a:cubicBezTo>
                    <a:cubicBezTo>
                      <a:pt x="0" y="0"/>
                      <a:pt x="0" y="6"/>
                      <a:pt x="4"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40" name="Google Shape;2540;p19"/>
              <p:cNvSpPr/>
              <p:nvPr/>
            </p:nvSpPr>
            <p:spPr>
              <a:xfrm>
                <a:off x="4344988" y="4919663"/>
                <a:ext cx="33338" cy="23813"/>
              </a:xfrm>
              <a:custGeom>
                <a:avLst/>
                <a:gdLst/>
                <a:ahLst/>
                <a:cxnLst/>
                <a:rect l="l" t="t" r="r" b="b"/>
                <a:pathLst>
                  <a:path w="9" h="6" extrusionOk="0">
                    <a:moveTo>
                      <a:pt x="4" y="6"/>
                    </a:moveTo>
                    <a:cubicBezTo>
                      <a:pt x="8" y="6"/>
                      <a:pt x="9" y="0"/>
                      <a:pt x="4" y="0"/>
                    </a:cubicBezTo>
                    <a:cubicBezTo>
                      <a:pt x="0" y="0"/>
                      <a:pt x="0" y="6"/>
                      <a:pt x="4"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41" name="Google Shape;2541;p19"/>
              <p:cNvSpPr/>
              <p:nvPr/>
            </p:nvSpPr>
            <p:spPr>
              <a:xfrm>
                <a:off x="4389438" y="48783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42" name="Google Shape;2542;p19"/>
              <p:cNvSpPr/>
              <p:nvPr/>
            </p:nvSpPr>
            <p:spPr>
              <a:xfrm>
                <a:off x="4337051" y="4889501"/>
                <a:ext cx="26988" cy="23813"/>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43" name="Google Shape;2543;p19"/>
              <p:cNvSpPr/>
              <p:nvPr/>
            </p:nvSpPr>
            <p:spPr>
              <a:xfrm>
                <a:off x="4397376" y="49164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44" name="Google Shape;2544;p19"/>
              <p:cNvSpPr/>
              <p:nvPr/>
            </p:nvSpPr>
            <p:spPr>
              <a:xfrm>
                <a:off x="4402138" y="4840288"/>
                <a:ext cx="22225" cy="15875"/>
              </a:xfrm>
              <a:custGeom>
                <a:avLst/>
                <a:gdLst/>
                <a:ahLst/>
                <a:cxnLst/>
                <a:rect l="l" t="t" r="r" b="b"/>
                <a:pathLst>
                  <a:path w="6" h="4" extrusionOk="0">
                    <a:moveTo>
                      <a:pt x="3" y="4"/>
                    </a:moveTo>
                    <a:cubicBezTo>
                      <a:pt x="6" y="4"/>
                      <a:pt x="6" y="0"/>
                      <a:pt x="3" y="0"/>
                    </a:cubicBezTo>
                    <a:cubicBezTo>
                      <a:pt x="0" y="0"/>
                      <a:pt x="0" y="4"/>
                      <a:pt x="3"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45" name="Google Shape;2545;p19"/>
              <p:cNvSpPr/>
              <p:nvPr/>
            </p:nvSpPr>
            <p:spPr>
              <a:xfrm>
                <a:off x="4427538" y="4870451"/>
                <a:ext cx="19050" cy="19050"/>
              </a:xfrm>
              <a:custGeom>
                <a:avLst/>
                <a:gdLst/>
                <a:ahLst/>
                <a:cxnLst/>
                <a:rect l="l" t="t" r="r" b="b"/>
                <a:pathLst>
                  <a:path w="5" h="5" extrusionOk="0">
                    <a:moveTo>
                      <a:pt x="5" y="2"/>
                    </a:moveTo>
                    <a:cubicBezTo>
                      <a:pt x="4" y="1"/>
                      <a:pt x="4" y="1"/>
                      <a:pt x="3" y="1"/>
                    </a:cubicBezTo>
                    <a:cubicBezTo>
                      <a:pt x="0" y="0"/>
                      <a:pt x="0" y="5"/>
                      <a:pt x="3" y="5"/>
                    </a:cubicBezTo>
                    <a:cubicBezTo>
                      <a:pt x="4" y="4"/>
                      <a:pt x="4" y="4"/>
                      <a:pt x="5" y="3"/>
                    </a:cubicBezTo>
                    <a:cubicBezTo>
                      <a:pt x="5" y="3"/>
                      <a:pt x="5" y="2"/>
                      <a:pt x="5"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46" name="Google Shape;2546;p19"/>
              <p:cNvSpPr/>
              <p:nvPr/>
            </p:nvSpPr>
            <p:spPr>
              <a:xfrm>
                <a:off x="4364038" y="4870451"/>
                <a:ext cx="19050" cy="12700"/>
              </a:xfrm>
              <a:custGeom>
                <a:avLst/>
                <a:gdLst/>
                <a:ahLst/>
                <a:cxnLst/>
                <a:rect l="l" t="t" r="r" b="b"/>
                <a:pathLst>
                  <a:path w="5" h="3" extrusionOk="0">
                    <a:moveTo>
                      <a:pt x="3" y="3"/>
                    </a:moveTo>
                    <a:cubicBezTo>
                      <a:pt x="5" y="3"/>
                      <a:pt x="5" y="0"/>
                      <a:pt x="3" y="0"/>
                    </a:cubicBezTo>
                    <a:cubicBezTo>
                      <a:pt x="0" y="0"/>
                      <a:pt x="0" y="3"/>
                      <a:pt x="3" y="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47" name="Google Shape;2547;p19"/>
              <p:cNvSpPr/>
              <p:nvPr/>
            </p:nvSpPr>
            <p:spPr>
              <a:xfrm>
                <a:off x="4424363" y="4905376"/>
                <a:ext cx="19050" cy="14288"/>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48" name="Google Shape;2548;p19"/>
              <p:cNvSpPr/>
              <p:nvPr/>
            </p:nvSpPr>
            <p:spPr>
              <a:xfrm>
                <a:off x="4344988" y="4822826"/>
                <a:ext cx="19050" cy="17463"/>
              </a:xfrm>
              <a:custGeom>
                <a:avLst/>
                <a:gdLst/>
                <a:ahLst/>
                <a:cxnLst/>
                <a:rect l="l" t="t" r="r" b="b"/>
                <a:pathLst>
                  <a:path w="5" h="5" extrusionOk="0">
                    <a:moveTo>
                      <a:pt x="1" y="3"/>
                    </a:moveTo>
                    <a:cubicBezTo>
                      <a:pt x="1" y="3"/>
                      <a:pt x="1" y="3"/>
                      <a:pt x="1" y="4"/>
                    </a:cubicBezTo>
                    <a:cubicBezTo>
                      <a:pt x="1" y="5"/>
                      <a:pt x="4" y="5"/>
                      <a:pt x="4" y="4"/>
                    </a:cubicBezTo>
                    <a:cubicBezTo>
                      <a:pt x="4" y="3"/>
                      <a:pt x="4" y="3"/>
                      <a:pt x="4" y="3"/>
                    </a:cubicBezTo>
                    <a:cubicBezTo>
                      <a:pt x="5" y="0"/>
                      <a:pt x="0" y="0"/>
                      <a:pt x="1" y="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49" name="Google Shape;2549;p19"/>
              <p:cNvSpPr/>
              <p:nvPr/>
            </p:nvSpPr>
            <p:spPr>
              <a:xfrm>
                <a:off x="4311651" y="4889501"/>
                <a:ext cx="17463" cy="15875"/>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50" name="Google Shape;2550;p19"/>
              <p:cNvSpPr/>
              <p:nvPr/>
            </p:nvSpPr>
            <p:spPr>
              <a:xfrm>
                <a:off x="4359276" y="4960938"/>
                <a:ext cx="19050" cy="15875"/>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51" name="Google Shape;2551;p19"/>
              <p:cNvSpPr/>
              <p:nvPr/>
            </p:nvSpPr>
            <p:spPr>
              <a:xfrm>
                <a:off x="4443413" y="4875213"/>
                <a:ext cx="19050" cy="14288"/>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2552" name="Google Shape;2552;p19"/>
            <p:cNvGrpSpPr/>
            <p:nvPr/>
          </p:nvGrpSpPr>
          <p:grpSpPr>
            <a:xfrm rot="10800000" flipH="1">
              <a:off x="8703852" y="3415027"/>
              <a:ext cx="816534" cy="813241"/>
              <a:chOff x="3168651" y="847725"/>
              <a:chExt cx="787400" cy="784225"/>
            </a:xfrm>
          </p:grpSpPr>
          <p:sp>
            <p:nvSpPr>
              <p:cNvPr id="2553" name="Google Shape;2553;p19"/>
              <p:cNvSpPr/>
              <p:nvPr/>
            </p:nvSpPr>
            <p:spPr>
              <a:xfrm>
                <a:off x="3168650" y="847725"/>
                <a:ext cx="787400" cy="784225"/>
              </a:xfrm>
              <a:custGeom>
                <a:avLst/>
                <a:gdLst/>
                <a:ahLst/>
                <a:cxnLst/>
                <a:rect l="l" t="t" r="r" b="b"/>
                <a:pathLst>
                  <a:path w="209" h="208" extrusionOk="0">
                    <a:moveTo>
                      <a:pt x="35" y="165"/>
                    </a:moveTo>
                    <a:cubicBezTo>
                      <a:pt x="53" y="183"/>
                      <a:pt x="79" y="193"/>
                      <a:pt x="104" y="199"/>
                    </a:cubicBezTo>
                    <a:cubicBezTo>
                      <a:pt x="125" y="205"/>
                      <a:pt x="149" y="208"/>
                      <a:pt x="169" y="199"/>
                    </a:cubicBezTo>
                    <a:cubicBezTo>
                      <a:pt x="192" y="189"/>
                      <a:pt x="205" y="164"/>
                      <a:pt x="207" y="139"/>
                    </a:cubicBezTo>
                    <a:cubicBezTo>
                      <a:pt x="209" y="114"/>
                      <a:pt x="200" y="89"/>
                      <a:pt x="188" y="67"/>
                    </a:cubicBezTo>
                    <a:cubicBezTo>
                      <a:pt x="178" y="50"/>
                      <a:pt x="166" y="33"/>
                      <a:pt x="150" y="21"/>
                    </a:cubicBezTo>
                    <a:cubicBezTo>
                      <a:pt x="135" y="8"/>
                      <a:pt x="115" y="0"/>
                      <a:pt x="95" y="2"/>
                    </a:cubicBezTo>
                    <a:cubicBezTo>
                      <a:pt x="73" y="4"/>
                      <a:pt x="53" y="16"/>
                      <a:pt x="40" y="32"/>
                    </a:cubicBezTo>
                    <a:cubicBezTo>
                      <a:pt x="10" y="68"/>
                      <a:pt x="0" y="129"/>
                      <a:pt x="35" y="1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54" name="Google Shape;2554;p19"/>
              <p:cNvSpPr/>
              <p:nvPr/>
            </p:nvSpPr>
            <p:spPr>
              <a:xfrm>
                <a:off x="3259138" y="908051"/>
                <a:ext cx="666750" cy="674688"/>
              </a:xfrm>
              <a:custGeom>
                <a:avLst/>
                <a:gdLst/>
                <a:ahLst/>
                <a:cxnLst/>
                <a:rect l="l" t="t" r="r" b="b"/>
                <a:pathLst>
                  <a:path w="177" h="179" extrusionOk="0">
                    <a:moveTo>
                      <a:pt x="5" y="94"/>
                    </a:moveTo>
                    <a:cubicBezTo>
                      <a:pt x="4" y="124"/>
                      <a:pt x="25" y="150"/>
                      <a:pt x="53" y="162"/>
                    </a:cubicBezTo>
                    <a:cubicBezTo>
                      <a:pt x="80" y="174"/>
                      <a:pt x="120" y="179"/>
                      <a:pt x="147" y="162"/>
                    </a:cubicBezTo>
                    <a:cubicBezTo>
                      <a:pt x="158" y="156"/>
                      <a:pt x="167" y="145"/>
                      <a:pt x="171" y="132"/>
                    </a:cubicBezTo>
                    <a:cubicBezTo>
                      <a:pt x="175" y="116"/>
                      <a:pt x="169" y="100"/>
                      <a:pt x="161" y="86"/>
                    </a:cubicBezTo>
                    <a:cubicBezTo>
                      <a:pt x="152" y="71"/>
                      <a:pt x="142" y="57"/>
                      <a:pt x="130" y="44"/>
                    </a:cubicBezTo>
                    <a:cubicBezTo>
                      <a:pt x="119" y="32"/>
                      <a:pt x="107" y="21"/>
                      <a:pt x="92" y="14"/>
                    </a:cubicBezTo>
                    <a:cubicBezTo>
                      <a:pt x="64" y="0"/>
                      <a:pt x="32" y="8"/>
                      <a:pt x="16" y="36"/>
                    </a:cubicBezTo>
                    <a:cubicBezTo>
                      <a:pt x="9" y="48"/>
                      <a:pt x="4" y="64"/>
                      <a:pt x="3" y="79"/>
                    </a:cubicBezTo>
                    <a:cubicBezTo>
                      <a:pt x="3" y="95"/>
                      <a:pt x="11" y="108"/>
                      <a:pt x="23" y="120"/>
                    </a:cubicBezTo>
                    <a:cubicBezTo>
                      <a:pt x="45" y="142"/>
                      <a:pt x="73" y="157"/>
                      <a:pt x="104" y="163"/>
                    </a:cubicBezTo>
                    <a:cubicBezTo>
                      <a:pt x="117" y="166"/>
                      <a:pt x="134" y="170"/>
                      <a:pt x="145" y="160"/>
                    </a:cubicBezTo>
                    <a:cubicBezTo>
                      <a:pt x="155" y="151"/>
                      <a:pt x="155" y="135"/>
                      <a:pt x="154" y="122"/>
                    </a:cubicBezTo>
                    <a:cubicBezTo>
                      <a:pt x="153" y="105"/>
                      <a:pt x="149" y="89"/>
                      <a:pt x="142" y="74"/>
                    </a:cubicBezTo>
                    <a:cubicBezTo>
                      <a:pt x="137" y="60"/>
                      <a:pt x="128" y="40"/>
                      <a:pt x="114" y="32"/>
                    </a:cubicBezTo>
                    <a:cubicBezTo>
                      <a:pt x="101" y="25"/>
                      <a:pt x="82" y="26"/>
                      <a:pt x="67" y="27"/>
                    </a:cubicBezTo>
                    <a:cubicBezTo>
                      <a:pt x="51" y="29"/>
                      <a:pt x="33" y="33"/>
                      <a:pt x="19" y="42"/>
                    </a:cubicBezTo>
                    <a:cubicBezTo>
                      <a:pt x="6" y="50"/>
                      <a:pt x="11" y="62"/>
                      <a:pt x="16" y="73"/>
                    </a:cubicBezTo>
                    <a:cubicBezTo>
                      <a:pt x="23" y="89"/>
                      <a:pt x="31" y="104"/>
                      <a:pt x="41" y="118"/>
                    </a:cubicBezTo>
                    <a:cubicBezTo>
                      <a:pt x="50" y="130"/>
                      <a:pt x="60" y="146"/>
                      <a:pt x="74" y="152"/>
                    </a:cubicBezTo>
                    <a:cubicBezTo>
                      <a:pt x="88" y="158"/>
                      <a:pt x="102" y="150"/>
                      <a:pt x="114" y="143"/>
                    </a:cubicBezTo>
                    <a:cubicBezTo>
                      <a:pt x="126" y="135"/>
                      <a:pt x="141" y="123"/>
                      <a:pt x="147" y="109"/>
                    </a:cubicBezTo>
                    <a:cubicBezTo>
                      <a:pt x="153" y="96"/>
                      <a:pt x="144" y="85"/>
                      <a:pt x="135" y="76"/>
                    </a:cubicBezTo>
                    <a:cubicBezTo>
                      <a:pt x="122" y="65"/>
                      <a:pt x="108" y="55"/>
                      <a:pt x="94" y="47"/>
                    </a:cubicBezTo>
                    <a:cubicBezTo>
                      <a:pt x="86" y="43"/>
                      <a:pt x="78" y="39"/>
                      <a:pt x="70" y="35"/>
                    </a:cubicBezTo>
                    <a:cubicBezTo>
                      <a:pt x="64" y="33"/>
                      <a:pt x="57" y="30"/>
                      <a:pt x="50" y="31"/>
                    </a:cubicBezTo>
                    <a:cubicBezTo>
                      <a:pt x="38" y="35"/>
                      <a:pt x="36" y="52"/>
                      <a:pt x="33" y="62"/>
                    </a:cubicBezTo>
                    <a:cubicBezTo>
                      <a:pt x="30" y="78"/>
                      <a:pt x="29" y="95"/>
                      <a:pt x="38" y="110"/>
                    </a:cubicBezTo>
                    <a:cubicBezTo>
                      <a:pt x="46" y="122"/>
                      <a:pt x="60" y="128"/>
                      <a:pt x="73" y="133"/>
                    </a:cubicBezTo>
                    <a:cubicBezTo>
                      <a:pt x="86" y="137"/>
                      <a:pt x="107" y="144"/>
                      <a:pt x="120" y="137"/>
                    </a:cubicBezTo>
                    <a:cubicBezTo>
                      <a:pt x="132" y="130"/>
                      <a:pt x="131" y="111"/>
                      <a:pt x="130" y="100"/>
                    </a:cubicBezTo>
                    <a:cubicBezTo>
                      <a:pt x="127" y="85"/>
                      <a:pt x="121" y="71"/>
                      <a:pt x="110" y="61"/>
                    </a:cubicBezTo>
                    <a:cubicBezTo>
                      <a:pt x="100" y="51"/>
                      <a:pt x="87" y="46"/>
                      <a:pt x="73" y="47"/>
                    </a:cubicBezTo>
                    <a:cubicBezTo>
                      <a:pt x="62" y="48"/>
                      <a:pt x="49" y="54"/>
                      <a:pt x="48" y="66"/>
                    </a:cubicBezTo>
                    <a:cubicBezTo>
                      <a:pt x="47" y="80"/>
                      <a:pt x="59" y="94"/>
                      <a:pt x="68" y="102"/>
                    </a:cubicBezTo>
                    <a:cubicBezTo>
                      <a:pt x="75" y="107"/>
                      <a:pt x="91" y="119"/>
                      <a:pt x="98" y="107"/>
                    </a:cubicBezTo>
                    <a:cubicBezTo>
                      <a:pt x="103" y="96"/>
                      <a:pt x="93" y="84"/>
                      <a:pt x="84" y="79"/>
                    </a:cubicBezTo>
                    <a:cubicBezTo>
                      <a:pt x="77" y="75"/>
                      <a:pt x="63" y="73"/>
                      <a:pt x="64" y="86"/>
                    </a:cubicBezTo>
                    <a:cubicBezTo>
                      <a:pt x="65" y="97"/>
                      <a:pt x="75" y="108"/>
                      <a:pt x="85" y="112"/>
                    </a:cubicBezTo>
                    <a:cubicBezTo>
                      <a:pt x="87" y="113"/>
                      <a:pt x="89" y="110"/>
                      <a:pt x="87" y="109"/>
                    </a:cubicBezTo>
                    <a:cubicBezTo>
                      <a:pt x="81" y="106"/>
                      <a:pt x="76" y="103"/>
                      <a:pt x="72" y="97"/>
                    </a:cubicBezTo>
                    <a:cubicBezTo>
                      <a:pt x="71" y="94"/>
                      <a:pt x="69" y="90"/>
                      <a:pt x="69" y="87"/>
                    </a:cubicBezTo>
                    <a:cubicBezTo>
                      <a:pt x="68" y="82"/>
                      <a:pt x="73" y="79"/>
                      <a:pt x="78" y="81"/>
                    </a:cubicBezTo>
                    <a:cubicBezTo>
                      <a:pt x="85" y="83"/>
                      <a:pt x="91" y="88"/>
                      <a:pt x="93" y="95"/>
                    </a:cubicBezTo>
                    <a:cubicBezTo>
                      <a:pt x="96" y="100"/>
                      <a:pt x="94" y="109"/>
                      <a:pt x="85" y="107"/>
                    </a:cubicBezTo>
                    <a:cubicBezTo>
                      <a:pt x="81" y="106"/>
                      <a:pt x="78" y="104"/>
                      <a:pt x="74" y="102"/>
                    </a:cubicBezTo>
                    <a:cubicBezTo>
                      <a:pt x="64" y="95"/>
                      <a:pt x="53" y="83"/>
                      <a:pt x="52" y="70"/>
                    </a:cubicBezTo>
                    <a:cubicBezTo>
                      <a:pt x="50" y="53"/>
                      <a:pt x="73" y="49"/>
                      <a:pt x="85" y="52"/>
                    </a:cubicBezTo>
                    <a:cubicBezTo>
                      <a:pt x="112" y="57"/>
                      <a:pt x="128" y="87"/>
                      <a:pt x="126" y="112"/>
                    </a:cubicBezTo>
                    <a:cubicBezTo>
                      <a:pt x="126" y="121"/>
                      <a:pt x="124" y="132"/>
                      <a:pt x="114" y="135"/>
                    </a:cubicBezTo>
                    <a:cubicBezTo>
                      <a:pt x="107" y="137"/>
                      <a:pt x="99" y="135"/>
                      <a:pt x="92" y="134"/>
                    </a:cubicBezTo>
                    <a:cubicBezTo>
                      <a:pt x="80" y="132"/>
                      <a:pt x="67" y="127"/>
                      <a:pt x="56" y="121"/>
                    </a:cubicBezTo>
                    <a:cubicBezTo>
                      <a:pt x="44" y="113"/>
                      <a:pt x="36" y="102"/>
                      <a:pt x="35" y="88"/>
                    </a:cubicBezTo>
                    <a:cubicBezTo>
                      <a:pt x="34" y="74"/>
                      <a:pt x="37" y="59"/>
                      <a:pt x="41" y="47"/>
                    </a:cubicBezTo>
                    <a:cubicBezTo>
                      <a:pt x="44" y="39"/>
                      <a:pt x="49" y="34"/>
                      <a:pt x="58" y="35"/>
                    </a:cubicBezTo>
                    <a:cubicBezTo>
                      <a:pt x="65" y="36"/>
                      <a:pt x="72" y="39"/>
                      <a:pt x="78" y="42"/>
                    </a:cubicBezTo>
                    <a:cubicBezTo>
                      <a:pt x="90" y="47"/>
                      <a:pt x="101" y="54"/>
                      <a:pt x="112" y="61"/>
                    </a:cubicBezTo>
                    <a:cubicBezTo>
                      <a:pt x="122" y="68"/>
                      <a:pt x="134" y="77"/>
                      <a:pt x="141" y="87"/>
                    </a:cubicBezTo>
                    <a:cubicBezTo>
                      <a:pt x="153" y="102"/>
                      <a:pt x="142" y="116"/>
                      <a:pt x="130" y="127"/>
                    </a:cubicBezTo>
                    <a:cubicBezTo>
                      <a:pt x="121" y="135"/>
                      <a:pt x="110" y="143"/>
                      <a:pt x="98" y="148"/>
                    </a:cubicBezTo>
                    <a:cubicBezTo>
                      <a:pt x="81" y="155"/>
                      <a:pt x="69" y="147"/>
                      <a:pt x="58" y="135"/>
                    </a:cubicBezTo>
                    <a:cubicBezTo>
                      <a:pt x="41" y="116"/>
                      <a:pt x="27" y="94"/>
                      <a:pt x="18" y="70"/>
                    </a:cubicBezTo>
                    <a:cubicBezTo>
                      <a:pt x="15" y="64"/>
                      <a:pt x="12" y="56"/>
                      <a:pt x="14" y="50"/>
                    </a:cubicBezTo>
                    <a:cubicBezTo>
                      <a:pt x="17" y="44"/>
                      <a:pt x="29" y="40"/>
                      <a:pt x="36" y="38"/>
                    </a:cubicBezTo>
                    <a:cubicBezTo>
                      <a:pt x="49" y="33"/>
                      <a:pt x="64" y="30"/>
                      <a:pt x="78" y="30"/>
                    </a:cubicBezTo>
                    <a:cubicBezTo>
                      <a:pt x="93" y="29"/>
                      <a:pt x="111" y="30"/>
                      <a:pt x="121" y="42"/>
                    </a:cubicBezTo>
                    <a:cubicBezTo>
                      <a:pt x="130" y="53"/>
                      <a:pt x="136" y="65"/>
                      <a:pt x="141" y="77"/>
                    </a:cubicBezTo>
                    <a:cubicBezTo>
                      <a:pt x="145" y="90"/>
                      <a:pt x="149" y="103"/>
                      <a:pt x="150" y="116"/>
                    </a:cubicBezTo>
                    <a:cubicBezTo>
                      <a:pt x="151" y="128"/>
                      <a:pt x="153" y="144"/>
                      <a:pt x="146" y="155"/>
                    </a:cubicBezTo>
                    <a:cubicBezTo>
                      <a:pt x="137" y="167"/>
                      <a:pt x="119" y="163"/>
                      <a:pt x="107" y="161"/>
                    </a:cubicBezTo>
                    <a:cubicBezTo>
                      <a:pt x="95" y="158"/>
                      <a:pt x="83" y="155"/>
                      <a:pt x="72" y="150"/>
                    </a:cubicBezTo>
                    <a:cubicBezTo>
                      <a:pt x="51" y="140"/>
                      <a:pt x="28" y="125"/>
                      <a:pt x="15" y="106"/>
                    </a:cubicBezTo>
                    <a:cubicBezTo>
                      <a:pt x="0" y="83"/>
                      <a:pt x="8" y="50"/>
                      <a:pt x="24" y="30"/>
                    </a:cubicBezTo>
                    <a:cubicBezTo>
                      <a:pt x="42" y="7"/>
                      <a:pt x="71" y="6"/>
                      <a:pt x="96" y="19"/>
                    </a:cubicBezTo>
                    <a:cubicBezTo>
                      <a:pt x="119" y="32"/>
                      <a:pt x="137" y="55"/>
                      <a:pt x="151" y="77"/>
                    </a:cubicBezTo>
                    <a:cubicBezTo>
                      <a:pt x="166" y="100"/>
                      <a:pt x="177" y="128"/>
                      <a:pt x="154" y="151"/>
                    </a:cubicBezTo>
                    <a:cubicBezTo>
                      <a:pt x="136" y="169"/>
                      <a:pt x="106" y="171"/>
                      <a:pt x="81" y="167"/>
                    </a:cubicBezTo>
                    <a:cubicBezTo>
                      <a:pt x="56" y="163"/>
                      <a:pt x="32" y="151"/>
                      <a:pt x="18" y="129"/>
                    </a:cubicBezTo>
                    <a:cubicBezTo>
                      <a:pt x="11" y="118"/>
                      <a:pt x="7" y="106"/>
                      <a:pt x="7" y="94"/>
                    </a:cubicBezTo>
                    <a:cubicBezTo>
                      <a:pt x="7" y="92"/>
                      <a:pt x="5" y="92"/>
                      <a:pt x="5" y="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2555" name="Google Shape;2555;p19"/>
            <p:cNvGrpSpPr/>
            <p:nvPr/>
          </p:nvGrpSpPr>
          <p:grpSpPr>
            <a:xfrm rot="10800000" flipH="1">
              <a:off x="-739118" y="1513780"/>
              <a:ext cx="1452333" cy="1452333"/>
              <a:chOff x="3884613" y="4403726"/>
              <a:chExt cx="995363" cy="995363"/>
            </a:xfrm>
          </p:grpSpPr>
          <p:sp>
            <p:nvSpPr>
              <p:cNvPr id="2556" name="Google Shape;2556;p19"/>
              <p:cNvSpPr/>
              <p:nvPr/>
            </p:nvSpPr>
            <p:spPr>
              <a:xfrm>
                <a:off x="3884613" y="4403726"/>
                <a:ext cx="995363" cy="995363"/>
              </a:xfrm>
              <a:custGeom>
                <a:avLst/>
                <a:gdLst/>
                <a:ahLst/>
                <a:cxnLst/>
                <a:rect l="l" t="t" r="r" b="b"/>
                <a:pathLst>
                  <a:path w="264" h="264" extrusionOk="0">
                    <a:moveTo>
                      <a:pt x="258" y="128"/>
                    </a:moveTo>
                    <a:cubicBezTo>
                      <a:pt x="255" y="125"/>
                      <a:pt x="250" y="123"/>
                      <a:pt x="246" y="122"/>
                    </a:cubicBezTo>
                    <a:cubicBezTo>
                      <a:pt x="238" y="120"/>
                      <a:pt x="231" y="119"/>
                      <a:pt x="224" y="119"/>
                    </a:cubicBezTo>
                    <a:cubicBezTo>
                      <a:pt x="229" y="117"/>
                      <a:pt x="234" y="116"/>
                      <a:pt x="239" y="114"/>
                    </a:cubicBezTo>
                    <a:cubicBezTo>
                      <a:pt x="244" y="112"/>
                      <a:pt x="248" y="110"/>
                      <a:pt x="252" y="107"/>
                    </a:cubicBezTo>
                    <a:cubicBezTo>
                      <a:pt x="256" y="103"/>
                      <a:pt x="258" y="98"/>
                      <a:pt x="257" y="94"/>
                    </a:cubicBezTo>
                    <a:cubicBezTo>
                      <a:pt x="257" y="89"/>
                      <a:pt x="253" y="85"/>
                      <a:pt x="248" y="83"/>
                    </a:cubicBezTo>
                    <a:cubicBezTo>
                      <a:pt x="244" y="82"/>
                      <a:pt x="239" y="82"/>
                      <a:pt x="234" y="82"/>
                    </a:cubicBezTo>
                    <a:cubicBezTo>
                      <a:pt x="224" y="83"/>
                      <a:pt x="213" y="87"/>
                      <a:pt x="203" y="91"/>
                    </a:cubicBezTo>
                    <a:cubicBezTo>
                      <a:pt x="210" y="85"/>
                      <a:pt x="217" y="79"/>
                      <a:pt x="223" y="73"/>
                    </a:cubicBezTo>
                    <a:cubicBezTo>
                      <a:pt x="227" y="70"/>
                      <a:pt x="230" y="66"/>
                      <a:pt x="233" y="62"/>
                    </a:cubicBezTo>
                    <a:cubicBezTo>
                      <a:pt x="235" y="57"/>
                      <a:pt x="235" y="52"/>
                      <a:pt x="232" y="47"/>
                    </a:cubicBezTo>
                    <a:cubicBezTo>
                      <a:pt x="230" y="44"/>
                      <a:pt x="225" y="42"/>
                      <a:pt x="220" y="42"/>
                    </a:cubicBezTo>
                    <a:cubicBezTo>
                      <a:pt x="215" y="42"/>
                      <a:pt x="211" y="44"/>
                      <a:pt x="207" y="46"/>
                    </a:cubicBezTo>
                    <a:cubicBezTo>
                      <a:pt x="197" y="51"/>
                      <a:pt x="189" y="58"/>
                      <a:pt x="182" y="66"/>
                    </a:cubicBezTo>
                    <a:cubicBezTo>
                      <a:pt x="186" y="58"/>
                      <a:pt x="189" y="50"/>
                      <a:pt x="193" y="42"/>
                    </a:cubicBezTo>
                    <a:cubicBezTo>
                      <a:pt x="195" y="37"/>
                      <a:pt x="197" y="33"/>
                      <a:pt x="197" y="28"/>
                    </a:cubicBezTo>
                    <a:cubicBezTo>
                      <a:pt x="197" y="23"/>
                      <a:pt x="195" y="18"/>
                      <a:pt x="191" y="15"/>
                    </a:cubicBezTo>
                    <a:cubicBezTo>
                      <a:pt x="187" y="12"/>
                      <a:pt x="182" y="12"/>
                      <a:pt x="178" y="14"/>
                    </a:cubicBezTo>
                    <a:cubicBezTo>
                      <a:pt x="173" y="16"/>
                      <a:pt x="170" y="20"/>
                      <a:pt x="167" y="24"/>
                    </a:cubicBezTo>
                    <a:cubicBezTo>
                      <a:pt x="160" y="32"/>
                      <a:pt x="156" y="42"/>
                      <a:pt x="152" y="52"/>
                    </a:cubicBezTo>
                    <a:cubicBezTo>
                      <a:pt x="152" y="43"/>
                      <a:pt x="153" y="34"/>
                      <a:pt x="153" y="25"/>
                    </a:cubicBezTo>
                    <a:cubicBezTo>
                      <a:pt x="153" y="20"/>
                      <a:pt x="153" y="15"/>
                      <a:pt x="151" y="11"/>
                    </a:cubicBezTo>
                    <a:cubicBezTo>
                      <a:pt x="149" y="6"/>
                      <a:pt x="145" y="2"/>
                      <a:pt x="141" y="1"/>
                    </a:cubicBezTo>
                    <a:cubicBezTo>
                      <a:pt x="136" y="0"/>
                      <a:pt x="131" y="2"/>
                      <a:pt x="128" y="6"/>
                    </a:cubicBezTo>
                    <a:cubicBezTo>
                      <a:pt x="125" y="9"/>
                      <a:pt x="123" y="14"/>
                      <a:pt x="122" y="18"/>
                    </a:cubicBezTo>
                    <a:cubicBezTo>
                      <a:pt x="120" y="26"/>
                      <a:pt x="119" y="33"/>
                      <a:pt x="119" y="40"/>
                    </a:cubicBezTo>
                    <a:cubicBezTo>
                      <a:pt x="117" y="35"/>
                      <a:pt x="115" y="30"/>
                      <a:pt x="113" y="25"/>
                    </a:cubicBezTo>
                    <a:cubicBezTo>
                      <a:pt x="112" y="20"/>
                      <a:pt x="110" y="16"/>
                      <a:pt x="106" y="12"/>
                    </a:cubicBezTo>
                    <a:cubicBezTo>
                      <a:pt x="103" y="8"/>
                      <a:pt x="98" y="6"/>
                      <a:pt x="93" y="7"/>
                    </a:cubicBezTo>
                    <a:cubicBezTo>
                      <a:pt x="89" y="7"/>
                      <a:pt x="85" y="11"/>
                      <a:pt x="83" y="16"/>
                    </a:cubicBezTo>
                    <a:cubicBezTo>
                      <a:pt x="81" y="20"/>
                      <a:pt x="81" y="25"/>
                      <a:pt x="82" y="30"/>
                    </a:cubicBezTo>
                    <a:cubicBezTo>
                      <a:pt x="83" y="40"/>
                      <a:pt x="86" y="51"/>
                      <a:pt x="90" y="61"/>
                    </a:cubicBezTo>
                    <a:cubicBezTo>
                      <a:pt x="85" y="54"/>
                      <a:pt x="79" y="47"/>
                      <a:pt x="73" y="41"/>
                    </a:cubicBezTo>
                    <a:cubicBezTo>
                      <a:pt x="69" y="37"/>
                      <a:pt x="66" y="34"/>
                      <a:pt x="61" y="31"/>
                    </a:cubicBezTo>
                    <a:cubicBezTo>
                      <a:pt x="57" y="29"/>
                      <a:pt x="51" y="29"/>
                      <a:pt x="47" y="32"/>
                    </a:cubicBezTo>
                    <a:cubicBezTo>
                      <a:pt x="43" y="34"/>
                      <a:pt x="41" y="39"/>
                      <a:pt x="41" y="44"/>
                    </a:cubicBezTo>
                    <a:cubicBezTo>
                      <a:pt x="41" y="49"/>
                      <a:pt x="43" y="53"/>
                      <a:pt x="46" y="57"/>
                    </a:cubicBezTo>
                    <a:cubicBezTo>
                      <a:pt x="51" y="67"/>
                      <a:pt x="58" y="75"/>
                      <a:pt x="66" y="83"/>
                    </a:cubicBezTo>
                    <a:cubicBezTo>
                      <a:pt x="58" y="78"/>
                      <a:pt x="50" y="75"/>
                      <a:pt x="42" y="71"/>
                    </a:cubicBezTo>
                    <a:cubicBezTo>
                      <a:pt x="37" y="69"/>
                      <a:pt x="32" y="67"/>
                      <a:pt x="27" y="67"/>
                    </a:cubicBezTo>
                    <a:cubicBezTo>
                      <a:pt x="23" y="67"/>
                      <a:pt x="17" y="69"/>
                      <a:pt x="15" y="73"/>
                    </a:cubicBezTo>
                    <a:cubicBezTo>
                      <a:pt x="12" y="77"/>
                      <a:pt x="12" y="82"/>
                      <a:pt x="14" y="86"/>
                    </a:cubicBezTo>
                    <a:cubicBezTo>
                      <a:pt x="16" y="91"/>
                      <a:pt x="20" y="94"/>
                      <a:pt x="23" y="97"/>
                    </a:cubicBezTo>
                    <a:cubicBezTo>
                      <a:pt x="32" y="104"/>
                      <a:pt x="42" y="108"/>
                      <a:pt x="52" y="112"/>
                    </a:cubicBezTo>
                    <a:cubicBezTo>
                      <a:pt x="43" y="112"/>
                      <a:pt x="34" y="111"/>
                      <a:pt x="25" y="111"/>
                    </a:cubicBezTo>
                    <a:cubicBezTo>
                      <a:pt x="20" y="111"/>
                      <a:pt x="15" y="111"/>
                      <a:pt x="10" y="113"/>
                    </a:cubicBezTo>
                    <a:cubicBezTo>
                      <a:pt x="6" y="115"/>
                      <a:pt x="2" y="119"/>
                      <a:pt x="1" y="123"/>
                    </a:cubicBezTo>
                    <a:cubicBezTo>
                      <a:pt x="0" y="128"/>
                      <a:pt x="2" y="133"/>
                      <a:pt x="6" y="136"/>
                    </a:cubicBezTo>
                    <a:cubicBezTo>
                      <a:pt x="9" y="139"/>
                      <a:pt x="14" y="141"/>
                      <a:pt x="18" y="142"/>
                    </a:cubicBezTo>
                    <a:cubicBezTo>
                      <a:pt x="25" y="144"/>
                      <a:pt x="33" y="145"/>
                      <a:pt x="40" y="145"/>
                    </a:cubicBezTo>
                    <a:cubicBezTo>
                      <a:pt x="35" y="147"/>
                      <a:pt x="30" y="149"/>
                      <a:pt x="25" y="151"/>
                    </a:cubicBezTo>
                    <a:cubicBezTo>
                      <a:pt x="20" y="153"/>
                      <a:pt x="15" y="154"/>
                      <a:pt x="12" y="158"/>
                    </a:cubicBezTo>
                    <a:cubicBezTo>
                      <a:pt x="8" y="161"/>
                      <a:pt x="5" y="166"/>
                      <a:pt x="6" y="171"/>
                    </a:cubicBezTo>
                    <a:cubicBezTo>
                      <a:pt x="7" y="175"/>
                      <a:pt x="11" y="179"/>
                      <a:pt x="15" y="181"/>
                    </a:cubicBezTo>
                    <a:cubicBezTo>
                      <a:pt x="20" y="183"/>
                      <a:pt x="25" y="183"/>
                      <a:pt x="29" y="182"/>
                    </a:cubicBezTo>
                    <a:cubicBezTo>
                      <a:pt x="40" y="181"/>
                      <a:pt x="50" y="178"/>
                      <a:pt x="60" y="174"/>
                    </a:cubicBezTo>
                    <a:cubicBezTo>
                      <a:pt x="53" y="179"/>
                      <a:pt x="47" y="185"/>
                      <a:pt x="40" y="191"/>
                    </a:cubicBezTo>
                    <a:cubicBezTo>
                      <a:pt x="37" y="195"/>
                      <a:pt x="33" y="198"/>
                      <a:pt x="31" y="203"/>
                    </a:cubicBezTo>
                    <a:cubicBezTo>
                      <a:pt x="29" y="207"/>
                      <a:pt x="29" y="213"/>
                      <a:pt x="31" y="217"/>
                    </a:cubicBezTo>
                    <a:cubicBezTo>
                      <a:pt x="34" y="221"/>
                      <a:pt x="39" y="223"/>
                      <a:pt x="44" y="223"/>
                    </a:cubicBezTo>
                    <a:cubicBezTo>
                      <a:pt x="48" y="223"/>
                      <a:pt x="53" y="221"/>
                      <a:pt x="57" y="218"/>
                    </a:cubicBezTo>
                    <a:cubicBezTo>
                      <a:pt x="66" y="213"/>
                      <a:pt x="75" y="206"/>
                      <a:pt x="82" y="198"/>
                    </a:cubicBezTo>
                    <a:cubicBezTo>
                      <a:pt x="78" y="206"/>
                      <a:pt x="74" y="214"/>
                      <a:pt x="71" y="222"/>
                    </a:cubicBezTo>
                    <a:cubicBezTo>
                      <a:pt x="69" y="227"/>
                      <a:pt x="67" y="232"/>
                      <a:pt x="67" y="237"/>
                    </a:cubicBezTo>
                    <a:cubicBezTo>
                      <a:pt x="67" y="241"/>
                      <a:pt x="68" y="247"/>
                      <a:pt x="73" y="250"/>
                    </a:cubicBezTo>
                    <a:cubicBezTo>
                      <a:pt x="76" y="252"/>
                      <a:pt x="82" y="252"/>
                      <a:pt x="86" y="250"/>
                    </a:cubicBezTo>
                    <a:cubicBezTo>
                      <a:pt x="90" y="248"/>
                      <a:pt x="94" y="245"/>
                      <a:pt x="97" y="241"/>
                    </a:cubicBezTo>
                    <a:cubicBezTo>
                      <a:pt x="103" y="232"/>
                      <a:pt x="108" y="222"/>
                      <a:pt x="112" y="213"/>
                    </a:cubicBezTo>
                    <a:cubicBezTo>
                      <a:pt x="111" y="221"/>
                      <a:pt x="111" y="230"/>
                      <a:pt x="111" y="239"/>
                    </a:cubicBezTo>
                    <a:cubicBezTo>
                      <a:pt x="111" y="244"/>
                      <a:pt x="111" y="249"/>
                      <a:pt x="113" y="254"/>
                    </a:cubicBezTo>
                    <a:cubicBezTo>
                      <a:pt x="115" y="258"/>
                      <a:pt x="118" y="262"/>
                      <a:pt x="123" y="263"/>
                    </a:cubicBezTo>
                    <a:cubicBezTo>
                      <a:pt x="128" y="264"/>
                      <a:pt x="133" y="262"/>
                      <a:pt x="136" y="258"/>
                    </a:cubicBezTo>
                    <a:cubicBezTo>
                      <a:pt x="139" y="255"/>
                      <a:pt x="141" y="250"/>
                      <a:pt x="142" y="246"/>
                    </a:cubicBezTo>
                    <a:cubicBezTo>
                      <a:pt x="144" y="239"/>
                      <a:pt x="145" y="231"/>
                      <a:pt x="145" y="224"/>
                    </a:cubicBezTo>
                    <a:cubicBezTo>
                      <a:pt x="147" y="229"/>
                      <a:pt x="148" y="234"/>
                      <a:pt x="150" y="240"/>
                    </a:cubicBezTo>
                    <a:cubicBezTo>
                      <a:pt x="152" y="244"/>
                      <a:pt x="154" y="249"/>
                      <a:pt x="157" y="252"/>
                    </a:cubicBezTo>
                    <a:cubicBezTo>
                      <a:pt x="161" y="256"/>
                      <a:pt x="166" y="259"/>
                      <a:pt x="170" y="258"/>
                    </a:cubicBezTo>
                    <a:cubicBezTo>
                      <a:pt x="175" y="257"/>
                      <a:pt x="179" y="253"/>
                      <a:pt x="181" y="249"/>
                    </a:cubicBezTo>
                    <a:cubicBezTo>
                      <a:pt x="182" y="244"/>
                      <a:pt x="182" y="240"/>
                      <a:pt x="182" y="235"/>
                    </a:cubicBezTo>
                    <a:cubicBezTo>
                      <a:pt x="181" y="224"/>
                      <a:pt x="177" y="214"/>
                      <a:pt x="173" y="204"/>
                    </a:cubicBezTo>
                    <a:cubicBezTo>
                      <a:pt x="179" y="211"/>
                      <a:pt x="185" y="217"/>
                      <a:pt x="191" y="224"/>
                    </a:cubicBezTo>
                    <a:cubicBezTo>
                      <a:pt x="194" y="227"/>
                      <a:pt x="198" y="231"/>
                      <a:pt x="202" y="233"/>
                    </a:cubicBezTo>
                    <a:cubicBezTo>
                      <a:pt x="207" y="235"/>
                      <a:pt x="212" y="235"/>
                      <a:pt x="217" y="233"/>
                    </a:cubicBezTo>
                    <a:cubicBezTo>
                      <a:pt x="221" y="230"/>
                      <a:pt x="222" y="225"/>
                      <a:pt x="222" y="220"/>
                    </a:cubicBezTo>
                    <a:cubicBezTo>
                      <a:pt x="222" y="216"/>
                      <a:pt x="220" y="211"/>
                      <a:pt x="218" y="207"/>
                    </a:cubicBezTo>
                    <a:cubicBezTo>
                      <a:pt x="213" y="198"/>
                      <a:pt x="206" y="190"/>
                      <a:pt x="198" y="182"/>
                    </a:cubicBezTo>
                    <a:cubicBezTo>
                      <a:pt x="206" y="186"/>
                      <a:pt x="214" y="190"/>
                      <a:pt x="222" y="193"/>
                    </a:cubicBezTo>
                    <a:cubicBezTo>
                      <a:pt x="227" y="195"/>
                      <a:pt x="231" y="197"/>
                      <a:pt x="236" y="197"/>
                    </a:cubicBezTo>
                    <a:cubicBezTo>
                      <a:pt x="241" y="197"/>
                      <a:pt x="246" y="196"/>
                      <a:pt x="249" y="192"/>
                    </a:cubicBezTo>
                    <a:cubicBezTo>
                      <a:pt x="252" y="188"/>
                      <a:pt x="252" y="182"/>
                      <a:pt x="250" y="178"/>
                    </a:cubicBezTo>
                    <a:cubicBezTo>
                      <a:pt x="248" y="174"/>
                      <a:pt x="244" y="170"/>
                      <a:pt x="240" y="167"/>
                    </a:cubicBezTo>
                    <a:cubicBezTo>
                      <a:pt x="232" y="161"/>
                      <a:pt x="222" y="156"/>
                      <a:pt x="212" y="152"/>
                    </a:cubicBezTo>
                    <a:cubicBezTo>
                      <a:pt x="221" y="153"/>
                      <a:pt x="230" y="153"/>
                      <a:pt x="239" y="153"/>
                    </a:cubicBezTo>
                    <a:cubicBezTo>
                      <a:pt x="244" y="153"/>
                      <a:pt x="249" y="153"/>
                      <a:pt x="253" y="151"/>
                    </a:cubicBezTo>
                    <a:cubicBezTo>
                      <a:pt x="258" y="149"/>
                      <a:pt x="262" y="146"/>
                      <a:pt x="263" y="141"/>
                    </a:cubicBezTo>
                    <a:cubicBezTo>
                      <a:pt x="264" y="136"/>
                      <a:pt x="262" y="131"/>
                      <a:pt x="258" y="128"/>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57" name="Google Shape;2557;p19"/>
              <p:cNvSpPr/>
              <p:nvPr/>
            </p:nvSpPr>
            <p:spPr>
              <a:xfrm>
                <a:off x="4035426" y="4554538"/>
                <a:ext cx="693738" cy="693738"/>
              </a:xfrm>
              <a:custGeom>
                <a:avLst/>
                <a:gdLst/>
                <a:ahLst/>
                <a:cxnLst/>
                <a:rect l="l" t="t" r="r" b="b"/>
                <a:pathLst>
                  <a:path w="184" h="184" extrusionOk="0">
                    <a:moveTo>
                      <a:pt x="179" y="72"/>
                    </a:moveTo>
                    <a:cubicBezTo>
                      <a:pt x="176" y="71"/>
                      <a:pt x="172" y="70"/>
                      <a:pt x="169" y="70"/>
                    </a:cubicBezTo>
                    <a:cubicBezTo>
                      <a:pt x="164" y="69"/>
                      <a:pt x="159" y="70"/>
                      <a:pt x="153" y="71"/>
                    </a:cubicBezTo>
                    <a:cubicBezTo>
                      <a:pt x="157" y="69"/>
                      <a:pt x="160" y="67"/>
                      <a:pt x="164" y="65"/>
                    </a:cubicBezTo>
                    <a:cubicBezTo>
                      <a:pt x="167" y="63"/>
                      <a:pt x="169" y="61"/>
                      <a:pt x="172" y="58"/>
                    </a:cubicBezTo>
                    <a:cubicBezTo>
                      <a:pt x="174" y="55"/>
                      <a:pt x="175" y="52"/>
                      <a:pt x="173" y="48"/>
                    </a:cubicBezTo>
                    <a:cubicBezTo>
                      <a:pt x="172" y="45"/>
                      <a:pt x="169" y="43"/>
                      <a:pt x="166" y="43"/>
                    </a:cubicBezTo>
                    <a:cubicBezTo>
                      <a:pt x="163" y="42"/>
                      <a:pt x="159" y="43"/>
                      <a:pt x="156" y="44"/>
                    </a:cubicBezTo>
                    <a:cubicBezTo>
                      <a:pt x="149" y="46"/>
                      <a:pt x="142" y="50"/>
                      <a:pt x="136" y="54"/>
                    </a:cubicBezTo>
                    <a:cubicBezTo>
                      <a:pt x="140" y="49"/>
                      <a:pt x="143" y="44"/>
                      <a:pt x="147" y="39"/>
                    </a:cubicBezTo>
                    <a:cubicBezTo>
                      <a:pt x="149" y="36"/>
                      <a:pt x="151" y="33"/>
                      <a:pt x="152" y="30"/>
                    </a:cubicBezTo>
                    <a:cubicBezTo>
                      <a:pt x="153" y="26"/>
                      <a:pt x="152" y="22"/>
                      <a:pt x="150" y="20"/>
                    </a:cubicBezTo>
                    <a:cubicBezTo>
                      <a:pt x="147" y="17"/>
                      <a:pt x="144" y="17"/>
                      <a:pt x="141" y="18"/>
                    </a:cubicBezTo>
                    <a:cubicBezTo>
                      <a:pt x="137" y="18"/>
                      <a:pt x="134" y="20"/>
                      <a:pt x="132" y="22"/>
                    </a:cubicBezTo>
                    <a:cubicBezTo>
                      <a:pt x="126" y="27"/>
                      <a:pt x="121" y="33"/>
                      <a:pt x="117" y="40"/>
                    </a:cubicBezTo>
                    <a:cubicBezTo>
                      <a:pt x="119" y="34"/>
                      <a:pt x="121" y="28"/>
                      <a:pt x="122" y="21"/>
                    </a:cubicBezTo>
                    <a:cubicBezTo>
                      <a:pt x="123" y="18"/>
                      <a:pt x="123" y="15"/>
                      <a:pt x="123" y="11"/>
                    </a:cubicBezTo>
                    <a:cubicBezTo>
                      <a:pt x="122" y="8"/>
                      <a:pt x="120" y="4"/>
                      <a:pt x="117" y="3"/>
                    </a:cubicBezTo>
                    <a:cubicBezTo>
                      <a:pt x="114" y="2"/>
                      <a:pt x="110" y="3"/>
                      <a:pt x="107" y="4"/>
                    </a:cubicBezTo>
                    <a:cubicBezTo>
                      <a:pt x="105" y="6"/>
                      <a:pt x="103" y="9"/>
                      <a:pt x="101" y="12"/>
                    </a:cubicBezTo>
                    <a:cubicBezTo>
                      <a:pt x="98" y="19"/>
                      <a:pt x="96" y="26"/>
                      <a:pt x="95" y="34"/>
                    </a:cubicBezTo>
                    <a:cubicBezTo>
                      <a:pt x="94" y="28"/>
                      <a:pt x="93" y="22"/>
                      <a:pt x="92" y="15"/>
                    </a:cubicBezTo>
                    <a:cubicBezTo>
                      <a:pt x="91" y="12"/>
                      <a:pt x="90" y="8"/>
                      <a:pt x="88" y="6"/>
                    </a:cubicBezTo>
                    <a:cubicBezTo>
                      <a:pt x="87" y="3"/>
                      <a:pt x="83" y="0"/>
                      <a:pt x="80" y="0"/>
                    </a:cubicBezTo>
                    <a:cubicBezTo>
                      <a:pt x="77" y="0"/>
                      <a:pt x="74" y="3"/>
                      <a:pt x="72" y="5"/>
                    </a:cubicBezTo>
                    <a:cubicBezTo>
                      <a:pt x="70" y="8"/>
                      <a:pt x="70" y="12"/>
                      <a:pt x="69" y="15"/>
                    </a:cubicBezTo>
                    <a:cubicBezTo>
                      <a:pt x="69" y="20"/>
                      <a:pt x="69" y="25"/>
                      <a:pt x="70" y="31"/>
                    </a:cubicBezTo>
                    <a:cubicBezTo>
                      <a:pt x="68" y="27"/>
                      <a:pt x="66" y="24"/>
                      <a:pt x="64" y="20"/>
                    </a:cubicBezTo>
                    <a:cubicBezTo>
                      <a:pt x="63" y="18"/>
                      <a:pt x="61" y="15"/>
                      <a:pt x="58" y="12"/>
                    </a:cubicBezTo>
                    <a:cubicBezTo>
                      <a:pt x="55" y="10"/>
                      <a:pt x="51" y="9"/>
                      <a:pt x="48" y="11"/>
                    </a:cubicBezTo>
                    <a:cubicBezTo>
                      <a:pt x="45" y="12"/>
                      <a:pt x="43" y="15"/>
                      <a:pt x="42" y="18"/>
                    </a:cubicBezTo>
                    <a:cubicBezTo>
                      <a:pt x="42" y="21"/>
                      <a:pt x="42" y="25"/>
                      <a:pt x="43" y="28"/>
                    </a:cubicBezTo>
                    <a:cubicBezTo>
                      <a:pt x="45" y="35"/>
                      <a:pt x="49" y="42"/>
                      <a:pt x="53" y="48"/>
                    </a:cubicBezTo>
                    <a:cubicBezTo>
                      <a:pt x="49" y="44"/>
                      <a:pt x="44" y="41"/>
                      <a:pt x="38" y="37"/>
                    </a:cubicBezTo>
                    <a:cubicBezTo>
                      <a:pt x="36" y="35"/>
                      <a:pt x="33" y="33"/>
                      <a:pt x="29" y="32"/>
                    </a:cubicBezTo>
                    <a:cubicBezTo>
                      <a:pt x="26" y="31"/>
                      <a:pt x="22" y="32"/>
                      <a:pt x="20" y="34"/>
                    </a:cubicBezTo>
                    <a:cubicBezTo>
                      <a:pt x="17" y="37"/>
                      <a:pt x="17" y="40"/>
                      <a:pt x="17" y="43"/>
                    </a:cubicBezTo>
                    <a:cubicBezTo>
                      <a:pt x="18" y="47"/>
                      <a:pt x="20" y="50"/>
                      <a:pt x="22" y="52"/>
                    </a:cubicBezTo>
                    <a:cubicBezTo>
                      <a:pt x="27" y="58"/>
                      <a:pt x="33" y="63"/>
                      <a:pt x="39" y="67"/>
                    </a:cubicBezTo>
                    <a:cubicBezTo>
                      <a:pt x="33" y="65"/>
                      <a:pt x="27" y="64"/>
                      <a:pt x="21" y="62"/>
                    </a:cubicBezTo>
                    <a:cubicBezTo>
                      <a:pt x="18" y="61"/>
                      <a:pt x="14" y="61"/>
                      <a:pt x="11" y="61"/>
                    </a:cubicBezTo>
                    <a:cubicBezTo>
                      <a:pt x="7" y="62"/>
                      <a:pt x="4" y="64"/>
                      <a:pt x="3" y="67"/>
                    </a:cubicBezTo>
                    <a:cubicBezTo>
                      <a:pt x="1" y="70"/>
                      <a:pt x="2" y="74"/>
                      <a:pt x="4" y="77"/>
                    </a:cubicBezTo>
                    <a:cubicBezTo>
                      <a:pt x="6" y="79"/>
                      <a:pt x="9" y="81"/>
                      <a:pt x="12" y="83"/>
                    </a:cubicBezTo>
                    <a:cubicBezTo>
                      <a:pt x="19" y="86"/>
                      <a:pt x="26" y="88"/>
                      <a:pt x="34" y="89"/>
                    </a:cubicBezTo>
                    <a:cubicBezTo>
                      <a:pt x="27" y="90"/>
                      <a:pt x="21" y="91"/>
                      <a:pt x="15" y="92"/>
                    </a:cubicBezTo>
                    <a:cubicBezTo>
                      <a:pt x="12" y="93"/>
                      <a:pt x="8" y="94"/>
                      <a:pt x="5" y="96"/>
                    </a:cubicBezTo>
                    <a:cubicBezTo>
                      <a:pt x="2" y="97"/>
                      <a:pt x="0" y="101"/>
                      <a:pt x="0" y="104"/>
                    </a:cubicBezTo>
                    <a:cubicBezTo>
                      <a:pt x="0" y="107"/>
                      <a:pt x="2" y="110"/>
                      <a:pt x="5" y="112"/>
                    </a:cubicBezTo>
                    <a:cubicBezTo>
                      <a:pt x="8" y="114"/>
                      <a:pt x="11" y="114"/>
                      <a:pt x="15" y="115"/>
                    </a:cubicBezTo>
                    <a:cubicBezTo>
                      <a:pt x="20" y="115"/>
                      <a:pt x="25" y="115"/>
                      <a:pt x="30" y="114"/>
                    </a:cubicBezTo>
                    <a:cubicBezTo>
                      <a:pt x="27" y="116"/>
                      <a:pt x="23" y="118"/>
                      <a:pt x="20" y="120"/>
                    </a:cubicBezTo>
                    <a:cubicBezTo>
                      <a:pt x="17" y="122"/>
                      <a:pt x="14" y="123"/>
                      <a:pt x="12" y="126"/>
                    </a:cubicBezTo>
                    <a:cubicBezTo>
                      <a:pt x="10" y="129"/>
                      <a:pt x="9" y="133"/>
                      <a:pt x="10" y="136"/>
                    </a:cubicBezTo>
                    <a:cubicBezTo>
                      <a:pt x="11" y="139"/>
                      <a:pt x="15" y="141"/>
                      <a:pt x="18" y="142"/>
                    </a:cubicBezTo>
                    <a:cubicBezTo>
                      <a:pt x="21" y="142"/>
                      <a:pt x="24" y="142"/>
                      <a:pt x="28" y="141"/>
                    </a:cubicBezTo>
                    <a:cubicBezTo>
                      <a:pt x="35" y="139"/>
                      <a:pt x="42" y="135"/>
                      <a:pt x="48" y="131"/>
                    </a:cubicBezTo>
                    <a:cubicBezTo>
                      <a:pt x="44" y="135"/>
                      <a:pt x="40" y="140"/>
                      <a:pt x="37" y="146"/>
                    </a:cubicBezTo>
                    <a:cubicBezTo>
                      <a:pt x="35" y="148"/>
                      <a:pt x="33" y="151"/>
                      <a:pt x="32" y="155"/>
                    </a:cubicBezTo>
                    <a:cubicBezTo>
                      <a:pt x="31" y="158"/>
                      <a:pt x="31" y="162"/>
                      <a:pt x="34" y="165"/>
                    </a:cubicBezTo>
                    <a:cubicBezTo>
                      <a:pt x="36" y="167"/>
                      <a:pt x="40" y="168"/>
                      <a:pt x="43" y="167"/>
                    </a:cubicBezTo>
                    <a:cubicBezTo>
                      <a:pt x="46" y="166"/>
                      <a:pt x="49" y="164"/>
                      <a:pt x="52" y="162"/>
                    </a:cubicBezTo>
                    <a:cubicBezTo>
                      <a:pt x="58" y="157"/>
                      <a:pt x="62" y="151"/>
                      <a:pt x="66" y="145"/>
                    </a:cubicBezTo>
                    <a:cubicBezTo>
                      <a:pt x="65" y="151"/>
                      <a:pt x="63" y="157"/>
                      <a:pt x="62" y="163"/>
                    </a:cubicBezTo>
                    <a:cubicBezTo>
                      <a:pt x="61" y="166"/>
                      <a:pt x="60" y="170"/>
                      <a:pt x="61" y="173"/>
                    </a:cubicBezTo>
                    <a:cubicBezTo>
                      <a:pt x="62" y="177"/>
                      <a:pt x="64" y="180"/>
                      <a:pt x="67" y="181"/>
                    </a:cubicBezTo>
                    <a:cubicBezTo>
                      <a:pt x="70" y="183"/>
                      <a:pt x="74" y="182"/>
                      <a:pt x="76" y="180"/>
                    </a:cubicBezTo>
                    <a:cubicBezTo>
                      <a:pt x="79" y="178"/>
                      <a:pt x="81" y="175"/>
                      <a:pt x="82" y="172"/>
                    </a:cubicBezTo>
                    <a:cubicBezTo>
                      <a:pt x="86" y="165"/>
                      <a:pt x="88" y="158"/>
                      <a:pt x="89" y="150"/>
                    </a:cubicBezTo>
                    <a:cubicBezTo>
                      <a:pt x="90" y="157"/>
                      <a:pt x="91" y="163"/>
                      <a:pt x="92" y="169"/>
                    </a:cubicBezTo>
                    <a:cubicBezTo>
                      <a:pt x="93" y="172"/>
                      <a:pt x="93" y="176"/>
                      <a:pt x="95" y="179"/>
                    </a:cubicBezTo>
                    <a:cubicBezTo>
                      <a:pt x="97" y="182"/>
                      <a:pt x="100" y="184"/>
                      <a:pt x="104" y="184"/>
                    </a:cubicBezTo>
                    <a:cubicBezTo>
                      <a:pt x="107" y="184"/>
                      <a:pt x="110" y="182"/>
                      <a:pt x="112" y="179"/>
                    </a:cubicBezTo>
                    <a:cubicBezTo>
                      <a:pt x="114" y="176"/>
                      <a:pt x="114" y="173"/>
                      <a:pt x="114" y="169"/>
                    </a:cubicBezTo>
                    <a:cubicBezTo>
                      <a:pt x="115" y="164"/>
                      <a:pt x="114" y="159"/>
                      <a:pt x="113" y="154"/>
                    </a:cubicBezTo>
                    <a:cubicBezTo>
                      <a:pt x="115" y="157"/>
                      <a:pt x="117" y="161"/>
                      <a:pt x="119" y="164"/>
                    </a:cubicBezTo>
                    <a:cubicBezTo>
                      <a:pt x="121" y="167"/>
                      <a:pt x="123" y="170"/>
                      <a:pt x="126" y="172"/>
                    </a:cubicBezTo>
                    <a:cubicBezTo>
                      <a:pt x="129" y="174"/>
                      <a:pt x="132" y="175"/>
                      <a:pt x="136" y="174"/>
                    </a:cubicBezTo>
                    <a:cubicBezTo>
                      <a:pt x="139" y="173"/>
                      <a:pt x="141" y="169"/>
                      <a:pt x="141" y="166"/>
                    </a:cubicBezTo>
                    <a:cubicBezTo>
                      <a:pt x="142" y="163"/>
                      <a:pt x="141" y="160"/>
                      <a:pt x="140" y="156"/>
                    </a:cubicBezTo>
                    <a:cubicBezTo>
                      <a:pt x="138" y="149"/>
                      <a:pt x="134" y="142"/>
                      <a:pt x="130" y="136"/>
                    </a:cubicBezTo>
                    <a:cubicBezTo>
                      <a:pt x="135" y="140"/>
                      <a:pt x="140" y="144"/>
                      <a:pt x="145" y="147"/>
                    </a:cubicBezTo>
                    <a:cubicBezTo>
                      <a:pt x="148" y="149"/>
                      <a:pt x="151" y="151"/>
                      <a:pt x="154" y="152"/>
                    </a:cubicBezTo>
                    <a:cubicBezTo>
                      <a:pt x="158" y="153"/>
                      <a:pt x="162" y="153"/>
                      <a:pt x="164" y="150"/>
                    </a:cubicBezTo>
                    <a:cubicBezTo>
                      <a:pt x="167" y="148"/>
                      <a:pt x="167" y="144"/>
                      <a:pt x="166" y="141"/>
                    </a:cubicBezTo>
                    <a:cubicBezTo>
                      <a:pt x="166" y="138"/>
                      <a:pt x="164" y="135"/>
                      <a:pt x="162" y="132"/>
                    </a:cubicBezTo>
                    <a:cubicBezTo>
                      <a:pt x="157" y="126"/>
                      <a:pt x="151" y="122"/>
                      <a:pt x="144" y="118"/>
                    </a:cubicBezTo>
                    <a:cubicBezTo>
                      <a:pt x="150" y="119"/>
                      <a:pt x="156" y="121"/>
                      <a:pt x="163" y="122"/>
                    </a:cubicBezTo>
                    <a:cubicBezTo>
                      <a:pt x="166" y="123"/>
                      <a:pt x="169" y="124"/>
                      <a:pt x="173" y="123"/>
                    </a:cubicBezTo>
                    <a:cubicBezTo>
                      <a:pt x="176" y="122"/>
                      <a:pt x="180" y="120"/>
                      <a:pt x="181" y="117"/>
                    </a:cubicBezTo>
                    <a:cubicBezTo>
                      <a:pt x="182" y="114"/>
                      <a:pt x="181" y="111"/>
                      <a:pt x="180" y="108"/>
                    </a:cubicBezTo>
                    <a:cubicBezTo>
                      <a:pt x="178" y="105"/>
                      <a:pt x="175" y="103"/>
                      <a:pt x="172" y="102"/>
                    </a:cubicBezTo>
                    <a:cubicBezTo>
                      <a:pt x="165" y="98"/>
                      <a:pt x="158" y="96"/>
                      <a:pt x="150" y="95"/>
                    </a:cubicBezTo>
                    <a:cubicBezTo>
                      <a:pt x="156" y="94"/>
                      <a:pt x="162" y="93"/>
                      <a:pt x="169" y="92"/>
                    </a:cubicBezTo>
                    <a:cubicBezTo>
                      <a:pt x="172" y="91"/>
                      <a:pt x="176" y="91"/>
                      <a:pt x="178" y="89"/>
                    </a:cubicBezTo>
                    <a:cubicBezTo>
                      <a:pt x="181" y="87"/>
                      <a:pt x="184" y="84"/>
                      <a:pt x="184" y="80"/>
                    </a:cubicBezTo>
                    <a:cubicBezTo>
                      <a:pt x="184" y="77"/>
                      <a:pt x="182" y="74"/>
                      <a:pt x="179" y="7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58" name="Google Shape;2558;p19"/>
              <p:cNvSpPr/>
              <p:nvPr/>
            </p:nvSpPr>
            <p:spPr>
              <a:xfrm>
                <a:off x="4148138" y="4672013"/>
                <a:ext cx="468312" cy="463550"/>
              </a:xfrm>
              <a:custGeom>
                <a:avLst/>
                <a:gdLst/>
                <a:ahLst/>
                <a:cxnLst/>
                <a:rect l="l" t="t" r="r" b="b"/>
                <a:pathLst>
                  <a:path w="124" h="123" extrusionOk="0">
                    <a:moveTo>
                      <a:pt x="115" y="35"/>
                    </a:moveTo>
                    <a:cubicBezTo>
                      <a:pt x="113" y="35"/>
                      <a:pt x="110" y="35"/>
                      <a:pt x="108" y="35"/>
                    </a:cubicBezTo>
                    <a:cubicBezTo>
                      <a:pt x="105" y="36"/>
                      <a:pt x="102" y="37"/>
                      <a:pt x="98" y="38"/>
                    </a:cubicBezTo>
                    <a:cubicBezTo>
                      <a:pt x="100" y="36"/>
                      <a:pt x="102" y="35"/>
                      <a:pt x="104" y="33"/>
                    </a:cubicBezTo>
                    <a:cubicBezTo>
                      <a:pt x="106" y="31"/>
                      <a:pt x="107" y="29"/>
                      <a:pt x="108" y="27"/>
                    </a:cubicBezTo>
                    <a:cubicBezTo>
                      <a:pt x="109" y="25"/>
                      <a:pt x="109" y="23"/>
                      <a:pt x="108" y="21"/>
                    </a:cubicBezTo>
                    <a:cubicBezTo>
                      <a:pt x="107" y="19"/>
                      <a:pt x="104" y="18"/>
                      <a:pt x="102" y="18"/>
                    </a:cubicBezTo>
                    <a:cubicBezTo>
                      <a:pt x="100" y="18"/>
                      <a:pt x="98" y="19"/>
                      <a:pt x="96" y="20"/>
                    </a:cubicBezTo>
                    <a:cubicBezTo>
                      <a:pt x="92" y="23"/>
                      <a:pt x="88" y="26"/>
                      <a:pt x="84" y="30"/>
                    </a:cubicBezTo>
                    <a:cubicBezTo>
                      <a:pt x="86" y="26"/>
                      <a:pt x="88" y="22"/>
                      <a:pt x="89" y="18"/>
                    </a:cubicBezTo>
                    <a:cubicBezTo>
                      <a:pt x="90" y="16"/>
                      <a:pt x="91" y="14"/>
                      <a:pt x="91" y="12"/>
                    </a:cubicBezTo>
                    <a:cubicBezTo>
                      <a:pt x="91" y="10"/>
                      <a:pt x="90" y="7"/>
                      <a:pt x="88" y="6"/>
                    </a:cubicBezTo>
                    <a:cubicBezTo>
                      <a:pt x="86" y="5"/>
                      <a:pt x="84" y="5"/>
                      <a:pt x="82" y="6"/>
                    </a:cubicBezTo>
                    <a:cubicBezTo>
                      <a:pt x="80" y="7"/>
                      <a:pt x="78" y="8"/>
                      <a:pt x="77" y="10"/>
                    </a:cubicBezTo>
                    <a:cubicBezTo>
                      <a:pt x="74" y="14"/>
                      <a:pt x="72" y="19"/>
                      <a:pt x="70" y="24"/>
                    </a:cubicBezTo>
                    <a:cubicBezTo>
                      <a:pt x="71" y="19"/>
                      <a:pt x="71" y="15"/>
                      <a:pt x="71" y="11"/>
                    </a:cubicBezTo>
                    <a:cubicBezTo>
                      <a:pt x="70" y="9"/>
                      <a:pt x="70" y="6"/>
                      <a:pt x="70" y="4"/>
                    </a:cubicBezTo>
                    <a:cubicBezTo>
                      <a:pt x="69" y="2"/>
                      <a:pt x="67" y="0"/>
                      <a:pt x="65" y="0"/>
                    </a:cubicBezTo>
                    <a:cubicBezTo>
                      <a:pt x="62" y="0"/>
                      <a:pt x="60" y="1"/>
                      <a:pt x="59" y="2"/>
                    </a:cubicBezTo>
                    <a:cubicBezTo>
                      <a:pt x="57" y="4"/>
                      <a:pt x="56" y="6"/>
                      <a:pt x="56" y="8"/>
                    </a:cubicBezTo>
                    <a:cubicBezTo>
                      <a:pt x="55" y="13"/>
                      <a:pt x="55" y="18"/>
                      <a:pt x="55" y="23"/>
                    </a:cubicBezTo>
                    <a:cubicBezTo>
                      <a:pt x="53" y="19"/>
                      <a:pt x="52" y="15"/>
                      <a:pt x="50" y="12"/>
                    </a:cubicBezTo>
                    <a:cubicBezTo>
                      <a:pt x="49" y="10"/>
                      <a:pt x="48" y="7"/>
                      <a:pt x="47" y="6"/>
                    </a:cubicBezTo>
                    <a:cubicBezTo>
                      <a:pt x="45" y="4"/>
                      <a:pt x="43" y="3"/>
                      <a:pt x="40" y="4"/>
                    </a:cubicBezTo>
                    <a:cubicBezTo>
                      <a:pt x="38" y="4"/>
                      <a:pt x="37" y="6"/>
                      <a:pt x="36" y="8"/>
                    </a:cubicBezTo>
                    <a:cubicBezTo>
                      <a:pt x="35" y="10"/>
                      <a:pt x="35" y="13"/>
                      <a:pt x="36" y="15"/>
                    </a:cubicBezTo>
                    <a:cubicBezTo>
                      <a:pt x="36" y="18"/>
                      <a:pt x="37" y="21"/>
                      <a:pt x="39" y="25"/>
                    </a:cubicBezTo>
                    <a:cubicBezTo>
                      <a:pt x="37" y="23"/>
                      <a:pt x="35" y="21"/>
                      <a:pt x="33" y="19"/>
                    </a:cubicBezTo>
                    <a:cubicBezTo>
                      <a:pt x="32" y="17"/>
                      <a:pt x="30" y="16"/>
                      <a:pt x="28" y="15"/>
                    </a:cubicBezTo>
                    <a:cubicBezTo>
                      <a:pt x="26" y="14"/>
                      <a:pt x="23" y="14"/>
                      <a:pt x="21" y="15"/>
                    </a:cubicBezTo>
                    <a:cubicBezTo>
                      <a:pt x="19" y="16"/>
                      <a:pt x="19" y="19"/>
                      <a:pt x="19" y="21"/>
                    </a:cubicBezTo>
                    <a:cubicBezTo>
                      <a:pt x="19" y="23"/>
                      <a:pt x="20" y="25"/>
                      <a:pt x="21" y="27"/>
                    </a:cubicBezTo>
                    <a:cubicBezTo>
                      <a:pt x="23" y="31"/>
                      <a:pt x="27" y="35"/>
                      <a:pt x="30" y="39"/>
                    </a:cubicBezTo>
                    <a:cubicBezTo>
                      <a:pt x="27" y="37"/>
                      <a:pt x="23" y="35"/>
                      <a:pt x="19" y="34"/>
                    </a:cubicBezTo>
                    <a:cubicBezTo>
                      <a:pt x="17" y="33"/>
                      <a:pt x="15" y="32"/>
                      <a:pt x="12" y="32"/>
                    </a:cubicBezTo>
                    <a:cubicBezTo>
                      <a:pt x="10" y="32"/>
                      <a:pt x="8" y="33"/>
                      <a:pt x="6" y="35"/>
                    </a:cubicBezTo>
                    <a:cubicBezTo>
                      <a:pt x="5" y="37"/>
                      <a:pt x="5" y="39"/>
                      <a:pt x="6" y="41"/>
                    </a:cubicBezTo>
                    <a:cubicBezTo>
                      <a:pt x="7" y="43"/>
                      <a:pt x="9" y="45"/>
                      <a:pt x="11" y="46"/>
                    </a:cubicBezTo>
                    <a:cubicBezTo>
                      <a:pt x="15" y="49"/>
                      <a:pt x="19" y="51"/>
                      <a:pt x="24" y="53"/>
                    </a:cubicBezTo>
                    <a:cubicBezTo>
                      <a:pt x="20" y="53"/>
                      <a:pt x="16" y="52"/>
                      <a:pt x="12" y="53"/>
                    </a:cubicBezTo>
                    <a:cubicBezTo>
                      <a:pt x="9" y="53"/>
                      <a:pt x="7" y="53"/>
                      <a:pt x="5" y="54"/>
                    </a:cubicBezTo>
                    <a:cubicBezTo>
                      <a:pt x="3" y="54"/>
                      <a:pt x="1" y="56"/>
                      <a:pt x="1" y="58"/>
                    </a:cubicBezTo>
                    <a:cubicBezTo>
                      <a:pt x="0" y="61"/>
                      <a:pt x="1" y="63"/>
                      <a:pt x="3" y="64"/>
                    </a:cubicBezTo>
                    <a:cubicBezTo>
                      <a:pt x="5" y="66"/>
                      <a:pt x="7" y="67"/>
                      <a:pt x="9" y="67"/>
                    </a:cubicBezTo>
                    <a:cubicBezTo>
                      <a:pt x="14" y="68"/>
                      <a:pt x="19" y="68"/>
                      <a:pt x="24" y="68"/>
                    </a:cubicBezTo>
                    <a:cubicBezTo>
                      <a:pt x="20" y="70"/>
                      <a:pt x="16" y="71"/>
                      <a:pt x="12" y="73"/>
                    </a:cubicBezTo>
                    <a:cubicBezTo>
                      <a:pt x="10" y="74"/>
                      <a:pt x="8" y="75"/>
                      <a:pt x="6" y="76"/>
                    </a:cubicBezTo>
                    <a:cubicBezTo>
                      <a:pt x="5" y="78"/>
                      <a:pt x="4" y="80"/>
                      <a:pt x="4" y="83"/>
                    </a:cubicBezTo>
                    <a:cubicBezTo>
                      <a:pt x="5" y="85"/>
                      <a:pt x="7" y="86"/>
                      <a:pt x="9" y="87"/>
                    </a:cubicBezTo>
                    <a:cubicBezTo>
                      <a:pt x="11" y="88"/>
                      <a:pt x="13" y="88"/>
                      <a:pt x="15" y="87"/>
                    </a:cubicBezTo>
                    <a:cubicBezTo>
                      <a:pt x="19" y="87"/>
                      <a:pt x="22" y="86"/>
                      <a:pt x="25" y="84"/>
                    </a:cubicBezTo>
                    <a:cubicBezTo>
                      <a:pt x="23" y="86"/>
                      <a:pt x="22" y="88"/>
                      <a:pt x="20" y="90"/>
                    </a:cubicBezTo>
                    <a:cubicBezTo>
                      <a:pt x="18" y="91"/>
                      <a:pt x="16" y="93"/>
                      <a:pt x="16" y="95"/>
                    </a:cubicBezTo>
                    <a:cubicBezTo>
                      <a:pt x="15" y="97"/>
                      <a:pt x="14" y="100"/>
                      <a:pt x="16" y="102"/>
                    </a:cubicBezTo>
                    <a:cubicBezTo>
                      <a:pt x="17" y="104"/>
                      <a:pt x="19" y="104"/>
                      <a:pt x="22" y="104"/>
                    </a:cubicBezTo>
                    <a:cubicBezTo>
                      <a:pt x="24" y="104"/>
                      <a:pt x="26" y="103"/>
                      <a:pt x="28" y="102"/>
                    </a:cubicBezTo>
                    <a:cubicBezTo>
                      <a:pt x="32" y="100"/>
                      <a:pt x="36" y="96"/>
                      <a:pt x="39" y="93"/>
                    </a:cubicBezTo>
                    <a:cubicBezTo>
                      <a:pt x="37" y="96"/>
                      <a:pt x="36" y="100"/>
                      <a:pt x="34" y="104"/>
                    </a:cubicBezTo>
                    <a:cubicBezTo>
                      <a:pt x="33" y="106"/>
                      <a:pt x="33" y="108"/>
                      <a:pt x="33" y="111"/>
                    </a:cubicBezTo>
                    <a:cubicBezTo>
                      <a:pt x="32" y="113"/>
                      <a:pt x="33" y="115"/>
                      <a:pt x="35" y="117"/>
                    </a:cubicBezTo>
                    <a:cubicBezTo>
                      <a:pt x="37" y="118"/>
                      <a:pt x="40" y="118"/>
                      <a:pt x="42" y="117"/>
                    </a:cubicBezTo>
                    <a:cubicBezTo>
                      <a:pt x="44" y="116"/>
                      <a:pt x="45" y="114"/>
                      <a:pt x="47" y="112"/>
                    </a:cubicBezTo>
                    <a:cubicBezTo>
                      <a:pt x="50" y="108"/>
                      <a:pt x="52" y="104"/>
                      <a:pt x="53" y="99"/>
                    </a:cubicBezTo>
                    <a:cubicBezTo>
                      <a:pt x="53" y="103"/>
                      <a:pt x="53" y="107"/>
                      <a:pt x="53" y="111"/>
                    </a:cubicBezTo>
                    <a:cubicBezTo>
                      <a:pt x="53" y="114"/>
                      <a:pt x="53" y="116"/>
                      <a:pt x="54" y="118"/>
                    </a:cubicBezTo>
                    <a:cubicBezTo>
                      <a:pt x="55" y="120"/>
                      <a:pt x="57" y="122"/>
                      <a:pt x="59" y="123"/>
                    </a:cubicBezTo>
                    <a:cubicBezTo>
                      <a:pt x="61" y="123"/>
                      <a:pt x="64" y="122"/>
                      <a:pt x="65" y="120"/>
                    </a:cubicBezTo>
                    <a:cubicBezTo>
                      <a:pt x="66" y="118"/>
                      <a:pt x="67" y="116"/>
                      <a:pt x="68" y="114"/>
                    </a:cubicBezTo>
                    <a:cubicBezTo>
                      <a:pt x="69" y="109"/>
                      <a:pt x="69" y="104"/>
                      <a:pt x="69" y="99"/>
                    </a:cubicBezTo>
                    <a:cubicBezTo>
                      <a:pt x="70" y="103"/>
                      <a:pt x="72" y="107"/>
                      <a:pt x="73" y="111"/>
                    </a:cubicBezTo>
                    <a:cubicBezTo>
                      <a:pt x="74" y="113"/>
                      <a:pt x="75" y="115"/>
                      <a:pt x="77" y="117"/>
                    </a:cubicBezTo>
                    <a:cubicBezTo>
                      <a:pt x="79" y="118"/>
                      <a:pt x="81" y="119"/>
                      <a:pt x="83" y="119"/>
                    </a:cubicBezTo>
                    <a:cubicBezTo>
                      <a:pt x="85" y="118"/>
                      <a:pt x="87" y="116"/>
                      <a:pt x="88" y="114"/>
                    </a:cubicBezTo>
                    <a:cubicBezTo>
                      <a:pt x="88" y="112"/>
                      <a:pt x="88" y="110"/>
                      <a:pt x="88" y="108"/>
                    </a:cubicBezTo>
                    <a:cubicBezTo>
                      <a:pt x="87" y="104"/>
                      <a:pt x="86" y="101"/>
                      <a:pt x="85" y="98"/>
                    </a:cubicBezTo>
                    <a:cubicBezTo>
                      <a:pt x="87" y="100"/>
                      <a:pt x="89" y="101"/>
                      <a:pt x="90" y="103"/>
                    </a:cubicBezTo>
                    <a:cubicBezTo>
                      <a:pt x="92" y="105"/>
                      <a:pt x="94" y="107"/>
                      <a:pt x="96" y="108"/>
                    </a:cubicBezTo>
                    <a:cubicBezTo>
                      <a:pt x="98" y="108"/>
                      <a:pt x="101" y="109"/>
                      <a:pt x="102" y="107"/>
                    </a:cubicBezTo>
                    <a:cubicBezTo>
                      <a:pt x="104" y="106"/>
                      <a:pt x="105" y="104"/>
                      <a:pt x="105" y="101"/>
                    </a:cubicBezTo>
                    <a:cubicBezTo>
                      <a:pt x="105" y="99"/>
                      <a:pt x="104" y="97"/>
                      <a:pt x="103" y="95"/>
                    </a:cubicBezTo>
                    <a:cubicBezTo>
                      <a:pt x="100" y="91"/>
                      <a:pt x="97" y="87"/>
                      <a:pt x="93" y="84"/>
                    </a:cubicBezTo>
                    <a:cubicBezTo>
                      <a:pt x="97" y="86"/>
                      <a:pt x="101" y="87"/>
                      <a:pt x="105" y="89"/>
                    </a:cubicBezTo>
                    <a:cubicBezTo>
                      <a:pt x="107" y="90"/>
                      <a:pt x="109" y="90"/>
                      <a:pt x="111" y="91"/>
                    </a:cubicBezTo>
                    <a:cubicBezTo>
                      <a:pt x="114" y="91"/>
                      <a:pt x="116" y="90"/>
                      <a:pt x="117" y="88"/>
                    </a:cubicBezTo>
                    <a:cubicBezTo>
                      <a:pt x="118" y="86"/>
                      <a:pt x="118" y="83"/>
                      <a:pt x="117" y="81"/>
                    </a:cubicBezTo>
                    <a:cubicBezTo>
                      <a:pt x="116" y="79"/>
                      <a:pt x="115" y="78"/>
                      <a:pt x="113" y="77"/>
                    </a:cubicBezTo>
                    <a:cubicBezTo>
                      <a:pt x="109" y="73"/>
                      <a:pt x="104" y="71"/>
                      <a:pt x="100" y="70"/>
                    </a:cubicBezTo>
                    <a:cubicBezTo>
                      <a:pt x="104" y="70"/>
                      <a:pt x="108" y="70"/>
                      <a:pt x="112" y="70"/>
                    </a:cubicBezTo>
                    <a:cubicBezTo>
                      <a:pt x="114" y="70"/>
                      <a:pt x="117" y="70"/>
                      <a:pt x="119" y="69"/>
                    </a:cubicBezTo>
                    <a:cubicBezTo>
                      <a:pt x="121" y="68"/>
                      <a:pt x="123" y="66"/>
                      <a:pt x="123" y="64"/>
                    </a:cubicBezTo>
                    <a:cubicBezTo>
                      <a:pt x="124" y="62"/>
                      <a:pt x="122" y="60"/>
                      <a:pt x="121" y="58"/>
                    </a:cubicBezTo>
                    <a:cubicBezTo>
                      <a:pt x="119" y="57"/>
                      <a:pt x="117" y="56"/>
                      <a:pt x="115" y="55"/>
                    </a:cubicBezTo>
                    <a:cubicBezTo>
                      <a:pt x="110" y="54"/>
                      <a:pt x="105" y="54"/>
                      <a:pt x="100" y="54"/>
                    </a:cubicBezTo>
                    <a:cubicBezTo>
                      <a:pt x="104" y="53"/>
                      <a:pt x="108" y="51"/>
                      <a:pt x="111" y="50"/>
                    </a:cubicBezTo>
                    <a:cubicBezTo>
                      <a:pt x="113" y="49"/>
                      <a:pt x="116" y="48"/>
                      <a:pt x="117" y="46"/>
                    </a:cubicBezTo>
                    <a:cubicBezTo>
                      <a:pt x="119" y="44"/>
                      <a:pt x="120" y="42"/>
                      <a:pt x="119" y="40"/>
                    </a:cubicBezTo>
                    <a:cubicBezTo>
                      <a:pt x="119" y="38"/>
                      <a:pt x="117" y="36"/>
                      <a:pt x="115" y="3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59" name="Google Shape;2559;p19"/>
              <p:cNvSpPr/>
              <p:nvPr/>
            </p:nvSpPr>
            <p:spPr>
              <a:xfrm>
                <a:off x="4281488" y="4792663"/>
                <a:ext cx="206375" cy="217488"/>
              </a:xfrm>
              <a:custGeom>
                <a:avLst/>
                <a:gdLst/>
                <a:ahLst/>
                <a:cxnLst/>
                <a:rect l="l" t="t" r="r" b="b"/>
                <a:pathLst>
                  <a:path w="55" h="58" extrusionOk="0">
                    <a:moveTo>
                      <a:pt x="12" y="2"/>
                    </a:moveTo>
                    <a:cubicBezTo>
                      <a:pt x="11" y="5"/>
                      <a:pt x="12" y="9"/>
                      <a:pt x="10" y="11"/>
                    </a:cubicBezTo>
                    <a:cubicBezTo>
                      <a:pt x="10" y="12"/>
                      <a:pt x="8" y="13"/>
                      <a:pt x="7" y="13"/>
                    </a:cubicBezTo>
                    <a:cubicBezTo>
                      <a:pt x="5" y="14"/>
                      <a:pt x="3" y="15"/>
                      <a:pt x="2" y="17"/>
                    </a:cubicBezTo>
                    <a:cubicBezTo>
                      <a:pt x="1" y="19"/>
                      <a:pt x="0" y="21"/>
                      <a:pt x="2" y="23"/>
                    </a:cubicBezTo>
                    <a:cubicBezTo>
                      <a:pt x="2" y="24"/>
                      <a:pt x="3" y="24"/>
                      <a:pt x="4" y="25"/>
                    </a:cubicBezTo>
                    <a:cubicBezTo>
                      <a:pt x="7" y="28"/>
                      <a:pt x="0" y="35"/>
                      <a:pt x="3" y="39"/>
                    </a:cubicBezTo>
                    <a:cubicBezTo>
                      <a:pt x="4" y="43"/>
                      <a:pt x="10" y="42"/>
                      <a:pt x="12" y="46"/>
                    </a:cubicBezTo>
                    <a:cubicBezTo>
                      <a:pt x="13" y="47"/>
                      <a:pt x="13" y="48"/>
                      <a:pt x="13" y="49"/>
                    </a:cubicBezTo>
                    <a:cubicBezTo>
                      <a:pt x="14" y="55"/>
                      <a:pt x="22" y="58"/>
                      <a:pt x="27" y="55"/>
                    </a:cubicBezTo>
                    <a:cubicBezTo>
                      <a:pt x="30" y="53"/>
                      <a:pt x="31" y="49"/>
                      <a:pt x="34" y="48"/>
                    </a:cubicBezTo>
                    <a:cubicBezTo>
                      <a:pt x="39" y="46"/>
                      <a:pt x="44" y="49"/>
                      <a:pt x="47" y="46"/>
                    </a:cubicBezTo>
                    <a:cubicBezTo>
                      <a:pt x="51" y="43"/>
                      <a:pt x="47" y="36"/>
                      <a:pt x="49" y="32"/>
                    </a:cubicBezTo>
                    <a:cubicBezTo>
                      <a:pt x="50" y="28"/>
                      <a:pt x="55" y="25"/>
                      <a:pt x="54" y="21"/>
                    </a:cubicBezTo>
                    <a:cubicBezTo>
                      <a:pt x="52" y="16"/>
                      <a:pt x="44" y="19"/>
                      <a:pt x="43" y="13"/>
                    </a:cubicBezTo>
                    <a:cubicBezTo>
                      <a:pt x="42" y="10"/>
                      <a:pt x="42" y="8"/>
                      <a:pt x="42" y="6"/>
                    </a:cubicBezTo>
                    <a:cubicBezTo>
                      <a:pt x="42" y="4"/>
                      <a:pt x="41" y="2"/>
                      <a:pt x="39" y="1"/>
                    </a:cubicBezTo>
                    <a:cubicBezTo>
                      <a:pt x="36" y="1"/>
                      <a:pt x="34" y="3"/>
                      <a:pt x="32" y="4"/>
                    </a:cubicBezTo>
                    <a:cubicBezTo>
                      <a:pt x="29" y="5"/>
                      <a:pt x="27" y="5"/>
                      <a:pt x="25" y="4"/>
                    </a:cubicBezTo>
                    <a:cubicBezTo>
                      <a:pt x="23" y="3"/>
                      <a:pt x="22" y="2"/>
                      <a:pt x="20" y="1"/>
                    </a:cubicBezTo>
                    <a:cubicBezTo>
                      <a:pt x="19" y="1"/>
                      <a:pt x="17" y="0"/>
                      <a:pt x="15" y="0"/>
                    </a:cubicBezTo>
                    <a:cubicBezTo>
                      <a:pt x="14" y="0"/>
                      <a:pt x="13" y="1"/>
                      <a:pt x="12" y="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60" name="Google Shape;2560;p19"/>
              <p:cNvSpPr/>
              <p:nvPr/>
            </p:nvSpPr>
            <p:spPr>
              <a:xfrm>
                <a:off x="4371976" y="4845051"/>
                <a:ext cx="17463" cy="19050"/>
              </a:xfrm>
              <a:custGeom>
                <a:avLst/>
                <a:gdLst/>
                <a:ahLst/>
                <a:cxnLst/>
                <a:rect l="l" t="t" r="r" b="b"/>
                <a:pathLst>
                  <a:path w="5" h="5" extrusionOk="0">
                    <a:moveTo>
                      <a:pt x="3" y="5"/>
                    </a:moveTo>
                    <a:cubicBezTo>
                      <a:pt x="5" y="5"/>
                      <a:pt x="5" y="0"/>
                      <a:pt x="3" y="0"/>
                    </a:cubicBezTo>
                    <a:cubicBezTo>
                      <a:pt x="0" y="0"/>
                      <a:pt x="0" y="5"/>
                      <a:pt x="3" y="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61" name="Google Shape;2561;p19"/>
              <p:cNvSpPr/>
              <p:nvPr/>
            </p:nvSpPr>
            <p:spPr>
              <a:xfrm>
                <a:off x="4337051" y="4856163"/>
                <a:ext cx="26988" cy="22225"/>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62" name="Google Shape;2562;p19"/>
              <p:cNvSpPr/>
              <p:nvPr/>
            </p:nvSpPr>
            <p:spPr>
              <a:xfrm>
                <a:off x="4367213" y="4894263"/>
                <a:ext cx="26988" cy="22225"/>
              </a:xfrm>
              <a:custGeom>
                <a:avLst/>
                <a:gdLst/>
                <a:ahLst/>
                <a:cxnLst/>
                <a:rect l="l" t="t" r="r" b="b"/>
                <a:pathLst>
                  <a:path w="7" h="6" extrusionOk="0">
                    <a:moveTo>
                      <a:pt x="4" y="6"/>
                    </a:moveTo>
                    <a:cubicBezTo>
                      <a:pt x="7" y="6"/>
                      <a:pt x="7"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63" name="Google Shape;2563;p19"/>
              <p:cNvSpPr/>
              <p:nvPr/>
            </p:nvSpPr>
            <p:spPr>
              <a:xfrm>
                <a:off x="4344988" y="4919663"/>
                <a:ext cx="33338" cy="23813"/>
              </a:xfrm>
              <a:custGeom>
                <a:avLst/>
                <a:gdLst/>
                <a:ahLst/>
                <a:cxnLst/>
                <a:rect l="l" t="t" r="r" b="b"/>
                <a:pathLst>
                  <a:path w="9" h="6" extrusionOk="0">
                    <a:moveTo>
                      <a:pt x="4" y="6"/>
                    </a:moveTo>
                    <a:cubicBezTo>
                      <a:pt x="8" y="6"/>
                      <a:pt x="9"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64" name="Google Shape;2564;p19"/>
              <p:cNvSpPr/>
              <p:nvPr/>
            </p:nvSpPr>
            <p:spPr>
              <a:xfrm>
                <a:off x="4389438" y="48783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65" name="Google Shape;2565;p19"/>
              <p:cNvSpPr/>
              <p:nvPr/>
            </p:nvSpPr>
            <p:spPr>
              <a:xfrm>
                <a:off x="4337051" y="4889501"/>
                <a:ext cx="26988" cy="23813"/>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66" name="Google Shape;2566;p19"/>
              <p:cNvSpPr/>
              <p:nvPr/>
            </p:nvSpPr>
            <p:spPr>
              <a:xfrm>
                <a:off x="4397376" y="49164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67" name="Google Shape;2567;p19"/>
              <p:cNvSpPr/>
              <p:nvPr/>
            </p:nvSpPr>
            <p:spPr>
              <a:xfrm>
                <a:off x="4402138" y="4840288"/>
                <a:ext cx="22225" cy="15875"/>
              </a:xfrm>
              <a:custGeom>
                <a:avLst/>
                <a:gdLst/>
                <a:ahLst/>
                <a:cxnLst/>
                <a:rect l="l" t="t" r="r" b="b"/>
                <a:pathLst>
                  <a:path w="6" h="4" extrusionOk="0">
                    <a:moveTo>
                      <a:pt x="3" y="4"/>
                    </a:moveTo>
                    <a:cubicBezTo>
                      <a:pt x="6" y="4"/>
                      <a:pt x="6" y="0"/>
                      <a:pt x="3" y="0"/>
                    </a:cubicBezTo>
                    <a:cubicBezTo>
                      <a:pt x="0" y="0"/>
                      <a:pt x="0" y="4"/>
                      <a:pt x="3"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68" name="Google Shape;2568;p19"/>
              <p:cNvSpPr/>
              <p:nvPr/>
            </p:nvSpPr>
            <p:spPr>
              <a:xfrm>
                <a:off x="4427538" y="4870451"/>
                <a:ext cx="19050" cy="19050"/>
              </a:xfrm>
              <a:custGeom>
                <a:avLst/>
                <a:gdLst/>
                <a:ahLst/>
                <a:cxnLst/>
                <a:rect l="l" t="t" r="r" b="b"/>
                <a:pathLst>
                  <a:path w="5" h="5" extrusionOk="0">
                    <a:moveTo>
                      <a:pt x="5" y="2"/>
                    </a:moveTo>
                    <a:cubicBezTo>
                      <a:pt x="4" y="1"/>
                      <a:pt x="4" y="1"/>
                      <a:pt x="3" y="1"/>
                    </a:cubicBezTo>
                    <a:cubicBezTo>
                      <a:pt x="0" y="0"/>
                      <a:pt x="0" y="5"/>
                      <a:pt x="3" y="5"/>
                    </a:cubicBezTo>
                    <a:cubicBezTo>
                      <a:pt x="4" y="4"/>
                      <a:pt x="4" y="4"/>
                      <a:pt x="5" y="3"/>
                    </a:cubicBezTo>
                    <a:cubicBezTo>
                      <a:pt x="5" y="3"/>
                      <a:pt x="5" y="2"/>
                      <a:pt x="5" y="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69" name="Google Shape;2569;p19"/>
              <p:cNvSpPr/>
              <p:nvPr/>
            </p:nvSpPr>
            <p:spPr>
              <a:xfrm>
                <a:off x="4364038" y="4870451"/>
                <a:ext cx="19050" cy="12700"/>
              </a:xfrm>
              <a:custGeom>
                <a:avLst/>
                <a:gdLst/>
                <a:ahLst/>
                <a:cxnLst/>
                <a:rect l="l" t="t" r="r" b="b"/>
                <a:pathLst>
                  <a:path w="5" h="3" extrusionOk="0">
                    <a:moveTo>
                      <a:pt x="3" y="3"/>
                    </a:moveTo>
                    <a:cubicBezTo>
                      <a:pt x="5" y="3"/>
                      <a:pt x="5" y="0"/>
                      <a:pt x="3" y="0"/>
                    </a:cubicBezTo>
                    <a:cubicBezTo>
                      <a:pt x="0" y="0"/>
                      <a:pt x="0" y="3"/>
                      <a:pt x="3" y="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70" name="Google Shape;2570;p19"/>
              <p:cNvSpPr/>
              <p:nvPr/>
            </p:nvSpPr>
            <p:spPr>
              <a:xfrm>
                <a:off x="4424363" y="4905376"/>
                <a:ext cx="19050" cy="14288"/>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71" name="Google Shape;2571;p19"/>
              <p:cNvSpPr/>
              <p:nvPr/>
            </p:nvSpPr>
            <p:spPr>
              <a:xfrm>
                <a:off x="4344988" y="4822826"/>
                <a:ext cx="19050" cy="17463"/>
              </a:xfrm>
              <a:custGeom>
                <a:avLst/>
                <a:gdLst/>
                <a:ahLst/>
                <a:cxnLst/>
                <a:rect l="l" t="t" r="r" b="b"/>
                <a:pathLst>
                  <a:path w="5" h="5" extrusionOk="0">
                    <a:moveTo>
                      <a:pt x="1" y="3"/>
                    </a:moveTo>
                    <a:cubicBezTo>
                      <a:pt x="1" y="3"/>
                      <a:pt x="1" y="3"/>
                      <a:pt x="1" y="4"/>
                    </a:cubicBezTo>
                    <a:cubicBezTo>
                      <a:pt x="1" y="5"/>
                      <a:pt x="4" y="5"/>
                      <a:pt x="4" y="4"/>
                    </a:cubicBezTo>
                    <a:cubicBezTo>
                      <a:pt x="4" y="3"/>
                      <a:pt x="4" y="3"/>
                      <a:pt x="4" y="3"/>
                    </a:cubicBezTo>
                    <a:cubicBezTo>
                      <a:pt x="5" y="0"/>
                      <a:pt x="0" y="0"/>
                      <a:pt x="1" y="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72" name="Google Shape;2572;p19"/>
              <p:cNvSpPr/>
              <p:nvPr/>
            </p:nvSpPr>
            <p:spPr>
              <a:xfrm>
                <a:off x="4311651" y="4889501"/>
                <a:ext cx="17463" cy="15875"/>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73" name="Google Shape;2573;p19"/>
              <p:cNvSpPr/>
              <p:nvPr/>
            </p:nvSpPr>
            <p:spPr>
              <a:xfrm>
                <a:off x="4359276" y="4960938"/>
                <a:ext cx="19050" cy="15875"/>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74" name="Google Shape;2574;p19"/>
              <p:cNvSpPr/>
              <p:nvPr/>
            </p:nvSpPr>
            <p:spPr>
              <a:xfrm>
                <a:off x="4443413" y="4875213"/>
                <a:ext cx="19050" cy="14288"/>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2575" name="Google Shape;2575;p19"/>
            <p:cNvSpPr/>
            <p:nvPr/>
          </p:nvSpPr>
          <p:spPr>
            <a:xfrm rot="1732564" flipH="1">
              <a:off x="379513" y="4804928"/>
              <a:ext cx="667425" cy="53710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76" name="Google Shape;2576;p19"/>
            <p:cNvSpPr/>
            <p:nvPr/>
          </p:nvSpPr>
          <p:spPr>
            <a:xfrm rot="8282395" flipH="1">
              <a:off x="6482580" y="4276872"/>
              <a:ext cx="2107460" cy="1661385"/>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2577" name="Google Shape;2577;p19"/>
            <p:cNvGrpSpPr/>
            <p:nvPr/>
          </p:nvGrpSpPr>
          <p:grpSpPr>
            <a:xfrm rot="-1490457">
              <a:off x="1335538" y="-315593"/>
              <a:ext cx="737355" cy="734343"/>
              <a:chOff x="3168651" y="847725"/>
              <a:chExt cx="787400" cy="784225"/>
            </a:xfrm>
          </p:grpSpPr>
          <p:sp>
            <p:nvSpPr>
              <p:cNvPr id="2578" name="Google Shape;2578;p19"/>
              <p:cNvSpPr/>
              <p:nvPr/>
            </p:nvSpPr>
            <p:spPr>
              <a:xfrm>
                <a:off x="3168650" y="847725"/>
                <a:ext cx="787400" cy="784225"/>
              </a:xfrm>
              <a:custGeom>
                <a:avLst/>
                <a:gdLst/>
                <a:ahLst/>
                <a:cxnLst/>
                <a:rect l="l" t="t" r="r" b="b"/>
                <a:pathLst>
                  <a:path w="209" h="208" extrusionOk="0">
                    <a:moveTo>
                      <a:pt x="35" y="165"/>
                    </a:moveTo>
                    <a:cubicBezTo>
                      <a:pt x="53" y="183"/>
                      <a:pt x="79" y="193"/>
                      <a:pt x="104" y="199"/>
                    </a:cubicBezTo>
                    <a:cubicBezTo>
                      <a:pt x="125" y="205"/>
                      <a:pt x="149" y="208"/>
                      <a:pt x="169" y="199"/>
                    </a:cubicBezTo>
                    <a:cubicBezTo>
                      <a:pt x="192" y="189"/>
                      <a:pt x="205" y="164"/>
                      <a:pt x="207" y="139"/>
                    </a:cubicBezTo>
                    <a:cubicBezTo>
                      <a:pt x="209" y="114"/>
                      <a:pt x="200" y="89"/>
                      <a:pt x="188" y="67"/>
                    </a:cubicBezTo>
                    <a:cubicBezTo>
                      <a:pt x="178" y="50"/>
                      <a:pt x="166" y="33"/>
                      <a:pt x="150" y="21"/>
                    </a:cubicBezTo>
                    <a:cubicBezTo>
                      <a:pt x="135" y="8"/>
                      <a:pt x="115" y="0"/>
                      <a:pt x="95" y="2"/>
                    </a:cubicBezTo>
                    <a:cubicBezTo>
                      <a:pt x="73" y="4"/>
                      <a:pt x="53" y="16"/>
                      <a:pt x="40" y="32"/>
                    </a:cubicBezTo>
                    <a:cubicBezTo>
                      <a:pt x="10" y="68"/>
                      <a:pt x="0" y="129"/>
                      <a:pt x="35" y="1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79" name="Google Shape;2579;p19"/>
              <p:cNvSpPr/>
              <p:nvPr/>
            </p:nvSpPr>
            <p:spPr>
              <a:xfrm>
                <a:off x="3259138" y="908051"/>
                <a:ext cx="666750" cy="674688"/>
              </a:xfrm>
              <a:custGeom>
                <a:avLst/>
                <a:gdLst/>
                <a:ahLst/>
                <a:cxnLst/>
                <a:rect l="l" t="t" r="r" b="b"/>
                <a:pathLst>
                  <a:path w="177" h="179" extrusionOk="0">
                    <a:moveTo>
                      <a:pt x="5" y="94"/>
                    </a:moveTo>
                    <a:cubicBezTo>
                      <a:pt x="4" y="124"/>
                      <a:pt x="25" y="150"/>
                      <a:pt x="53" y="162"/>
                    </a:cubicBezTo>
                    <a:cubicBezTo>
                      <a:pt x="80" y="174"/>
                      <a:pt x="120" y="179"/>
                      <a:pt x="147" y="162"/>
                    </a:cubicBezTo>
                    <a:cubicBezTo>
                      <a:pt x="158" y="156"/>
                      <a:pt x="167" y="145"/>
                      <a:pt x="171" y="132"/>
                    </a:cubicBezTo>
                    <a:cubicBezTo>
                      <a:pt x="175" y="116"/>
                      <a:pt x="169" y="100"/>
                      <a:pt x="161" y="86"/>
                    </a:cubicBezTo>
                    <a:cubicBezTo>
                      <a:pt x="152" y="71"/>
                      <a:pt x="142" y="57"/>
                      <a:pt x="130" y="44"/>
                    </a:cubicBezTo>
                    <a:cubicBezTo>
                      <a:pt x="119" y="32"/>
                      <a:pt x="107" y="21"/>
                      <a:pt x="92" y="14"/>
                    </a:cubicBezTo>
                    <a:cubicBezTo>
                      <a:pt x="64" y="0"/>
                      <a:pt x="32" y="8"/>
                      <a:pt x="16" y="36"/>
                    </a:cubicBezTo>
                    <a:cubicBezTo>
                      <a:pt x="9" y="48"/>
                      <a:pt x="4" y="64"/>
                      <a:pt x="3" y="79"/>
                    </a:cubicBezTo>
                    <a:cubicBezTo>
                      <a:pt x="3" y="95"/>
                      <a:pt x="11" y="108"/>
                      <a:pt x="23" y="120"/>
                    </a:cubicBezTo>
                    <a:cubicBezTo>
                      <a:pt x="45" y="142"/>
                      <a:pt x="73" y="157"/>
                      <a:pt x="104" y="163"/>
                    </a:cubicBezTo>
                    <a:cubicBezTo>
                      <a:pt x="117" y="166"/>
                      <a:pt x="134" y="170"/>
                      <a:pt x="145" y="160"/>
                    </a:cubicBezTo>
                    <a:cubicBezTo>
                      <a:pt x="155" y="151"/>
                      <a:pt x="155" y="135"/>
                      <a:pt x="154" y="122"/>
                    </a:cubicBezTo>
                    <a:cubicBezTo>
                      <a:pt x="153" y="105"/>
                      <a:pt x="149" y="89"/>
                      <a:pt x="142" y="74"/>
                    </a:cubicBezTo>
                    <a:cubicBezTo>
                      <a:pt x="137" y="60"/>
                      <a:pt x="128" y="40"/>
                      <a:pt x="114" y="32"/>
                    </a:cubicBezTo>
                    <a:cubicBezTo>
                      <a:pt x="101" y="25"/>
                      <a:pt x="82" y="26"/>
                      <a:pt x="67" y="27"/>
                    </a:cubicBezTo>
                    <a:cubicBezTo>
                      <a:pt x="51" y="29"/>
                      <a:pt x="33" y="33"/>
                      <a:pt x="19" y="42"/>
                    </a:cubicBezTo>
                    <a:cubicBezTo>
                      <a:pt x="6" y="50"/>
                      <a:pt x="11" y="62"/>
                      <a:pt x="16" y="73"/>
                    </a:cubicBezTo>
                    <a:cubicBezTo>
                      <a:pt x="23" y="89"/>
                      <a:pt x="31" y="104"/>
                      <a:pt x="41" y="118"/>
                    </a:cubicBezTo>
                    <a:cubicBezTo>
                      <a:pt x="50" y="130"/>
                      <a:pt x="60" y="146"/>
                      <a:pt x="74" y="152"/>
                    </a:cubicBezTo>
                    <a:cubicBezTo>
                      <a:pt x="88" y="158"/>
                      <a:pt x="102" y="150"/>
                      <a:pt x="114" y="143"/>
                    </a:cubicBezTo>
                    <a:cubicBezTo>
                      <a:pt x="126" y="135"/>
                      <a:pt x="141" y="123"/>
                      <a:pt x="147" y="109"/>
                    </a:cubicBezTo>
                    <a:cubicBezTo>
                      <a:pt x="153" y="96"/>
                      <a:pt x="144" y="85"/>
                      <a:pt x="135" y="76"/>
                    </a:cubicBezTo>
                    <a:cubicBezTo>
                      <a:pt x="122" y="65"/>
                      <a:pt x="108" y="55"/>
                      <a:pt x="94" y="47"/>
                    </a:cubicBezTo>
                    <a:cubicBezTo>
                      <a:pt x="86" y="43"/>
                      <a:pt x="78" y="39"/>
                      <a:pt x="70" y="35"/>
                    </a:cubicBezTo>
                    <a:cubicBezTo>
                      <a:pt x="64" y="33"/>
                      <a:pt x="57" y="30"/>
                      <a:pt x="50" y="31"/>
                    </a:cubicBezTo>
                    <a:cubicBezTo>
                      <a:pt x="38" y="35"/>
                      <a:pt x="36" y="52"/>
                      <a:pt x="33" y="62"/>
                    </a:cubicBezTo>
                    <a:cubicBezTo>
                      <a:pt x="30" y="78"/>
                      <a:pt x="29" y="95"/>
                      <a:pt x="38" y="110"/>
                    </a:cubicBezTo>
                    <a:cubicBezTo>
                      <a:pt x="46" y="122"/>
                      <a:pt x="60" y="128"/>
                      <a:pt x="73" y="133"/>
                    </a:cubicBezTo>
                    <a:cubicBezTo>
                      <a:pt x="86" y="137"/>
                      <a:pt x="107" y="144"/>
                      <a:pt x="120" y="137"/>
                    </a:cubicBezTo>
                    <a:cubicBezTo>
                      <a:pt x="132" y="130"/>
                      <a:pt x="131" y="111"/>
                      <a:pt x="130" y="100"/>
                    </a:cubicBezTo>
                    <a:cubicBezTo>
                      <a:pt x="127" y="85"/>
                      <a:pt x="121" y="71"/>
                      <a:pt x="110" y="61"/>
                    </a:cubicBezTo>
                    <a:cubicBezTo>
                      <a:pt x="100" y="51"/>
                      <a:pt x="87" y="46"/>
                      <a:pt x="73" y="47"/>
                    </a:cubicBezTo>
                    <a:cubicBezTo>
                      <a:pt x="62" y="48"/>
                      <a:pt x="49" y="54"/>
                      <a:pt x="48" y="66"/>
                    </a:cubicBezTo>
                    <a:cubicBezTo>
                      <a:pt x="47" y="80"/>
                      <a:pt x="59" y="94"/>
                      <a:pt x="68" y="102"/>
                    </a:cubicBezTo>
                    <a:cubicBezTo>
                      <a:pt x="75" y="107"/>
                      <a:pt x="91" y="119"/>
                      <a:pt x="98" y="107"/>
                    </a:cubicBezTo>
                    <a:cubicBezTo>
                      <a:pt x="103" y="96"/>
                      <a:pt x="93" y="84"/>
                      <a:pt x="84" y="79"/>
                    </a:cubicBezTo>
                    <a:cubicBezTo>
                      <a:pt x="77" y="75"/>
                      <a:pt x="63" y="73"/>
                      <a:pt x="64" y="86"/>
                    </a:cubicBezTo>
                    <a:cubicBezTo>
                      <a:pt x="65" y="97"/>
                      <a:pt x="75" y="108"/>
                      <a:pt x="85" y="112"/>
                    </a:cubicBezTo>
                    <a:cubicBezTo>
                      <a:pt x="87" y="113"/>
                      <a:pt x="89" y="110"/>
                      <a:pt x="87" y="109"/>
                    </a:cubicBezTo>
                    <a:cubicBezTo>
                      <a:pt x="81" y="106"/>
                      <a:pt x="76" y="103"/>
                      <a:pt x="72" y="97"/>
                    </a:cubicBezTo>
                    <a:cubicBezTo>
                      <a:pt x="71" y="94"/>
                      <a:pt x="69" y="90"/>
                      <a:pt x="69" y="87"/>
                    </a:cubicBezTo>
                    <a:cubicBezTo>
                      <a:pt x="68" y="82"/>
                      <a:pt x="73" y="79"/>
                      <a:pt x="78" y="81"/>
                    </a:cubicBezTo>
                    <a:cubicBezTo>
                      <a:pt x="85" y="83"/>
                      <a:pt x="91" y="88"/>
                      <a:pt x="93" y="95"/>
                    </a:cubicBezTo>
                    <a:cubicBezTo>
                      <a:pt x="96" y="100"/>
                      <a:pt x="94" y="109"/>
                      <a:pt x="85" y="107"/>
                    </a:cubicBezTo>
                    <a:cubicBezTo>
                      <a:pt x="81" y="106"/>
                      <a:pt x="78" y="104"/>
                      <a:pt x="74" y="102"/>
                    </a:cubicBezTo>
                    <a:cubicBezTo>
                      <a:pt x="64" y="95"/>
                      <a:pt x="53" y="83"/>
                      <a:pt x="52" y="70"/>
                    </a:cubicBezTo>
                    <a:cubicBezTo>
                      <a:pt x="50" y="53"/>
                      <a:pt x="73" y="49"/>
                      <a:pt x="85" y="52"/>
                    </a:cubicBezTo>
                    <a:cubicBezTo>
                      <a:pt x="112" y="57"/>
                      <a:pt x="128" y="87"/>
                      <a:pt x="126" y="112"/>
                    </a:cubicBezTo>
                    <a:cubicBezTo>
                      <a:pt x="126" y="121"/>
                      <a:pt x="124" y="132"/>
                      <a:pt x="114" y="135"/>
                    </a:cubicBezTo>
                    <a:cubicBezTo>
                      <a:pt x="107" y="137"/>
                      <a:pt x="99" y="135"/>
                      <a:pt x="92" y="134"/>
                    </a:cubicBezTo>
                    <a:cubicBezTo>
                      <a:pt x="80" y="132"/>
                      <a:pt x="67" y="127"/>
                      <a:pt x="56" y="121"/>
                    </a:cubicBezTo>
                    <a:cubicBezTo>
                      <a:pt x="44" y="113"/>
                      <a:pt x="36" y="102"/>
                      <a:pt x="35" y="88"/>
                    </a:cubicBezTo>
                    <a:cubicBezTo>
                      <a:pt x="34" y="74"/>
                      <a:pt x="37" y="59"/>
                      <a:pt x="41" y="47"/>
                    </a:cubicBezTo>
                    <a:cubicBezTo>
                      <a:pt x="44" y="39"/>
                      <a:pt x="49" y="34"/>
                      <a:pt x="58" y="35"/>
                    </a:cubicBezTo>
                    <a:cubicBezTo>
                      <a:pt x="65" y="36"/>
                      <a:pt x="72" y="39"/>
                      <a:pt x="78" y="42"/>
                    </a:cubicBezTo>
                    <a:cubicBezTo>
                      <a:pt x="90" y="47"/>
                      <a:pt x="101" y="54"/>
                      <a:pt x="112" y="61"/>
                    </a:cubicBezTo>
                    <a:cubicBezTo>
                      <a:pt x="122" y="68"/>
                      <a:pt x="134" y="77"/>
                      <a:pt x="141" y="87"/>
                    </a:cubicBezTo>
                    <a:cubicBezTo>
                      <a:pt x="153" y="102"/>
                      <a:pt x="142" y="116"/>
                      <a:pt x="130" y="127"/>
                    </a:cubicBezTo>
                    <a:cubicBezTo>
                      <a:pt x="121" y="135"/>
                      <a:pt x="110" y="143"/>
                      <a:pt x="98" y="148"/>
                    </a:cubicBezTo>
                    <a:cubicBezTo>
                      <a:pt x="81" y="155"/>
                      <a:pt x="69" y="147"/>
                      <a:pt x="58" y="135"/>
                    </a:cubicBezTo>
                    <a:cubicBezTo>
                      <a:pt x="41" y="116"/>
                      <a:pt x="27" y="94"/>
                      <a:pt x="18" y="70"/>
                    </a:cubicBezTo>
                    <a:cubicBezTo>
                      <a:pt x="15" y="64"/>
                      <a:pt x="12" y="56"/>
                      <a:pt x="14" y="50"/>
                    </a:cubicBezTo>
                    <a:cubicBezTo>
                      <a:pt x="17" y="44"/>
                      <a:pt x="29" y="40"/>
                      <a:pt x="36" y="38"/>
                    </a:cubicBezTo>
                    <a:cubicBezTo>
                      <a:pt x="49" y="33"/>
                      <a:pt x="64" y="30"/>
                      <a:pt x="78" y="30"/>
                    </a:cubicBezTo>
                    <a:cubicBezTo>
                      <a:pt x="93" y="29"/>
                      <a:pt x="111" y="30"/>
                      <a:pt x="121" y="42"/>
                    </a:cubicBezTo>
                    <a:cubicBezTo>
                      <a:pt x="130" y="53"/>
                      <a:pt x="136" y="65"/>
                      <a:pt x="141" y="77"/>
                    </a:cubicBezTo>
                    <a:cubicBezTo>
                      <a:pt x="145" y="90"/>
                      <a:pt x="149" y="103"/>
                      <a:pt x="150" y="116"/>
                    </a:cubicBezTo>
                    <a:cubicBezTo>
                      <a:pt x="151" y="128"/>
                      <a:pt x="153" y="144"/>
                      <a:pt x="146" y="155"/>
                    </a:cubicBezTo>
                    <a:cubicBezTo>
                      <a:pt x="137" y="167"/>
                      <a:pt x="119" y="163"/>
                      <a:pt x="107" y="161"/>
                    </a:cubicBezTo>
                    <a:cubicBezTo>
                      <a:pt x="95" y="158"/>
                      <a:pt x="83" y="155"/>
                      <a:pt x="72" y="150"/>
                    </a:cubicBezTo>
                    <a:cubicBezTo>
                      <a:pt x="51" y="140"/>
                      <a:pt x="28" y="125"/>
                      <a:pt x="15" y="106"/>
                    </a:cubicBezTo>
                    <a:cubicBezTo>
                      <a:pt x="0" y="83"/>
                      <a:pt x="8" y="50"/>
                      <a:pt x="24" y="30"/>
                    </a:cubicBezTo>
                    <a:cubicBezTo>
                      <a:pt x="42" y="7"/>
                      <a:pt x="71" y="6"/>
                      <a:pt x="96" y="19"/>
                    </a:cubicBezTo>
                    <a:cubicBezTo>
                      <a:pt x="119" y="32"/>
                      <a:pt x="137" y="55"/>
                      <a:pt x="151" y="77"/>
                    </a:cubicBezTo>
                    <a:cubicBezTo>
                      <a:pt x="166" y="100"/>
                      <a:pt x="177" y="128"/>
                      <a:pt x="154" y="151"/>
                    </a:cubicBezTo>
                    <a:cubicBezTo>
                      <a:pt x="136" y="169"/>
                      <a:pt x="106" y="171"/>
                      <a:pt x="81" y="167"/>
                    </a:cubicBezTo>
                    <a:cubicBezTo>
                      <a:pt x="56" y="163"/>
                      <a:pt x="32" y="151"/>
                      <a:pt x="18" y="129"/>
                    </a:cubicBezTo>
                    <a:cubicBezTo>
                      <a:pt x="11" y="118"/>
                      <a:pt x="7" y="106"/>
                      <a:pt x="7" y="94"/>
                    </a:cubicBezTo>
                    <a:cubicBezTo>
                      <a:pt x="7" y="92"/>
                      <a:pt x="5" y="92"/>
                      <a:pt x="5" y="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2580" name="Google Shape;2580;p19"/>
            <p:cNvGrpSpPr/>
            <p:nvPr/>
          </p:nvGrpSpPr>
          <p:grpSpPr>
            <a:xfrm rot="662688">
              <a:off x="7460592" y="3728605"/>
              <a:ext cx="1940138" cy="2024913"/>
              <a:chOff x="5053013" y="4689476"/>
              <a:chExt cx="1271588" cy="1327150"/>
            </a:xfrm>
          </p:grpSpPr>
          <p:sp>
            <p:nvSpPr>
              <p:cNvPr id="2581" name="Google Shape;2581;p19"/>
              <p:cNvSpPr/>
              <p:nvPr/>
            </p:nvSpPr>
            <p:spPr>
              <a:xfrm>
                <a:off x="5370513" y="4689476"/>
                <a:ext cx="403225" cy="622300"/>
              </a:xfrm>
              <a:custGeom>
                <a:avLst/>
                <a:gdLst/>
                <a:ahLst/>
                <a:cxnLst/>
                <a:rect l="l" t="t" r="r" b="b"/>
                <a:pathLst>
                  <a:path w="107" h="165" extrusionOk="0">
                    <a:moveTo>
                      <a:pt x="15" y="92"/>
                    </a:moveTo>
                    <a:cubicBezTo>
                      <a:pt x="6" y="75"/>
                      <a:pt x="0" y="56"/>
                      <a:pt x="3" y="38"/>
                    </a:cubicBezTo>
                    <a:cubicBezTo>
                      <a:pt x="6" y="20"/>
                      <a:pt x="21" y="2"/>
                      <a:pt x="40" y="1"/>
                    </a:cubicBezTo>
                    <a:cubicBezTo>
                      <a:pt x="52" y="0"/>
                      <a:pt x="63" y="6"/>
                      <a:pt x="72" y="14"/>
                    </a:cubicBezTo>
                    <a:cubicBezTo>
                      <a:pt x="80" y="22"/>
                      <a:pt x="86" y="33"/>
                      <a:pt x="91" y="44"/>
                    </a:cubicBezTo>
                    <a:cubicBezTo>
                      <a:pt x="102" y="71"/>
                      <a:pt x="107" y="102"/>
                      <a:pt x="105" y="132"/>
                    </a:cubicBezTo>
                    <a:cubicBezTo>
                      <a:pt x="104" y="141"/>
                      <a:pt x="101" y="158"/>
                      <a:pt x="91" y="162"/>
                    </a:cubicBezTo>
                    <a:cubicBezTo>
                      <a:pt x="82" y="165"/>
                      <a:pt x="71" y="155"/>
                      <a:pt x="64" y="150"/>
                    </a:cubicBezTo>
                    <a:cubicBezTo>
                      <a:pt x="44" y="134"/>
                      <a:pt x="27" y="115"/>
                      <a:pt x="15" y="9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82" name="Google Shape;2582;p19"/>
              <p:cNvSpPr/>
              <p:nvPr/>
            </p:nvSpPr>
            <p:spPr>
              <a:xfrm>
                <a:off x="5365751" y="4689475"/>
                <a:ext cx="336550" cy="531813"/>
              </a:xfrm>
              <a:custGeom>
                <a:avLst/>
                <a:gdLst/>
                <a:ahLst/>
                <a:cxnLst/>
                <a:rect l="l" t="t" r="r" b="b"/>
                <a:pathLst>
                  <a:path w="89" h="141" extrusionOk="0">
                    <a:moveTo>
                      <a:pt x="26" y="14"/>
                    </a:moveTo>
                    <a:cubicBezTo>
                      <a:pt x="0" y="45"/>
                      <a:pt x="24" y="89"/>
                      <a:pt x="46" y="115"/>
                    </a:cubicBezTo>
                    <a:cubicBezTo>
                      <a:pt x="53" y="122"/>
                      <a:pt x="59" y="129"/>
                      <a:pt x="67" y="135"/>
                    </a:cubicBezTo>
                    <a:cubicBezTo>
                      <a:pt x="72" y="138"/>
                      <a:pt x="78" y="141"/>
                      <a:pt x="83" y="138"/>
                    </a:cubicBezTo>
                    <a:cubicBezTo>
                      <a:pt x="88" y="135"/>
                      <a:pt x="89" y="129"/>
                      <a:pt x="89" y="124"/>
                    </a:cubicBezTo>
                    <a:cubicBezTo>
                      <a:pt x="89" y="114"/>
                      <a:pt x="87" y="104"/>
                      <a:pt x="85" y="94"/>
                    </a:cubicBezTo>
                    <a:cubicBezTo>
                      <a:pt x="82" y="82"/>
                      <a:pt x="58" y="0"/>
                      <a:pt x="34" y="26"/>
                    </a:cubicBezTo>
                    <a:cubicBezTo>
                      <a:pt x="24" y="38"/>
                      <a:pt x="30" y="60"/>
                      <a:pt x="35" y="72"/>
                    </a:cubicBezTo>
                    <a:cubicBezTo>
                      <a:pt x="39" y="82"/>
                      <a:pt x="44" y="90"/>
                      <a:pt x="49" y="98"/>
                    </a:cubicBezTo>
                    <a:cubicBezTo>
                      <a:pt x="52" y="102"/>
                      <a:pt x="55" y="106"/>
                      <a:pt x="59" y="110"/>
                    </a:cubicBezTo>
                    <a:cubicBezTo>
                      <a:pt x="61" y="113"/>
                      <a:pt x="64" y="117"/>
                      <a:pt x="67" y="118"/>
                    </a:cubicBezTo>
                    <a:cubicBezTo>
                      <a:pt x="83" y="123"/>
                      <a:pt x="72" y="87"/>
                      <a:pt x="71" y="82"/>
                    </a:cubicBezTo>
                    <a:cubicBezTo>
                      <a:pt x="67" y="71"/>
                      <a:pt x="63" y="60"/>
                      <a:pt x="57" y="50"/>
                    </a:cubicBezTo>
                    <a:cubicBezTo>
                      <a:pt x="53" y="44"/>
                      <a:pt x="50" y="36"/>
                      <a:pt x="42" y="37"/>
                    </a:cubicBezTo>
                    <a:cubicBezTo>
                      <a:pt x="41" y="37"/>
                      <a:pt x="41" y="38"/>
                      <a:pt x="41" y="38"/>
                    </a:cubicBezTo>
                    <a:cubicBezTo>
                      <a:pt x="43" y="58"/>
                      <a:pt x="48" y="76"/>
                      <a:pt x="59" y="93"/>
                    </a:cubicBezTo>
                    <a:cubicBezTo>
                      <a:pt x="60" y="94"/>
                      <a:pt x="62" y="93"/>
                      <a:pt x="61" y="91"/>
                    </a:cubicBezTo>
                    <a:cubicBezTo>
                      <a:pt x="53" y="77"/>
                      <a:pt x="47" y="62"/>
                      <a:pt x="45" y="46"/>
                    </a:cubicBezTo>
                    <a:cubicBezTo>
                      <a:pt x="44" y="42"/>
                      <a:pt x="42" y="41"/>
                      <a:pt x="46" y="42"/>
                    </a:cubicBezTo>
                    <a:cubicBezTo>
                      <a:pt x="49" y="43"/>
                      <a:pt x="48" y="43"/>
                      <a:pt x="50" y="45"/>
                    </a:cubicBezTo>
                    <a:cubicBezTo>
                      <a:pt x="53" y="48"/>
                      <a:pt x="55" y="52"/>
                      <a:pt x="57" y="56"/>
                    </a:cubicBezTo>
                    <a:cubicBezTo>
                      <a:pt x="61" y="63"/>
                      <a:pt x="64" y="70"/>
                      <a:pt x="66" y="78"/>
                    </a:cubicBezTo>
                    <a:cubicBezTo>
                      <a:pt x="69" y="85"/>
                      <a:pt x="71" y="93"/>
                      <a:pt x="72" y="101"/>
                    </a:cubicBezTo>
                    <a:cubicBezTo>
                      <a:pt x="73" y="103"/>
                      <a:pt x="73" y="106"/>
                      <a:pt x="73" y="108"/>
                    </a:cubicBezTo>
                    <a:cubicBezTo>
                      <a:pt x="73" y="112"/>
                      <a:pt x="73" y="113"/>
                      <a:pt x="69" y="113"/>
                    </a:cubicBezTo>
                    <a:cubicBezTo>
                      <a:pt x="63" y="113"/>
                      <a:pt x="61" y="109"/>
                      <a:pt x="58" y="105"/>
                    </a:cubicBezTo>
                    <a:cubicBezTo>
                      <a:pt x="48" y="92"/>
                      <a:pt x="39" y="77"/>
                      <a:pt x="35" y="62"/>
                    </a:cubicBezTo>
                    <a:cubicBezTo>
                      <a:pt x="34" y="55"/>
                      <a:pt x="32" y="47"/>
                      <a:pt x="33" y="39"/>
                    </a:cubicBezTo>
                    <a:cubicBezTo>
                      <a:pt x="34" y="33"/>
                      <a:pt x="35" y="29"/>
                      <a:pt x="41" y="27"/>
                    </a:cubicBezTo>
                    <a:cubicBezTo>
                      <a:pt x="47" y="24"/>
                      <a:pt x="51" y="27"/>
                      <a:pt x="55" y="32"/>
                    </a:cubicBezTo>
                    <a:cubicBezTo>
                      <a:pt x="64" y="43"/>
                      <a:pt x="70" y="59"/>
                      <a:pt x="75" y="73"/>
                    </a:cubicBezTo>
                    <a:cubicBezTo>
                      <a:pt x="81" y="88"/>
                      <a:pt x="85" y="103"/>
                      <a:pt x="86" y="119"/>
                    </a:cubicBezTo>
                    <a:cubicBezTo>
                      <a:pt x="86" y="122"/>
                      <a:pt x="87" y="129"/>
                      <a:pt x="85" y="131"/>
                    </a:cubicBezTo>
                    <a:cubicBezTo>
                      <a:pt x="83" y="134"/>
                      <a:pt x="74" y="134"/>
                      <a:pt x="71" y="133"/>
                    </a:cubicBezTo>
                    <a:cubicBezTo>
                      <a:pt x="70" y="132"/>
                      <a:pt x="69" y="131"/>
                      <a:pt x="68" y="130"/>
                    </a:cubicBezTo>
                    <a:cubicBezTo>
                      <a:pt x="62" y="125"/>
                      <a:pt x="56" y="118"/>
                      <a:pt x="50" y="112"/>
                    </a:cubicBezTo>
                    <a:cubicBezTo>
                      <a:pt x="29" y="88"/>
                      <a:pt x="3" y="44"/>
                      <a:pt x="28" y="15"/>
                    </a:cubicBezTo>
                    <a:cubicBezTo>
                      <a:pt x="29" y="14"/>
                      <a:pt x="27" y="13"/>
                      <a:pt x="26" y="1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83" name="Google Shape;2583;p19"/>
              <p:cNvSpPr/>
              <p:nvPr/>
            </p:nvSpPr>
            <p:spPr>
              <a:xfrm>
                <a:off x="5532438" y="4724401"/>
                <a:ext cx="192088" cy="342900"/>
              </a:xfrm>
              <a:custGeom>
                <a:avLst/>
                <a:gdLst/>
                <a:ahLst/>
                <a:cxnLst/>
                <a:rect l="l" t="t" r="r" b="b"/>
                <a:pathLst>
                  <a:path w="51" h="91" extrusionOk="0">
                    <a:moveTo>
                      <a:pt x="1" y="2"/>
                    </a:moveTo>
                    <a:cubicBezTo>
                      <a:pt x="37" y="13"/>
                      <a:pt x="43" y="57"/>
                      <a:pt x="48" y="89"/>
                    </a:cubicBezTo>
                    <a:cubicBezTo>
                      <a:pt x="48" y="91"/>
                      <a:pt x="51" y="91"/>
                      <a:pt x="51" y="89"/>
                    </a:cubicBezTo>
                    <a:cubicBezTo>
                      <a:pt x="47" y="58"/>
                      <a:pt x="39" y="6"/>
                      <a:pt x="1" y="0"/>
                    </a:cubicBezTo>
                    <a:cubicBezTo>
                      <a:pt x="0" y="0"/>
                      <a:pt x="0"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84" name="Google Shape;2584;p19"/>
              <p:cNvSpPr/>
              <p:nvPr/>
            </p:nvSpPr>
            <p:spPr>
              <a:xfrm>
                <a:off x="5724525" y="4818063"/>
                <a:ext cx="523875" cy="534987"/>
              </a:xfrm>
              <a:custGeom>
                <a:avLst/>
                <a:gdLst/>
                <a:ahLst/>
                <a:cxnLst/>
                <a:rect l="l" t="t" r="r" b="b"/>
                <a:pathLst>
                  <a:path w="139" h="142" extrusionOk="0">
                    <a:moveTo>
                      <a:pt x="40" y="36"/>
                    </a:moveTo>
                    <a:cubicBezTo>
                      <a:pt x="52" y="22"/>
                      <a:pt x="66" y="9"/>
                      <a:pt x="85" y="4"/>
                    </a:cubicBezTo>
                    <a:cubicBezTo>
                      <a:pt x="103" y="0"/>
                      <a:pt x="124" y="6"/>
                      <a:pt x="133" y="23"/>
                    </a:cubicBezTo>
                    <a:cubicBezTo>
                      <a:pt x="139" y="33"/>
                      <a:pt x="138" y="46"/>
                      <a:pt x="134" y="57"/>
                    </a:cubicBezTo>
                    <a:cubicBezTo>
                      <a:pt x="130" y="68"/>
                      <a:pt x="123" y="78"/>
                      <a:pt x="115" y="86"/>
                    </a:cubicBezTo>
                    <a:cubicBezTo>
                      <a:pt x="94" y="108"/>
                      <a:pt x="68" y="125"/>
                      <a:pt x="40" y="135"/>
                    </a:cubicBezTo>
                    <a:cubicBezTo>
                      <a:pt x="31" y="138"/>
                      <a:pt x="14" y="142"/>
                      <a:pt x="7" y="135"/>
                    </a:cubicBezTo>
                    <a:cubicBezTo>
                      <a:pt x="0" y="127"/>
                      <a:pt x="5" y="113"/>
                      <a:pt x="7" y="105"/>
                    </a:cubicBezTo>
                    <a:cubicBezTo>
                      <a:pt x="13" y="80"/>
                      <a:pt x="24" y="56"/>
                      <a:pt x="40" y="36"/>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85" name="Google Shape;2585;p19"/>
              <p:cNvSpPr/>
              <p:nvPr/>
            </p:nvSpPr>
            <p:spPr>
              <a:xfrm>
                <a:off x="5800725" y="4829176"/>
                <a:ext cx="455612" cy="438150"/>
              </a:xfrm>
              <a:custGeom>
                <a:avLst/>
                <a:gdLst/>
                <a:ahLst/>
                <a:cxnLst/>
                <a:rect l="l" t="t" r="r" b="b"/>
                <a:pathLst>
                  <a:path w="121" h="116" extrusionOk="0">
                    <a:moveTo>
                      <a:pt x="96" y="11"/>
                    </a:moveTo>
                    <a:cubicBezTo>
                      <a:pt x="57" y="0"/>
                      <a:pt x="26" y="40"/>
                      <a:pt x="11" y="71"/>
                    </a:cubicBezTo>
                    <a:cubicBezTo>
                      <a:pt x="7" y="79"/>
                      <a:pt x="4" y="88"/>
                      <a:pt x="2" y="98"/>
                    </a:cubicBezTo>
                    <a:cubicBezTo>
                      <a:pt x="0" y="103"/>
                      <a:pt x="0" y="110"/>
                      <a:pt x="5" y="113"/>
                    </a:cubicBezTo>
                    <a:cubicBezTo>
                      <a:pt x="10" y="116"/>
                      <a:pt x="15" y="115"/>
                      <a:pt x="20" y="113"/>
                    </a:cubicBezTo>
                    <a:cubicBezTo>
                      <a:pt x="29" y="109"/>
                      <a:pt x="38" y="103"/>
                      <a:pt x="46" y="98"/>
                    </a:cubicBezTo>
                    <a:cubicBezTo>
                      <a:pt x="56" y="90"/>
                      <a:pt x="121" y="35"/>
                      <a:pt x="87" y="24"/>
                    </a:cubicBezTo>
                    <a:cubicBezTo>
                      <a:pt x="72" y="19"/>
                      <a:pt x="55" y="34"/>
                      <a:pt x="46" y="43"/>
                    </a:cubicBezTo>
                    <a:cubicBezTo>
                      <a:pt x="39" y="50"/>
                      <a:pt x="33" y="58"/>
                      <a:pt x="28" y="66"/>
                    </a:cubicBezTo>
                    <a:cubicBezTo>
                      <a:pt x="25" y="71"/>
                      <a:pt x="23" y="75"/>
                      <a:pt x="21" y="80"/>
                    </a:cubicBezTo>
                    <a:cubicBezTo>
                      <a:pt x="19" y="83"/>
                      <a:pt x="16" y="87"/>
                      <a:pt x="17" y="91"/>
                    </a:cubicBezTo>
                    <a:cubicBezTo>
                      <a:pt x="18" y="107"/>
                      <a:pt x="47" y="83"/>
                      <a:pt x="51" y="80"/>
                    </a:cubicBezTo>
                    <a:cubicBezTo>
                      <a:pt x="60" y="72"/>
                      <a:pt x="68" y="64"/>
                      <a:pt x="75" y="54"/>
                    </a:cubicBezTo>
                    <a:cubicBezTo>
                      <a:pt x="79" y="48"/>
                      <a:pt x="85" y="42"/>
                      <a:pt x="81" y="35"/>
                    </a:cubicBezTo>
                    <a:cubicBezTo>
                      <a:pt x="81" y="35"/>
                      <a:pt x="80" y="34"/>
                      <a:pt x="79" y="35"/>
                    </a:cubicBezTo>
                    <a:cubicBezTo>
                      <a:pt x="62" y="44"/>
                      <a:pt x="48" y="56"/>
                      <a:pt x="37" y="73"/>
                    </a:cubicBezTo>
                    <a:cubicBezTo>
                      <a:pt x="36" y="74"/>
                      <a:pt x="38" y="76"/>
                      <a:pt x="39" y="75"/>
                    </a:cubicBezTo>
                    <a:cubicBezTo>
                      <a:pt x="48" y="61"/>
                      <a:pt x="60" y="50"/>
                      <a:pt x="74" y="41"/>
                    </a:cubicBezTo>
                    <a:cubicBezTo>
                      <a:pt x="77" y="39"/>
                      <a:pt x="78" y="37"/>
                      <a:pt x="78" y="41"/>
                    </a:cubicBezTo>
                    <a:cubicBezTo>
                      <a:pt x="79" y="44"/>
                      <a:pt x="78" y="44"/>
                      <a:pt x="77" y="46"/>
                    </a:cubicBezTo>
                    <a:cubicBezTo>
                      <a:pt x="76" y="50"/>
                      <a:pt x="72" y="53"/>
                      <a:pt x="69" y="57"/>
                    </a:cubicBezTo>
                    <a:cubicBezTo>
                      <a:pt x="64" y="63"/>
                      <a:pt x="59" y="69"/>
                      <a:pt x="54" y="74"/>
                    </a:cubicBezTo>
                    <a:cubicBezTo>
                      <a:pt x="48" y="80"/>
                      <a:pt x="41" y="85"/>
                      <a:pt x="34" y="89"/>
                    </a:cubicBezTo>
                    <a:cubicBezTo>
                      <a:pt x="32" y="90"/>
                      <a:pt x="31" y="91"/>
                      <a:pt x="29" y="92"/>
                    </a:cubicBezTo>
                    <a:cubicBezTo>
                      <a:pt x="25" y="94"/>
                      <a:pt x="24" y="95"/>
                      <a:pt x="22" y="90"/>
                    </a:cubicBezTo>
                    <a:cubicBezTo>
                      <a:pt x="20" y="85"/>
                      <a:pt x="23" y="82"/>
                      <a:pt x="25" y="77"/>
                    </a:cubicBezTo>
                    <a:cubicBezTo>
                      <a:pt x="33" y="63"/>
                      <a:pt x="43" y="49"/>
                      <a:pt x="56" y="39"/>
                    </a:cubicBezTo>
                    <a:cubicBezTo>
                      <a:pt x="61" y="35"/>
                      <a:pt x="68" y="30"/>
                      <a:pt x="75" y="28"/>
                    </a:cubicBezTo>
                    <a:cubicBezTo>
                      <a:pt x="81" y="26"/>
                      <a:pt x="85" y="26"/>
                      <a:pt x="90" y="30"/>
                    </a:cubicBezTo>
                    <a:cubicBezTo>
                      <a:pt x="95" y="35"/>
                      <a:pt x="94" y="39"/>
                      <a:pt x="91" y="45"/>
                    </a:cubicBezTo>
                    <a:cubicBezTo>
                      <a:pt x="84" y="58"/>
                      <a:pt x="72" y="70"/>
                      <a:pt x="62" y="80"/>
                    </a:cubicBezTo>
                    <a:cubicBezTo>
                      <a:pt x="50" y="91"/>
                      <a:pt x="37" y="102"/>
                      <a:pt x="23" y="109"/>
                    </a:cubicBezTo>
                    <a:cubicBezTo>
                      <a:pt x="20" y="110"/>
                      <a:pt x="15" y="114"/>
                      <a:pt x="12" y="113"/>
                    </a:cubicBezTo>
                    <a:cubicBezTo>
                      <a:pt x="9" y="112"/>
                      <a:pt x="5" y="103"/>
                      <a:pt x="5" y="101"/>
                    </a:cubicBezTo>
                    <a:cubicBezTo>
                      <a:pt x="5" y="100"/>
                      <a:pt x="6" y="98"/>
                      <a:pt x="6" y="97"/>
                    </a:cubicBezTo>
                    <a:cubicBezTo>
                      <a:pt x="9" y="89"/>
                      <a:pt x="12" y="81"/>
                      <a:pt x="15" y="73"/>
                    </a:cubicBezTo>
                    <a:cubicBezTo>
                      <a:pt x="29" y="44"/>
                      <a:pt x="58" y="3"/>
                      <a:pt x="95" y="14"/>
                    </a:cubicBezTo>
                    <a:cubicBezTo>
                      <a:pt x="96" y="14"/>
                      <a:pt x="97" y="12"/>
                      <a:pt x="96" y="1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86" name="Google Shape;2586;p19"/>
              <p:cNvSpPr/>
              <p:nvPr/>
            </p:nvSpPr>
            <p:spPr>
              <a:xfrm>
                <a:off x="5962651" y="4927601"/>
                <a:ext cx="277812" cy="312738"/>
              </a:xfrm>
              <a:custGeom>
                <a:avLst/>
                <a:gdLst/>
                <a:ahLst/>
                <a:cxnLst/>
                <a:rect l="l" t="t" r="r" b="b"/>
                <a:pathLst>
                  <a:path w="74" h="83" extrusionOk="0">
                    <a:moveTo>
                      <a:pt x="63" y="1"/>
                    </a:moveTo>
                    <a:cubicBezTo>
                      <a:pt x="67" y="39"/>
                      <a:pt x="29" y="62"/>
                      <a:pt x="2" y="79"/>
                    </a:cubicBezTo>
                    <a:cubicBezTo>
                      <a:pt x="0" y="81"/>
                      <a:pt x="2" y="83"/>
                      <a:pt x="4" y="82"/>
                    </a:cubicBezTo>
                    <a:cubicBezTo>
                      <a:pt x="30" y="66"/>
                      <a:pt x="74" y="38"/>
                      <a:pt x="64" y="1"/>
                    </a:cubicBezTo>
                    <a:cubicBezTo>
                      <a:pt x="64" y="0"/>
                      <a:pt x="63" y="1"/>
                      <a:pt x="63"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87" name="Google Shape;2587;p19"/>
              <p:cNvSpPr/>
              <p:nvPr/>
            </p:nvSpPr>
            <p:spPr>
              <a:xfrm>
                <a:off x="5740401" y="5319713"/>
                <a:ext cx="584200" cy="463550"/>
              </a:xfrm>
              <a:custGeom>
                <a:avLst/>
                <a:gdLst/>
                <a:ahLst/>
                <a:cxnLst/>
                <a:rect l="l" t="t" r="r" b="b"/>
                <a:pathLst>
                  <a:path w="155" h="123" extrusionOk="0">
                    <a:moveTo>
                      <a:pt x="109" y="25"/>
                    </a:moveTo>
                    <a:cubicBezTo>
                      <a:pt x="125" y="34"/>
                      <a:pt x="141" y="46"/>
                      <a:pt x="148" y="64"/>
                    </a:cubicBezTo>
                    <a:cubicBezTo>
                      <a:pt x="155" y="81"/>
                      <a:pt x="152" y="103"/>
                      <a:pt x="137" y="114"/>
                    </a:cubicBezTo>
                    <a:cubicBezTo>
                      <a:pt x="128" y="122"/>
                      <a:pt x="115" y="123"/>
                      <a:pt x="104" y="121"/>
                    </a:cubicBezTo>
                    <a:cubicBezTo>
                      <a:pt x="92" y="119"/>
                      <a:pt x="81" y="113"/>
                      <a:pt x="71" y="106"/>
                    </a:cubicBezTo>
                    <a:cubicBezTo>
                      <a:pt x="47" y="90"/>
                      <a:pt x="26" y="67"/>
                      <a:pt x="12" y="40"/>
                    </a:cubicBezTo>
                    <a:cubicBezTo>
                      <a:pt x="7" y="32"/>
                      <a:pt x="0" y="16"/>
                      <a:pt x="7" y="8"/>
                    </a:cubicBezTo>
                    <a:cubicBezTo>
                      <a:pt x="13" y="0"/>
                      <a:pt x="27" y="2"/>
                      <a:pt x="36" y="3"/>
                    </a:cubicBezTo>
                    <a:cubicBezTo>
                      <a:pt x="62" y="5"/>
                      <a:pt x="87" y="12"/>
                      <a:pt x="109" y="2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88" name="Google Shape;2588;p19"/>
              <p:cNvSpPr/>
              <p:nvPr/>
            </p:nvSpPr>
            <p:spPr>
              <a:xfrm>
                <a:off x="5834063" y="5380038"/>
                <a:ext cx="463550" cy="407988"/>
              </a:xfrm>
              <a:custGeom>
                <a:avLst/>
                <a:gdLst/>
                <a:ahLst/>
                <a:cxnLst/>
                <a:rect l="l" t="t" r="r" b="b"/>
                <a:pathLst>
                  <a:path w="123" h="108" extrusionOk="0">
                    <a:moveTo>
                      <a:pt x="118" y="80"/>
                    </a:moveTo>
                    <a:cubicBezTo>
                      <a:pt x="123" y="40"/>
                      <a:pt x="78" y="15"/>
                      <a:pt x="46" y="6"/>
                    </a:cubicBezTo>
                    <a:cubicBezTo>
                      <a:pt x="37" y="3"/>
                      <a:pt x="27" y="1"/>
                      <a:pt x="18" y="1"/>
                    </a:cubicBezTo>
                    <a:cubicBezTo>
                      <a:pt x="12" y="0"/>
                      <a:pt x="5" y="1"/>
                      <a:pt x="3" y="7"/>
                    </a:cubicBezTo>
                    <a:cubicBezTo>
                      <a:pt x="0" y="12"/>
                      <a:pt x="3" y="17"/>
                      <a:pt x="5" y="21"/>
                    </a:cubicBezTo>
                    <a:cubicBezTo>
                      <a:pt x="10" y="30"/>
                      <a:pt x="18" y="37"/>
                      <a:pt x="25" y="44"/>
                    </a:cubicBezTo>
                    <a:cubicBezTo>
                      <a:pt x="34" y="53"/>
                      <a:pt x="99" y="108"/>
                      <a:pt x="104" y="74"/>
                    </a:cubicBezTo>
                    <a:cubicBezTo>
                      <a:pt x="106" y="58"/>
                      <a:pt x="89" y="44"/>
                      <a:pt x="78" y="36"/>
                    </a:cubicBezTo>
                    <a:cubicBezTo>
                      <a:pt x="70" y="30"/>
                      <a:pt x="62" y="25"/>
                      <a:pt x="53" y="22"/>
                    </a:cubicBezTo>
                    <a:cubicBezTo>
                      <a:pt x="48" y="20"/>
                      <a:pt x="43" y="18"/>
                      <a:pt x="38" y="17"/>
                    </a:cubicBezTo>
                    <a:cubicBezTo>
                      <a:pt x="35" y="16"/>
                      <a:pt x="30" y="14"/>
                      <a:pt x="27" y="15"/>
                    </a:cubicBezTo>
                    <a:cubicBezTo>
                      <a:pt x="11" y="19"/>
                      <a:pt x="39" y="43"/>
                      <a:pt x="43" y="46"/>
                    </a:cubicBezTo>
                    <a:cubicBezTo>
                      <a:pt x="52" y="54"/>
                      <a:pt x="62" y="61"/>
                      <a:pt x="73" y="67"/>
                    </a:cubicBezTo>
                    <a:cubicBezTo>
                      <a:pt x="79" y="70"/>
                      <a:pt x="86" y="74"/>
                      <a:pt x="92" y="69"/>
                    </a:cubicBezTo>
                    <a:cubicBezTo>
                      <a:pt x="93" y="69"/>
                      <a:pt x="92" y="68"/>
                      <a:pt x="92" y="67"/>
                    </a:cubicBezTo>
                    <a:cubicBezTo>
                      <a:pt x="80" y="52"/>
                      <a:pt x="66" y="40"/>
                      <a:pt x="48" y="31"/>
                    </a:cubicBezTo>
                    <a:cubicBezTo>
                      <a:pt x="46" y="31"/>
                      <a:pt x="45" y="33"/>
                      <a:pt x="46" y="34"/>
                    </a:cubicBezTo>
                    <a:cubicBezTo>
                      <a:pt x="61" y="41"/>
                      <a:pt x="74" y="51"/>
                      <a:pt x="85" y="63"/>
                    </a:cubicBezTo>
                    <a:cubicBezTo>
                      <a:pt x="87" y="66"/>
                      <a:pt x="90" y="66"/>
                      <a:pt x="86" y="67"/>
                    </a:cubicBezTo>
                    <a:cubicBezTo>
                      <a:pt x="83" y="68"/>
                      <a:pt x="83" y="67"/>
                      <a:pt x="81" y="67"/>
                    </a:cubicBezTo>
                    <a:cubicBezTo>
                      <a:pt x="77" y="66"/>
                      <a:pt x="73" y="63"/>
                      <a:pt x="69" y="61"/>
                    </a:cubicBezTo>
                    <a:cubicBezTo>
                      <a:pt x="62" y="57"/>
                      <a:pt x="55" y="53"/>
                      <a:pt x="49" y="48"/>
                    </a:cubicBezTo>
                    <a:cubicBezTo>
                      <a:pt x="43" y="43"/>
                      <a:pt x="37" y="38"/>
                      <a:pt x="31" y="31"/>
                    </a:cubicBezTo>
                    <a:cubicBezTo>
                      <a:pt x="30" y="30"/>
                      <a:pt x="29" y="28"/>
                      <a:pt x="27" y="27"/>
                    </a:cubicBezTo>
                    <a:cubicBezTo>
                      <a:pt x="25" y="23"/>
                      <a:pt x="24" y="22"/>
                      <a:pt x="28" y="20"/>
                    </a:cubicBezTo>
                    <a:cubicBezTo>
                      <a:pt x="33" y="17"/>
                      <a:pt x="37" y="19"/>
                      <a:pt x="42" y="21"/>
                    </a:cubicBezTo>
                    <a:cubicBezTo>
                      <a:pt x="57" y="26"/>
                      <a:pt x="72" y="34"/>
                      <a:pt x="84" y="45"/>
                    </a:cubicBezTo>
                    <a:cubicBezTo>
                      <a:pt x="89" y="50"/>
                      <a:pt x="95" y="56"/>
                      <a:pt x="98" y="62"/>
                    </a:cubicBezTo>
                    <a:cubicBezTo>
                      <a:pt x="101" y="68"/>
                      <a:pt x="102" y="72"/>
                      <a:pt x="98" y="77"/>
                    </a:cubicBezTo>
                    <a:cubicBezTo>
                      <a:pt x="95" y="83"/>
                      <a:pt x="90" y="82"/>
                      <a:pt x="84" y="80"/>
                    </a:cubicBezTo>
                    <a:cubicBezTo>
                      <a:pt x="70" y="76"/>
                      <a:pt x="56" y="66"/>
                      <a:pt x="45" y="57"/>
                    </a:cubicBezTo>
                    <a:cubicBezTo>
                      <a:pt x="32" y="48"/>
                      <a:pt x="20" y="37"/>
                      <a:pt x="10" y="24"/>
                    </a:cubicBezTo>
                    <a:cubicBezTo>
                      <a:pt x="8" y="21"/>
                      <a:pt x="4" y="17"/>
                      <a:pt x="4" y="13"/>
                    </a:cubicBezTo>
                    <a:cubicBezTo>
                      <a:pt x="5" y="10"/>
                      <a:pt x="13" y="5"/>
                      <a:pt x="15" y="5"/>
                    </a:cubicBezTo>
                    <a:cubicBezTo>
                      <a:pt x="16" y="5"/>
                      <a:pt x="18" y="5"/>
                      <a:pt x="19" y="5"/>
                    </a:cubicBezTo>
                    <a:cubicBezTo>
                      <a:pt x="28" y="6"/>
                      <a:pt x="36" y="8"/>
                      <a:pt x="44" y="11"/>
                    </a:cubicBezTo>
                    <a:cubicBezTo>
                      <a:pt x="75" y="19"/>
                      <a:pt x="120" y="42"/>
                      <a:pt x="116" y="80"/>
                    </a:cubicBezTo>
                    <a:cubicBezTo>
                      <a:pt x="115" y="81"/>
                      <a:pt x="118" y="81"/>
                      <a:pt x="118" y="8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89" name="Google Shape;2589;p19"/>
              <p:cNvSpPr/>
              <p:nvPr/>
            </p:nvSpPr>
            <p:spPr>
              <a:xfrm>
                <a:off x="5883275" y="5541963"/>
                <a:ext cx="346075" cy="252412"/>
              </a:xfrm>
              <a:custGeom>
                <a:avLst/>
                <a:gdLst/>
                <a:ahLst/>
                <a:cxnLst/>
                <a:rect l="l" t="t" r="r" b="b"/>
                <a:pathLst>
                  <a:path w="92" h="67" extrusionOk="0">
                    <a:moveTo>
                      <a:pt x="91" y="49"/>
                    </a:moveTo>
                    <a:cubicBezTo>
                      <a:pt x="55" y="60"/>
                      <a:pt x="25" y="26"/>
                      <a:pt x="4" y="2"/>
                    </a:cubicBezTo>
                    <a:cubicBezTo>
                      <a:pt x="3" y="0"/>
                      <a:pt x="0" y="2"/>
                      <a:pt x="2" y="4"/>
                    </a:cubicBezTo>
                    <a:cubicBezTo>
                      <a:pt x="22" y="28"/>
                      <a:pt x="56" y="67"/>
                      <a:pt x="91" y="51"/>
                    </a:cubicBezTo>
                    <a:cubicBezTo>
                      <a:pt x="92" y="50"/>
                      <a:pt x="91" y="49"/>
                      <a:pt x="91" y="4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90" name="Google Shape;2590;p19"/>
              <p:cNvSpPr/>
              <p:nvPr/>
            </p:nvSpPr>
            <p:spPr>
              <a:xfrm>
                <a:off x="5053013" y="5180013"/>
                <a:ext cx="660400" cy="342900"/>
              </a:xfrm>
              <a:custGeom>
                <a:avLst/>
                <a:gdLst/>
                <a:ahLst/>
                <a:cxnLst/>
                <a:rect l="l" t="t" r="r" b="b"/>
                <a:pathLst>
                  <a:path w="175" h="91" extrusionOk="0">
                    <a:moveTo>
                      <a:pt x="80" y="1"/>
                    </a:moveTo>
                    <a:cubicBezTo>
                      <a:pt x="61" y="0"/>
                      <a:pt x="41" y="2"/>
                      <a:pt x="26" y="13"/>
                    </a:cubicBezTo>
                    <a:cubicBezTo>
                      <a:pt x="10" y="23"/>
                      <a:pt x="0" y="44"/>
                      <a:pt x="7" y="61"/>
                    </a:cubicBezTo>
                    <a:cubicBezTo>
                      <a:pt x="11" y="72"/>
                      <a:pt x="21" y="81"/>
                      <a:pt x="31" y="85"/>
                    </a:cubicBezTo>
                    <a:cubicBezTo>
                      <a:pt x="42" y="90"/>
                      <a:pt x="54" y="91"/>
                      <a:pt x="66" y="90"/>
                    </a:cubicBezTo>
                    <a:cubicBezTo>
                      <a:pt x="96" y="90"/>
                      <a:pt x="126" y="82"/>
                      <a:pt x="152" y="68"/>
                    </a:cubicBezTo>
                    <a:cubicBezTo>
                      <a:pt x="160" y="63"/>
                      <a:pt x="175" y="54"/>
                      <a:pt x="174" y="43"/>
                    </a:cubicBezTo>
                    <a:cubicBezTo>
                      <a:pt x="174" y="33"/>
                      <a:pt x="160" y="27"/>
                      <a:pt x="153" y="23"/>
                    </a:cubicBezTo>
                    <a:cubicBezTo>
                      <a:pt x="130" y="11"/>
                      <a:pt x="105" y="3"/>
                      <a:pt x="80" y="1"/>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91" name="Google Shape;2591;p19"/>
              <p:cNvSpPr/>
              <p:nvPr/>
            </p:nvSpPr>
            <p:spPr>
              <a:xfrm>
                <a:off x="5099051" y="5202238"/>
                <a:ext cx="520700" cy="268288"/>
              </a:xfrm>
              <a:custGeom>
                <a:avLst/>
                <a:gdLst/>
                <a:ahLst/>
                <a:cxnLst/>
                <a:rect l="l" t="t" r="r" b="b"/>
                <a:pathLst>
                  <a:path w="138" h="71" extrusionOk="0">
                    <a:moveTo>
                      <a:pt x="0" y="36"/>
                    </a:moveTo>
                    <a:cubicBezTo>
                      <a:pt x="18" y="0"/>
                      <a:pt x="69" y="4"/>
                      <a:pt x="101" y="14"/>
                    </a:cubicBezTo>
                    <a:cubicBezTo>
                      <a:pt x="110" y="17"/>
                      <a:pt x="119" y="20"/>
                      <a:pt x="128" y="25"/>
                    </a:cubicBezTo>
                    <a:cubicBezTo>
                      <a:pt x="132" y="28"/>
                      <a:pt x="138" y="32"/>
                      <a:pt x="137" y="38"/>
                    </a:cubicBezTo>
                    <a:cubicBezTo>
                      <a:pt x="136" y="44"/>
                      <a:pt x="131" y="47"/>
                      <a:pt x="127" y="49"/>
                    </a:cubicBezTo>
                    <a:cubicBezTo>
                      <a:pt x="118" y="53"/>
                      <a:pt x="107" y="56"/>
                      <a:pt x="98" y="58"/>
                    </a:cubicBezTo>
                    <a:cubicBezTo>
                      <a:pt x="86" y="60"/>
                      <a:pt x="1" y="71"/>
                      <a:pt x="15" y="39"/>
                    </a:cubicBezTo>
                    <a:cubicBezTo>
                      <a:pt x="22" y="25"/>
                      <a:pt x="44" y="22"/>
                      <a:pt x="58" y="21"/>
                    </a:cubicBezTo>
                    <a:cubicBezTo>
                      <a:pt x="68" y="21"/>
                      <a:pt x="77" y="22"/>
                      <a:pt x="87" y="24"/>
                    </a:cubicBezTo>
                    <a:cubicBezTo>
                      <a:pt x="92" y="24"/>
                      <a:pt x="97" y="26"/>
                      <a:pt x="102" y="27"/>
                    </a:cubicBezTo>
                    <a:cubicBezTo>
                      <a:pt x="105" y="28"/>
                      <a:pt x="110" y="29"/>
                      <a:pt x="112" y="32"/>
                    </a:cubicBezTo>
                    <a:cubicBezTo>
                      <a:pt x="123" y="44"/>
                      <a:pt x="86" y="49"/>
                      <a:pt x="81" y="49"/>
                    </a:cubicBezTo>
                    <a:cubicBezTo>
                      <a:pt x="69" y="51"/>
                      <a:pt x="57" y="52"/>
                      <a:pt x="46" y="50"/>
                    </a:cubicBezTo>
                    <a:cubicBezTo>
                      <a:pt x="39" y="49"/>
                      <a:pt x="31" y="49"/>
                      <a:pt x="28" y="42"/>
                    </a:cubicBezTo>
                    <a:cubicBezTo>
                      <a:pt x="27" y="41"/>
                      <a:pt x="28" y="40"/>
                      <a:pt x="29" y="40"/>
                    </a:cubicBezTo>
                    <a:cubicBezTo>
                      <a:pt x="47" y="34"/>
                      <a:pt x="66" y="32"/>
                      <a:pt x="86" y="34"/>
                    </a:cubicBezTo>
                    <a:cubicBezTo>
                      <a:pt x="87" y="35"/>
                      <a:pt x="87" y="37"/>
                      <a:pt x="85" y="37"/>
                    </a:cubicBezTo>
                    <a:cubicBezTo>
                      <a:pt x="69" y="35"/>
                      <a:pt x="53" y="36"/>
                      <a:pt x="37" y="41"/>
                    </a:cubicBezTo>
                    <a:cubicBezTo>
                      <a:pt x="34" y="41"/>
                      <a:pt x="32" y="40"/>
                      <a:pt x="34" y="44"/>
                    </a:cubicBezTo>
                    <a:cubicBezTo>
                      <a:pt x="36" y="46"/>
                      <a:pt x="36" y="45"/>
                      <a:pt x="38" y="46"/>
                    </a:cubicBezTo>
                    <a:cubicBezTo>
                      <a:pt x="42" y="48"/>
                      <a:pt x="47" y="47"/>
                      <a:pt x="52" y="48"/>
                    </a:cubicBezTo>
                    <a:cubicBezTo>
                      <a:pt x="60" y="48"/>
                      <a:pt x="67" y="48"/>
                      <a:pt x="75" y="48"/>
                    </a:cubicBezTo>
                    <a:cubicBezTo>
                      <a:pt x="83" y="47"/>
                      <a:pt x="91" y="45"/>
                      <a:pt x="99" y="43"/>
                    </a:cubicBezTo>
                    <a:cubicBezTo>
                      <a:pt x="101" y="43"/>
                      <a:pt x="103" y="42"/>
                      <a:pt x="105" y="41"/>
                    </a:cubicBezTo>
                    <a:cubicBezTo>
                      <a:pt x="109" y="40"/>
                      <a:pt x="110" y="40"/>
                      <a:pt x="108" y="35"/>
                    </a:cubicBezTo>
                    <a:cubicBezTo>
                      <a:pt x="106" y="30"/>
                      <a:pt x="101" y="30"/>
                      <a:pt x="96" y="29"/>
                    </a:cubicBezTo>
                    <a:cubicBezTo>
                      <a:pt x="81" y="25"/>
                      <a:pt x="64" y="23"/>
                      <a:pt x="48" y="26"/>
                    </a:cubicBezTo>
                    <a:cubicBezTo>
                      <a:pt x="41" y="27"/>
                      <a:pt x="33" y="29"/>
                      <a:pt x="27" y="33"/>
                    </a:cubicBezTo>
                    <a:cubicBezTo>
                      <a:pt x="21" y="36"/>
                      <a:pt x="18" y="39"/>
                      <a:pt x="18" y="45"/>
                    </a:cubicBezTo>
                    <a:cubicBezTo>
                      <a:pt x="18" y="51"/>
                      <a:pt x="22" y="54"/>
                      <a:pt x="28" y="56"/>
                    </a:cubicBezTo>
                    <a:cubicBezTo>
                      <a:pt x="43" y="59"/>
                      <a:pt x="59" y="59"/>
                      <a:pt x="74" y="58"/>
                    </a:cubicBezTo>
                    <a:cubicBezTo>
                      <a:pt x="90" y="57"/>
                      <a:pt x="106" y="54"/>
                      <a:pt x="121" y="49"/>
                    </a:cubicBezTo>
                    <a:cubicBezTo>
                      <a:pt x="124" y="48"/>
                      <a:pt x="130" y="46"/>
                      <a:pt x="132" y="43"/>
                    </a:cubicBezTo>
                    <a:cubicBezTo>
                      <a:pt x="133" y="40"/>
                      <a:pt x="129" y="31"/>
                      <a:pt x="127" y="30"/>
                    </a:cubicBezTo>
                    <a:cubicBezTo>
                      <a:pt x="126" y="29"/>
                      <a:pt x="125" y="29"/>
                      <a:pt x="124" y="28"/>
                    </a:cubicBezTo>
                    <a:cubicBezTo>
                      <a:pt x="116" y="24"/>
                      <a:pt x="108" y="21"/>
                      <a:pt x="100" y="19"/>
                    </a:cubicBezTo>
                    <a:cubicBezTo>
                      <a:pt x="70" y="10"/>
                      <a:pt x="19" y="3"/>
                      <a:pt x="2" y="38"/>
                    </a:cubicBezTo>
                    <a:cubicBezTo>
                      <a:pt x="2" y="39"/>
                      <a:pt x="0" y="38"/>
                      <a:pt x="0" y="3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92" name="Google Shape;2592;p19"/>
              <p:cNvSpPr/>
              <p:nvPr/>
            </p:nvSpPr>
            <p:spPr>
              <a:xfrm>
                <a:off x="5113338" y="5407026"/>
                <a:ext cx="388938" cy="127000"/>
              </a:xfrm>
              <a:custGeom>
                <a:avLst/>
                <a:gdLst/>
                <a:ahLst/>
                <a:cxnLst/>
                <a:rect l="l" t="t" r="r" b="b"/>
                <a:pathLst>
                  <a:path w="103" h="34" extrusionOk="0">
                    <a:moveTo>
                      <a:pt x="1" y="1"/>
                    </a:moveTo>
                    <a:cubicBezTo>
                      <a:pt x="26" y="29"/>
                      <a:pt x="69" y="17"/>
                      <a:pt x="100" y="9"/>
                    </a:cubicBezTo>
                    <a:cubicBezTo>
                      <a:pt x="102" y="8"/>
                      <a:pt x="103" y="11"/>
                      <a:pt x="101" y="12"/>
                    </a:cubicBezTo>
                    <a:cubicBezTo>
                      <a:pt x="71" y="20"/>
                      <a:pt x="21" y="34"/>
                      <a:pt x="0" y="2"/>
                    </a:cubicBezTo>
                    <a:cubicBezTo>
                      <a:pt x="0" y="1"/>
                      <a:pt x="1" y="0"/>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93" name="Google Shape;2593;p19"/>
              <p:cNvSpPr/>
              <p:nvPr/>
            </p:nvSpPr>
            <p:spPr>
              <a:xfrm>
                <a:off x="5486401" y="5365751"/>
                <a:ext cx="358775" cy="650875"/>
              </a:xfrm>
              <a:custGeom>
                <a:avLst/>
                <a:gdLst/>
                <a:ahLst/>
                <a:cxnLst/>
                <a:rect l="l" t="t" r="r" b="b"/>
                <a:pathLst>
                  <a:path w="95" h="173" extrusionOk="0">
                    <a:moveTo>
                      <a:pt x="5" y="88"/>
                    </a:moveTo>
                    <a:cubicBezTo>
                      <a:pt x="1" y="106"/>
                      <a:pt x="0" y="126"/>
                      <a:pt x="8" y="143"/>
                    </a:cubicBezTo>
                    <a:cubicBezTo>
                      <a:pt x="15" y="160"/>
                      <a:pt x="34" y="173"/>
                      <a:pt x="52" y="170"/>
                    </a:cubicBezTo>
                    <a:cubicBezTo>
                      <a:pt x="64" y="167"/>
                      <a:pt x="74" y="159"/>
                      <a:pt x="80" y="149"/>
                    </a:cubicBezTo>
                    <a:cubicBezTo>
                      <a:pt x="86" y="139"/>
                      <a:pt x="89" y="127"/>
                      <a:pt x="91" y="115"/>
                    </a:cubicBezTo>
                    <a:cubicBezTo>
                      <a:pt x="95" y="86"/>
                      <a:pt x="92" y="55"/>
                      <a:pt x="82" y="27"/>
                    </a:cubicBezTo>
                    <a:cubicBezTo>
                      <a:pt x="79" y="18"/>
                      <a:pt x="72" y="2"/>
                      <a:pt x="61" y="1"/>
                    </a:cubicBezTo>
                    <a:cubicBezTo>
                      <a:pt x="52" y="0"/>
                      <a:pt x="44" y="13"/>
                      <a:pt x="38" y="20"/>
                    </a:cubicBezTo>
                    <a:cubicBezTo>
                      <a:pt x="22" y="40"/>
                      <a:pt x="11" y="63"/>
                      <a:pt x="5" y="88"/>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94" name="Google Shape;2594;p19"/>
              <p:cNvSpPr/>
              <p:nvPr/>
            </p:nvSpPr>
            <p:spPr>
              <a:xfrm>
                <a:off x="5494338" y="5459413"/>
                <a:ext cx="263525" cy="531813"/>
              </a:xfrm>
              <a:custGeom>
                <a:avLst/>
                <a:gdLst/>
                <a:ahLst/>
                <a:cxnLst/>
                <a:rect l="l" t="t" r="r" b="b"/>
                <a:pathLst>
                  <a:path w="70" h="141" extrusionOk="0">
                    <a:moveTo>
                      <a:pt x="33" y="136"/>
                    </a:moveTo>
                    <a:cubicBezTo>
                      <a:pt x="0" y="113"/>
                      <a:pt x="12" y="63"/>
                      <a:pt x="27" y="33"/>
                    </a:cubicBezTo>
                    <a:cubicBezTo>
                      <a:pt x="31" y="25"/>
                      <a:pt x="36" y="16"/>
                      <a:pt x="42" y="9"/>
                    </a:cubicBezTo>
                    <a:cubicBezTo>
                      <a:pt x="45" y="4"/>
                      <a:pt x="50" y="0"/>
                      <a:pt x="57" y="2"/>
                    </a:cubicBezTo>
                    <a:cubicBezTo>
                      <a:pt x="62" y="3"/>
                      <a:pt x="64" y="9"/>
                      <a:pt x="65" y="13"/>
                    </a:cubicBezTo>
                    <a:cubicBezTo>
                      <a:pt x="68" y="23"/>
                      <a:pt x="69" y="34"/>
                      <a:pt x="69" y="43"/>
                    </a:cubicBezTo>
                    <a:cubicBezTo>
                      <a:pt x="70" y="56"/>
                      <a:pt x="67" y="141"/>
                      <a:pt x="38" y="122"/>
                    </a:cubicBezTo>
                    <a:cubicBezTo>
                      <a:pt x="25" y="113"/>
                      <a:pt x="25" y="91"/>
                      <a:pt x="27" y="77"/>
                    </a:cubicBezTo>
                    <a:cubicBezTo>
                      <a:pt x="28" y="67"/>
                      <a:pt x="30" y="58"/>
                      <a:pt x="34" y="49"/>
                    </a:cubicBezTo>
                    <a:cubicBezTo>
                      <a:pt x="36" y="44"/>
                      <a:pt x="38" y="39"/>
                      <a:pt x="40" y="35"/>
                    </a:cubicBezTo>
                    <a:cubicBezTo>
                      <a:pt x="41" y="32"/>
                      <a:pt x="43" y="27"/>
                      <a:pt x="46" y="25"/>
                    </a:cubicBezTo>
                    <a:cubicBezTo>
                      <a:pt x="60" y="16"/>
                      <a:pt x="59" y="53"/>
                      <a:pt x="59" y="58"/>
                    </a:cubicBezTo>
                    <a:cubicBezTo>
                      <a:pt x="58" y="70"/>
                      <a:pt x="57" y="82"/>
                      <a:pt x="54" y="94"/>
                    </a:cubicBezTo>
                    <a:cubicBezTo>
                      <a:pt x="52" y="100"/>
                      <a:pt x="50" y="108"/>
                      <a:pt x="43" y="110"/>
                    </a:cubicBezTo>
                    <a:cubicBezTo>
                      <a:pt x="42" y="110"/>
                      <a:pt x="41" y="109"/>
                      <a:pt x="41" y="109"/>
                    </a:cubicBezTo>
                    <a:cubicBezTo>
                      <a:pt x="38" y="89"/>
                      <a:pt x="38" y="70"/>
                      <a:pt x="44" y="52"/>
                    </a:cubicBezTo>
                    <a:cubicBezTo>
                      <a:pt x="45" y="50"/>
                      <a:pt x="47" y="51"/>
                      <a:pt x="47" y="52"/>
                    </a:cubicBezTo>
                    <a:cubicBezTo>
                      <a:pt x="42" y="68"/>
                      <a:pt x="41" y="84"/>
                      <a:pt x="43" y="100"/>
                    </a:cubicBezTo>
                    <a:cubicBezTo>
                      <a:pt x="43" y="104"/>
                      <a:pt x="42" y="106"/>
                      <a:pt x="45" y="104"/>
                    </a:cubicBezTo>
                    <a:cubicBezTo>
                      <a:pt x="48" y="102"/>
                      <a:pt x="47" y="102"/>
                      <a:pt x="48" y="100"/>
                    </a:cubicBezTo>
                    <a:cubicBezTo>
                      <a:pt x="50" y="96"/>
                      <a:pt x="51" y="91"/>
                      <a:pt x="52" y="87"/>
                    </a:cubicBezTo>
                    <a:cubicBezTo>
                      <a:pt x="54" y="80"/>
                      <a:pt x="55" y="72"/>
                      <a:pt x="56" y="64"/>
                    </a:cubicBezTo>
                    <a:cubicBezTo>
                      <a:pt x="56" y="56"/>
                      <a:pt x="56" y="48"/>
                      <a:pt x="55" y="40"/>
                    </a:cubicBezTo>
                    <a:cubicBezTo>
                      <a:pt x="55" y="38"/>
                      <a:pt x="55" y="35"/>
                      <a:pt x="54" y="34"/>
                    </a:cubicBezTo>
                    <a:cubicBezTo>
                      <a:pt x="53" y="29"/>
                      <a:pt x="53" y="28"/>
                      <a:pt x="49" y="29"/>
                    </a:cubicBezTo>
                    <a:cubicBezTo>
                      <a:pt x="44" y="31"/>
                      <a:pt x="43" y="35"/>
                      <a:pt x="41" y="40"/>
                    </a:cubicBezTo>
                    <a:cubicBezTo>
                      <a:pt x="34" y="55"/>
                      <a:pt x="29" y="71"/>
                      <a:pt x="30" y="87"/>
                    </a:cubicBezTo>
                    <a:cubicBezTo>
                      <a:pt x="30" y="95"/>
                      <a:pt x="31" y="103"/>
                      <a:pt x="33" y="110"/>
                    </a:cubicBezTo>
                    <a:cubicBezTo>
                      <a:pt x="36" y="115"/>
                      <a:pt x="38" y="119"/>
                      <a:pt x="44" y="120"/>
                    </a:cubicBezTo>
                    <a:cubicBezTo>
                      <a:pt x="50" y="121"/>
                      <a:pt x="54" y="117"/>
                      <a:pt x="56" y="112"/>
                    </a:cubicBezTo>
                    <a:cubicBezTo>
                      <a:pt x="62" y="98"/>
                      <a:pt x="64" y="82"/>
                      <a:pt x="65" y="67"/>
                    </a:cubicBezTo>
                    <a:cubicBezTo>
                      <a:pt x="67" y="51"/>
                      <a:pt x="67" y="34"/>
                      <a:pt x="64" y="19"/>
                    </a:cubicBezTo>
                    <a:cubicBezTo>
                      <a:pt x="64" y="16"/>
                      <a:pt x="63" y="9"/>
                      <a:pt x="60" y="7"/>
                    </a:cubicBezTo>
                    <a:cubicBezTo>
                      <a:pt x="57" y="6"/>
                      <a:pt x="49" y="8"/>
                      <a:pt x="47" y="10"/>
                    </a:cubicBezTo>
                    <a:cubicBezTo>
                      <a:pt x="46" y="11"/>
                      <a:pt x="45" y="12"/>
                      <a:pt x="44" y="13"/>
                    </a:cubicBezTo>
                    <a:cubicBezTo>
                      <a:pt x="39" y="20"/>
                      <a:pt x="35" y="27"/>
                      <a:pt x="31" y="35"/>
                    </a:cubicBezTo>
                    <a:cubicBezTo>
                      <a:pt x="17" y="63"/>
                      <a:pt x="3" y="112"/>
                      <a:pt x="34" y="134"/>
                    </a:cubicBezTo>
                    <a:cubicBezTo>
                      <a:pt x="35" y="135"/>
                      <a:pt x="34" y="137"/>
                      <a:pt x="33" y="13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95" name="Google Shape;2595;p19"/>
              <p:cNvSpPr/>
              <p:nvPr/>
            </p:nvSpPr>
            <p:spPr>
              <a:xfrm>
                <a:off x="5686426" y="5594351"/>
                <a:ext cx="139700" cy="377825"/>
              </a:xfrm>
              <a:custGeom>
                <a:avLst/>
                <a:gdLst/>
                <a:ahLst/>
                <a:cxnLst/>
                <a:rect l="l" t="t" r="r" b="b"/>
                <a:pathLst>
                  <a:path w="37" h="100" extrusionOk="0">
                    <a:moveTo>
                      <a:pt x="1" y="98"/>
                    </a:moveTo>
                    <a:cubicBezTo>
                      <a:pt x="33" y="79"/>
                      <a:pt x="27" y="34"/>
                      <a:pt x="24" y="2"/>
                    </a:cubicBezTo>
                    <a:cubicBezTo>
                      <a:pt x="24" y="0"/>
                      <a:pt x="27" y="0"/>
                      <a:pt x="27" y="2"/>
                    </a:cubicBezTo>
                    <a:cubicBezTo>
                      <a:pt x="31" y="32"/>
                      <a:pt x="37" y="84"/>
                      <a:pt x="1" y="99"/>
                    </a:cubicBezTo>
                    <a:cubicBezTo>
                      <a:pt x="1" y="100"/>
                      <a:pt x="0" y="98"/>
                      <a:pt x="1" y="9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96" name="Google Shape;2596;p19"/>
              <p:cNvSpPr/>
              <p:nvPr/>
            </p:nvSpPr>
            <p:spPr>
              <a:xfrm>
                <a:off x="5630863" y="5199063"/>
                <a:ext cx="211138" cy="222250"/>
              </a:xfrm>
              <a:custGeom>
                <a:avLst/>
                <a:gdLst/>
                <a:ahLst/>
                <a:cxnLst/>
                <a:rect l="l" t="t" r="r" b="b"/>
                <a:pathLst>
                  <a:path w="56" h="59" extrusionOk="0">
                    <a:moveTo>
                      <a:pt x="2" y="35"/>
                    </a:moveTo>
                    <a:cubicBezTo>
                      <a:pt x="3" y="44"/>
                      <a:pt x="10" y="53"/>
                      <a:pt x="19" y="57"/>
                    </a:cubicBezTo>
                    <a:cubicBezTo>
                      <a:pt x="22" y="58"/>
                      <a:pt x="26" y="59"/>
                      <a:pt x="30" y="59"/>
                    </a:cubicBezTo>
                    <a:cubicBezTo>
                      <a:pt x="40" y="59"/>
                      <a:pt x="49" y="52"/>
                      <a:pt x="52" y="43"/>
                    </a:cubicBezTo>
                    <a:cubicBezTo>
                      <a:pt x="56" y="33"/>
                      <a:pt x="53" y="22"/>
                      <a:pt x="45" y="15"/>
                    </a:cubicBezTo>
                    <a:cubicBezTo>
                      <a:pt x="28" y="0"/>
                      <a:pt x="0" y="11"/>
                      <a:pt x="2" y="3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97" name="Google Shape;2597;p19"/>
              <p:cNvSpPr/>
              <p:nvPr/>
            </p:nvSpPr>
            <p:spPr>
              <a:xfrm>
                <a:off x="5576888" y="5172076"/>
                <a:ext cx="306388" cy="306388"/>
              </a:xfrm>
              <a:custGeom>
                <a:avLst/>
                <a:gdLst/>
                <a:ahLst/>
                <a:cxnLst/>
                <a:rect l="l" t="t" r="r" b="b"/>
                <a:pathLst>
                  <a:path w="81" h="81" extrusionOk="0">
                    <a:moveTo>
                      <a:pt x="26" y="11"/>
                    </a:moveTo>
                    <a:cubicBezTo>
                      <a:pt x="6" y="19"/>
                      <a:pt x="0" y="41"/>
                      <a:pt x="11" y="59"/>
                    </a:cubicBezTo>
                    <a:cubicBezTo>
                      <a:pt x="16" y="67"/>
                      <a:pt x="23" y="76"/>
                      <a:pt x="33" y="78"/>
                    </a:cubicBezTo>
                    <a:cubicBezTo>
                      <a:pt x="43" y="81"/>
                      <a:pt x="53" y="77"/>
                      <a:pt x="61" y="72"/>
                    </a:cubicBezTo>
                    <a:cubicBezTo>
                      <a:pt x="78" y="61"/>
                      <a:pt x="81" y="37"/>
                      <a:pt x="70" y="20"/>
                    </a:cubicBezTo>
                    <a:cubicBezTo>
                      <a:pt x="60" y="5"/>
                      <a:pt x="37" y="0"/>
                      <a:pt x="22" y="12"/>
                    </a:cubicBezTo>
                    <a:cubicBezTo>
                      <a:pt x="21" y="14"/>
                      <a:pt x="23" y="16"/>
                      <a:pt x="24" y="15"/>
                    </a:cubicBezTo>
                    <a:cubicBezTo>
                      <a:pt x="38" y="5"/>
                      <a:pt x="57" y="7"/>
                      <a:pt x="67" y="21"/>
                    </a:cubicBezTo>
                    <a:cubicBezTo>
                      <a:pt x="78" y="36"/>
                      <a:pt x="76" y="59"/>
                      <a:pt x="59" y="70"/>
                    </a:cubicBezTo>
                    <a:cubicBezTo>
                      <a:pt x="53" y="74"/>
                      <a:pt x="44" y="77"/>
                      <a:pt x="36" y="76"/>
                    </a:cubicBezTo>
                    <a:cubicBezTo>
                      <a:pt x="27" y="75"/>
                      <a:pt x="20" y="67"/>
                      <a:pt x="15" y="60"/>
                    </a:cubicBezTo>
                    <a:cubicBezTo>
                      <a:pt x="3" y="43"/>
                      <a:pt x="7" y="21"/>
                      <a:pt x="27" y="13"/>
                    </a:cubicBezTo>
                    <a:cubicBezTo>
                      <a:pt x="28" y="12"/>
                      <a:pt x="27" y="10"/>
                      <a:pt x="26" y="1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2598" name="Google Shape;2598;p19"/>
            <p:cNvSpPr/>
            <p:nvPr/>
          </p:nvSpPr>
          <p:spPr>
            <a:xfrm rot="10040634">
              <a:off x="6245815" y="4678299"/>
              <a:ext cx="744713" cy="599296"/>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99" name="Google Shape;2599;p19"/>
            <p:cNvSpPr/>
            <p:nvPr/>
          </p:nvSpPr>
          <p:spPr>
            <a:xfrm rot="3867323">
              <a:off x="6296433" y="-186584"/>
              <a:ext cx="643451" cy="51782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2600" name="Google Shape;2600;p19"/>
            <p:cNvGrpSpPr/>
            <p:nvPr/>
          </p:nvGrpSpPr>
          <p:grpSpPr>
            <a:xfrm>
              <a:off x="7201609" y="-173613"/>
              <a:ext cx="514566" cy="512491"/>
              <a:chOff x="3168651" y="847725"/>
              <a:chExt cx="787400" cy="784225"/>
            </a:xfrm>
          </p:grpSpPr>
          <p:sp>
            <p:nvSpPr>
              <p:cNvPr id="2601" name="Google Shape;2601;p19"/>
              <p:cNvSpPr/>
              <p:nvPr/>
            </p:nvSpPr>
            <p:spPr>
              <a:xfrm>
                <a:off x="3168650" y="847725"/>
                <a:ext cx="787400" cy="784225"/>
              </a:xfrm>
              <a:custGeom>
                <a:avLst/>
                <a:gdLst/>
                <a:ahLst/>
                <a:cxnLst/>
                <a:rect l="l" t="t" r="r" b="b"/>
                <a:pathLst>
                  <a:path w="209" h="208" extrusionOk="0">
                    <a:moveTo>
                      <a:pt x="35" y="165"/>
                    </a:moveTo>
                    <a:cubicBezTo>
                      <a:pt x="53" y="183"/>
                      <a:pt x="79" y="193"/>
                      <a:pt x="104" y="199"/>
                    </a:cubicBezTo>
                    <a:cubicBezTo>
                      <a:pt x="125" y="205"/>
                      <a:pt x="149" y="208"/>
                      <a:pt x="169" y="199"/>
                    </a:cubicBezTo>
                    <a:cubicBezTo>
                      <a:pt x="192" y="189"/>
                      <a:pt x="205" y="164"/>
                      <a:pt x="207" y="139"/>
                    </a:cubicBezTo>
                    <a:cubicBezTo>
                      <a:pt x="209" y="114"/>
                      <a:pt x="200" y="89"/>
                      <a:pt x="188" y="67"/>
                    </a:cubicBezTo>
                    <a:cubicBezTo>
                      <a:pt x="178" y="50"/>
                      <a:pt x="166" y="33"/>
                      <a:pt x="150" y="21"/>
                    </a:cubicBezTo>
                    <a:cubicBezTo>
                      <a:pt x="135" y="8"/>
                      <a:pt x="115" y="0"/>
                      <a:pt x="95" y="2"/>
                    </a:cubicBezTo>
                    <a:cubicBezTo>
                      <a:pt x="73" y="4"/>
                      <a:pt x="53" y="16"/>
                      <a:pt x="40" y="32"/>
                    </a:cubicBezTo>
                    <a:cubicBezTo>
                      <a:pt x="10" y="68"/>
                      <a:pt x="0" y="129"/>
                      <a:pt x="35" y="16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602" name="Google Shape;2602;p19"/>
              <p:cNvSpPr/>
              <p:nvPr/>
            </p:nvSpPr>
            <p:spPr>
              <a:xfrm>
                <a:off x="3259138" y="908051"/>
                <a:ext cx="666750" cy="674688"/>
              </a:xfrm>
              <a:custGeom>
                <a:avLst/>
                <a:gdLst/>
                <a:ahLst/>
                <a:cxnLst/>
                <a:rect l="l" t="t" r="r" b="b"/>
                <a:pathLst>
                  <a:path w="177" h="179" extrusionOk="0">
                    <a:moveTo>
                      <a:pt x="5" y="94"/>
                    </a:moveTo>
                    <a:cubicBezTo>
                      <a:pt x="4" y="124"/>
                      <a:pt x="25" y="150"/>
                      <a:pt x="53" y="162"/>
                    </a:cubicBezTo>
                    <a:cubicBezTo>
                      <a:pt x="80" y="174"/>
                      <a:pt x="120" y="179"/>
                      <a:pt x="147" y="162"/>
                    </a:cubicBezTo>
                    <a:cubicBezTo>
                      <a:pt x="158" y="156"/>
                      <a:pt x="167" y="145"/>
                      <a:pt x="171" y="132"/>
                    </a:cubicBezTo>
                    <a:cubicBezTo>
                      <a:pt x="175" y="116"/>
                      <a:pt x="169" y="100"/>
                      <a:pt x="161" y="86"/>
                    </a:cubicBezTo>
                    <a:cubicBezTo>
                      <a:pt x="152" y="71"/>
                      <a:pt x="142" y="57"/>
                      <a:pt x="130" y="44"/>
                    </a:cubicBezTo>
                    <a:cubicBezTo>
                      <a:pt x="119" y="32"/>
                      <a:pt x="107" y="21"/>
                      <a:pt x="92" y="14"/>
                    </a:cubicBezTo>
                    <a:cubicBezTo>
                      <a:pt x="64" y="0"/>
                      <a:pt x="32" y="8"/>
                      <a:pt x="16" y="36"/>
                    </a:cubicBezTo>
                    <a:cubicBezTo>
                      <a:pt x="9" y="48"/>
                      <a:pt x="4" y="64"/>
                      <a:pt x="3" y="79"/>
                    </a:cubicBezTo>
                    <a:cubicBezTo>
                      <a:pt x="3" y="95"/>
                      <a:pt x="11" y="108"/>
                      <a:pt x="23" y="120"/>
                    </a:cubicBezTo>
                    <a:cubicBezTo>
                      <a:pt x="45" y="142"/>
                      <a:pt x="73" y="157"/>
                      <a:pt x="104" y="163"/>
                    </a:cubicBezTo>
                    <a:cubicBezTo>
                      <a:pt x="117" y="166"/>
                      <a:pt x="134" y="170"/>
                      <a:pt x="145" y="160"/>
                    </a:cubicBezTo>
                    <a:cubicBezTo>
                      <a:pt x="155" y="151"/>
                      <a:pt x="155" y="135"/>
                      <a:pt x="154" y="122"/>
                    </a:cubicBezTo>
                    <a:cubicBezTo>
                      <a:pt x="153" y="105"/>
                      <a:pt x="149" y="89"/>
                      <a:pt x="142" y="74"/>
                    </a:cubicBezTo>
                    <a:cubicBezTo>
                      <a:pt x="137" y="60"/>
                      <a:pt x="128" y="40"/>
                      <a:pt x="114" y="32"/>
                    </a:cubicBezTo>
                    <a:cubicBezTo>
                      <a:pt x="101" y="25"/>
                      <a:pt x="82" y="26"/>
                      <a:pt x="67" y="27"/>
                    </a:cubicBezTo>
                    <a:cubicBezTo>
                      <a:pt x="51" y="29"/>
                      <a:pt x="33" y="33"/>
                      <a:pt x="19" y="42"/>
                    </a:cubicBezTo>
                    <a:cubicBezTo>
                      <a:pt x="6" y="50"/>
                      <a:pt x="11" y="62"/>
                      <a:pt x="16" y="73"/>
                    </a:cubicBezTo>
                    <a:cubicBezTo>
                      <a:pt x="23" y="89"/>
                      <a:pt x="31" y="104"/>
                      <a:pt x="41" y="118"/>
                    </a:cubicBezTo>
                    <a:cubicBezTo>
                      <a:pt x="50" y="130"/>
                      <a:pt x="60" y="146"/>
                      <a:pt x="74" y="152"/>
                    </a:cubicBezTo>
                    <a:cubicBezTo>
                      <a:pt x="88" y="158"/>
                      <a:pt x="102" y="150"/>
                      <a:pt x="114" y="143"/>
                    </a:cubicBezTo>
                    <a:cubicBezTo>
                      <a:pt x="126" y="135"/>
                      <a:pt x="141" y="123"/>
                      <a:pt x="147" y="109"/>
                    </a:cubicBezTo>
                    <a:cubicBezTo>
                      <a:pt x="153" y="96"/>
                      <a:pt x="144" y="85"/>
                      <a:pt x="135" y="76"/>
                    </a:cubicBezTo>
                    <a:cubicBezTo>
                      <a:pt x="122" y="65"/>
                      <a:pt x="108" y="55"/>
                      <a:pt x="94" y="47"/>
                    </a:cubicBezTo>
                    <a:cubicBezTo>
                      <a:pt x="86" y="43"/>
                      <a:pt x="78" y="39"/>
                      <a:pt x="70" y="35"/>
                    </a:cubicBezTo>
                    <a:cubicBezTo>
                      <a:pt x="64" y="33"/>
                      <a:pt x="57" y="30"/>
                      <a:pt x="50" y="31"/>
                    </a:cubicBezTo>
                    <a:cubicBezTo>
                      <a:pt x="38" y="35"/>
                      <a:pt x="36" y="52"/>
                      <a:pt x="33" y="62"/>
                    </a:cubicBezTo>
                    <a:cubicBezTo>
                      <a:pt x="30" y="78"/>
                      <a:pt x="29" y="95"/>
                      <a:pt x="38" y="110"/>
                    </a:cubicBezTo>
                    <a:cubicBezTo>
                      <a:pt x="46" y="122"/>
                      <a:pt x="60" y="128"/>
                      <a:pt x="73" y="133"/>
                    </a:cubicBezTo>
                    <a:cubicBezTo>
                      <a:pt x="86" y="137"/>
                      <a:pt x="107" y="144"/>
                      <a:pt x="120" y="137"/>
                    </a:cubicBezTo>
                    <a:cubicBezTo>
                      <a:pt x="132" y="130"/>
                      <a:pt x="131" y="111"/>
                      <a:pt x="130" y="100"/>
                    </a:cubicBezTo>
                    <a:cubicBezTo>
                      <a:pt x="127" y="85"/>
                      <a:pt x="121" y="71"/>
                      <a:pt x="110" y="61"/>
                    </a:cubicBezTo>
                    <a:cubicBezTo>
                      <a:pt x="100" y="51"/>
                      <a:pt x="87" y="46"/>
                      <a:pt x="73" y="47"/>
                    </a:cubicBezTo>
                    <a:cubicBezTo>
                      <a:pt x="62" y="48"/>
                      <a:pt x="49" y="54"/>
                      <a:pt x="48" y="66"/>
                    </a:cubicBezTo>
                    <a:cubicBezTo>
                      <a:pt x="47" y="80"/>
                      <a:pt x="59" y="94"/>
                      <a:pt x="68" y="102"/>
                    </a:cubicBezTo>
                    <a:cubicBezTo>
                      <a:pt x="75" y="107"/>
                      <a:pt x="91" y="119"/>
                      <a:pt x="98" y="107"/>
                    </a:cubicBezTo>
                    <a:cubicBezTo>
                      <a:pt x="103" y="96"/>
                      <a:pt x="93" y="84"/>
                      <a:pt x="84" y="79"/>
                    </a:cubicBezTo>
                    <a:cubicBezTo>
                      <a:pt x="77" y="75"/>
                      <a:pt x="63" y="73"/>
                      <a:pt x="64" y="86"/>
                    </a:cubicBezTo>
                    <a:cubicBezTo>
                      <a:pt x="65" y="97"/>
                      <a:pt x="75" y="108"/>
                      <a:pt x="85" y="112"/>
                    </a:cubicBezTo>
                    <a:cubicBezTo>
                      <a:pt x="87" y="113"/>
                      <a:pt x="89" y="110"/>
                      <a:pt x="87" y="109"/>
                    </a:cubicBezTo>
                    <a:cubicBezTo>
                      <a:pt x="81" y="106"/>
                      <a:pt x="76" y="103"/>
                      <a:pt x="72" y="97"/>
                    </a:cubicBezTo>
                    <a:cubicBezTo>
                      <a:pt x="71" y="94"/>
                      <a:pt x="69" y="90"/>
                      <a:pt x="69" y="87"/>
                    </a:cubicBezTo>
                    <a:cubicBezTo>
                      <a:pt x="68" y="82"/>
                      <a:pt x="73" y="79"/>
                      <a:pt x="78" y="81"/>
                    </a:cubicBezTo>
                    <a:cubicBezTo>
                      <a:pt x="85" y="83"/>
                      <a:pt x="91" y="88"/>
                      <a:pt x="93" y="95"/>
                    </a:cubicBezTo>
                    <a:cubicBezTo>
                      <a:pt x="96" y="100"/>
                      <a:pt x="94" y="109"/>
                      <a:pt x="85" y="107"/>
                    </a:cubicBezTo>
                    <a:cubicBezTo>
                      <a:pt x="81" y="106"/>
                      <a:pt x="78" y="104"/>
                      <a:pt x="74" y="102"/>
                    </a:cubicBezTo>
                    <a:cubicBezTo>
                      <a:pt x="64" y="95"/>
                      <a:pt x="53" y="83"/>
                      <a:pt x="52" y="70"/>
                    </a:cubicBezTo>
                    <a:cubicBezTo>
                      <a:pt x="50" y="53"/>
                      <a:pt x="73" y="49"/>
                      <a:pt x="85" y="52"/>
                    </a:cubicBezTo>
                    <a:cubicBezTo>
                      <a:pt x="112" y="57"/>
                      <a:pt x="128" y="87"/>
                      <a:pt x="126" y="112"/>
                    </a:cubicBezTo>
                    <a:cubicBezTo>
                      <a:pt x="126" y="121"/>
                      <a:pt x="124" y="132"/>
                      <a:pt x="114" y="135"/>
                    </a:cubicBezTo>
                    <a:cubicBezTo>
                      <a:pt x="107" y="137"/>
                      <a:pt x="99" y="135"/>
                      <a:pt x="92" y="134"/>
                    </a:cubicBezTo>
                    <a:cubicBezTo>
                      <a:pt x="80" y="132"/>
                      <a:pt x="67" y="127"/>
                      <a:pt x="56" y="121"/>
                    </a:cubicBezTo>
                    <a:cubicBezTo>
                      <a:pt x="44" y="113"/>
                      <a:pt x="36" y="102"/>
                      <a:pt x="35" y="88"/>
                    </a:cubicBezTo>
                    <a:cubicBezTo>
                      <a:pt x="34" y="74"/>
                      <a:pt x="37" y="59"/>
                      <a:pt x="41" y="47"/>
                    </a:cubicBezTo>
                    <a:cubicBezTo>
                      <a:pt x="44" y="39"/>
                      <a:pt x="49" y="34"/>
                      <a:pt x="58" y="35"/>
                    </a:cubicBezTo>
                    <a:cubicBezTo>
                      <a:pt x="65" y="36"/>
                      <a:pt x="72" y="39"/>
                      <a:pt x="78" y="42"/>
                    </a:cubicBezTo>
                    <a:cubicBezTo>
                      <a:pt x="90" y="47"/>
                      <a:pt x="101" y="54"/>
                      <a:pt x="112" y="61"/>
                    </a:cubicBezTo>
                    <a:cubicBezTo>
                      <a:pt x="122" y="68"/>
                      <a:pt x="134" y="77"/>
                      <a:pt x="141" y="87"/>
                    </a:cubicBezTo>
                    <a:cubicBezTo>
                      <a:pt x="153" y="102"/>
                      <a:pt x="142" y="116"/>
                      <a:pt x="130" y="127"/>
                    </a:cubicBezTo>
                    <a:cubicBezTo>
                      <a:pt x="121" y="135"/>
                      <a:pt x="110" y="143"/>
                      <a:pt x="98" y="148"/>
                    </a:cubicBezTo>
                    <a:cubicBezTo>
                      <a:pt x="81" y="155"/>
                      <a:pt x="69" y="147"/>
                      <a:pt x="58" y="135"/>
                    </a:cubicBezTo>
                    <a:cubicBezTo>
                      <a:pt x="41" y="116"/>
                      <a:pt x="27" y="94"/>
                      <a:pt x="18" y="70"/>
                    </a:cubicBezTo>
                    <a:cubicBezTo>
                      <a:pt x="15" y="64"/>
                      <a:pt x="12" y="56"/>
                      <a:pt x="14" y="50"/>
                    </a:cubicBezTo>
                    <a:cubicBezTo>
                      <a:pt x="17" y="44"/>
                      <a:pt x="29" y="40"/>
                      <a:pt x="36" y="38"/>
                    </a:cubicBezTo>
                    <a:cubicBezTo>
                      <a:pt x="49" y="33"/>
                      <a:pt x="64" y="30"/>
                      <a:pt x="78" y="30"/>
                    </a:cubicBezTo>
                    <a:cubicBezTo>
                      <a:pt x="93" y="29"/>
                      <a:pt x="111" y="30"/>
                      <a:pt x="121" y="42"/>
                    </a:cubicBezTo>
                    <a:cubicBezTo>
                      <a:pt x="130" y="53"/>
                      <a:pt x="136" y="65"/>
                      <a:pt x="141" y="77"/>
                    </a:cubicBezTo>
                    <a:cubicBezTo>
                      <a:pt x="145" y="90"/>
                      <a:pt x="149" y="103"/>
                      <a:pt x="150" y="116"/>
                    </a:cubicBezTo>
                    <a:cubicBezTo>
                      <a:pt x="151" y="128"/>
                      <a:pt x="153" y="144"/>
                      <a:pt x="146" y="155"/>
                    </a:cubicBezTo>
                    <a:cubicBezTo>
                      <a:pt x="137" y="167"/>
                      <a:pt x="119" y="163"/>
                      <a:pt x="107" y="161"/>
                    </a:cubicBezTo>
                    <a:cubicBezTo>
                      <a:pt x="95" y="158"/>
                      <a:pt x="83" y="155"/>
                      <a:pt x="72" y="150"/>
                    </a:cubicBezTo>
                    <a:cubicBezTo>
                      <a:pt x="51" y="140"/>
                      <a:pt x="28" y="125"/>
                      <a:pt x="15" y="106"/>
                    </a:cubicBezTo>
                    <a:cubicBezTo>
                      <a:pt x="0" y="83"/>
                      <a:pt x="8" y="50"/>
                      <a:pt x="24" y="30"/>
                    </a:cubicBezTo>
                    <a:cubicBezTo>
                      <a:pt x="42" y="7"/>
                      <a:pt x="71" y="6"/>
                      <a:pt x="96" y="19"/>
                    </a:cubicBezTo>
                    <a:cubicBezTo>
                      <a:pt x="119" y="32"/>
                      <a:pt x="137" y="55"/>
                      <a:pt x="151" y="77"/>
                    </a:cubicBezTo>
                    <a:cubicBezTo>
                      <a:pt x="166" y="100"/>
                      <a:pt x="177" y="128"/>
                      <a:pt x="154" y="151"/>
                    </a:cubicBezTo>
                    <a:cubicBezTo>
                      <a:pt x="136" y="169"/>
                      <a:pt x="106" y="171"/>
                      <a:pt x="81" y="167"/>
                    </a:cubicBezTo>
                    <a:cubicBezTo>
                      <a:pt x="56" y="163"/>
                      <a:pt x="32" y="151"/>
                      <a:pt x="18" y="129"/>
                    </a:cubicBezTo>
                    <a:cubicBezTo>
                      <a:pt x="11" y="118"/>
                      <a:pt x="7" y="106"/>
                      <a:pt x="7" y="94"/>
                    </a:cubicBezTo>
                    <a:cubicBezTo>
                      <a:pt x="7" y="92"/>
                      <a:pt x="5" y="92"/>
                      <a:pt x="5" y="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2603" name="Google Shape;2603;p19"/>
            <p:cNvSpPr/>
            <p:nvPr/>
          </p:nvSpPr>
          <p:spPr>
            <a:xfrm rot="-1732564">
              <a:off x="2137850" y="-222222"/>
              <a:ext cx="667425" cy="53710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057470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04"/>
        <p:cNvGrpSpPr/>
        <p:nvPr/>
      </p:nvGrpSpPr>
      <p:grpSpPr>
        <a:xfrm>
          <a:off x="0" y="0"/>
          <a:ext cx="0" cy="0"/>
          <a:chOff x="0" y="0"/>
          <a:chExt cx="0" cy="0"/>
        </a:xfrm>
      </p:grpSpPr>
      <p:grpSp>
        <p:nvGrpSpPr>
          <p:cNvPr id="2805" name="Google Shape;2805;p21"/>
          <p:cNvGrpSpPr/>
          <p:nvPr/>
        </p:nvGrpSpPr>
        <p:grpSpPr>
          <a:xfrm>
            <a:off x="-1915088" y="-1472364"/>
            <a:ext cx="15710020" cy="9627221"/>
            <a:chOff x="-1439878" y="-1104273"/>
            <a:chExt cx="11811736" cy="7220416"/>
          </a:xfrm>
        </p:grpSpPr>
        <p:sp>
          <p:nvSpPr>
            <p:cNvPr id="2806" name="Google Shape;2806;p21"/>
            <p:cNvSpPr/>
            <p:nvPr/>
          </p:nvSpPr>
          <p:spPr>
            <a:xfrm rot="728333">
              <a:off x="7913110" y="4300279"/>
              <a:ext cx="1583025" cy="1247950"/>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07" name="Google Shape;2807;p21"/>
            <p:cNvSpPr/>
            <p:nvPr/>
          </p:nvSpPr>
          <p:spPr>
            <a:xfrm rot="-2139706" flipH="1">
              <a:off x="8320381" y="520711"/>
              <a:ext cx="1467463" cy="1895634"/>
            </a:xfrm>
            <a:custGeom>
              <a:avLst/>
              <a:gdLst/>
              <a:ahLst/>
              <a:cxnLst/>
              <a:rect l="l" t="t" r="r" b="b"/>
              <a:pathLst>
                <a:path w="169" h="218" extrusionOk="0">
                  <a:moveTo>
                    <a:pt x="166" y="213"/>
                  </a:moveTo>
                  <a:cubicBezTo>
                    <a:pt x="148" y="196"/>
                    <a:pt x="132" y="179"/>
                    <a:pt x="116" y="160"/>
                  </a:cubicBezTo>
                  <a:cubicBezTo>
                    <a:pt x="111" y="107"/>
                    <a:pt x="102" y="54"/>
                    <a:pt x="92" y="1"/>
                  </a:cubicBezTo>
                  <a:cubicBezTo>
                    <a:pt x="91" y="0"/>
                    <a:pt x="90" y="0"/>
                    <a:pt x="90" y="2"/>
                  </a:cubicBezTo>
                  <a:cubicBezTo>
                    <a:pt x="98" y="51"/>
                    <a:pt x="105" y="101"/>
                    <a:pt x="111" y="151"/>
                  </a:cubicBezTo>
                  <a:cubicBezTo>
                    <a:pt x="111" y="151"/>
                    <a:pt x="110" y="150"/>
                    <a:pt x="110" y="150"/>
                  </a:cubicBezTo>
                  <a:cubicBezTo>
                    <a:pt x="109" y="150"/>
                    <a:pt x="108" y="150"/>
                    <a:pt x="108" y="149"/>
                  </a:cubicBezTo>
                  <a:cubicBezTo>
                    <a:pt x="93" y="130"/>
                    <a:pt x="80" y="110"/>
                    <a:pt x="69" y="89"/>
                  </a:cubicBezTo>
                  <a:cubicBezTo>
                    <a:pt x="68" y="87"/>
                    <a:pt x="66" y="88"/>
                    <a:pt x="67" y="90"/>
                  </a:cubicBezTo>
                  <a:cubicBezTo>
                    <a:pt x="76" y="109"/>
                    <a:pt x="87" y="128"/>
                    <a:pt x="99" y="146"/>
                  </a:cubicBezTo>
                  <a:cubicBezTo>
                    <a:pt x="65" y="132"/>
                    <a:pt x="33" y="116"/>
                    <a:pt x="4" y="93"/>
                  </a:cubicBezTo>
                  <a:cubicBezTo>
                    <a:pt x="2" y="91"/>
                    <a:pt x="0" y="94"/>
                    <a:pt x="1" y="95"/>
                  </a:cubicBezTo>
                  <a:cubicBezTo>
                    <a:pt x="32" y="121"/>
                    <a:pt x="66" y="141"/>
                    <a:pt x="104" y="153"/>
                  </a:cubicBezTo>
                  <a:cubicBezTo>
                    <a:pt x="121" y="176"/>
                    <a:pt x="141" y="198"/>
                    <a:pt x="163" y="216"/>
                  </a:cubicBezTo>
                  <a:cubicBezTo>
                    <a:pt x="165" y="218"/>
                    <a:pt x="169" y="215"/>
                    <a:pt x="166" y="213"/>
                  </a:cubicBezTo>
                  <a:close/>
                  <a:moveTo>
                    <a:pt x="111" y="153"/>
                  </a:moveTo>
                  <a:cubicBezTo>
                    <a:pt x="111" y="153"/>
                    <a:pt x="111" y="154"/>
                    <a:pt x="111" y="154"/>
                  </a:cubicBezTo>
                  <a:cubicBezTo>
                    <a:pt x="111" y="154"/>
                    <a:pt x="111" y="154"/>
                    <a:pt x="111" y="153"/>
                  </a:cubicBezTo>
                  <a:cubicBezTo>
                    <a:pt x="111" y="153"/>
                    <a:pt x="111" y="153"/>
                    <a:pt x="111" y="15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08" name="Google Shape;2808;p21"/>
            <p:cNvSpPr/>
            <p:nvPr/>
          </p:nvSpPr>
          <p:spPr>
            <a:xfrm rot="2218787" flipH="1">
              <a:off x="-956840" y="3263828"/>
              <a:ext cx="1583025" cy="1247950"/>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2809" name="Google Shape;2809;p21"/>
            <p:cNvGrpSpPr/>
            <p:nvPr/>
          </p:nvGrpSpPr>
          <p:grpSpPr>
            <a:xfrm rot="9497234" flipH="1">
              <a:off x="-1134446" y="3806480"/>
              <a:ext cx="1938211" cy="2022901"/>
              <a:chOff x="5053013" y="4689476"/>
              <a:chExt cx="1271588" cy="1327150"/>
            </a:xfrm>
          </p:grpSpPr>
          <p:sp>
            <p:nvSpPr>
              <p:cNvPr id="2810" name="Google Shape;2810;p21"/>
              <p:cNvSpPr/>
              <p:nvPr/>
            </p:nvSpPr>
            <p:spPr>
              <a:xfrm>
                <a:off x="5370513" y="4689476"/>
                <a:ext cx="403225" cy="622300"/>
              </a:xfrm>
              <a:custGeom>
                <a:avLst/>
                <a:gdLst/>
                <a:ahLst/>
                <a:cxnLst/>
                <a:rect l="l" t="t" r="r" b="b"/>
                <a:pathLst>
                  <a:path w="107" h="165" extrusionOk="0">
                    <a:moveTo>
                      <a:pt x="15" y="92"/>
                    </a:moveTo>
                    <a:cubicBezTo>
                      <a:pt x="6" y="75"/>
                      <a:pt x="0" y="56"/>
                      <a:pt x="3" y="38"/>
                    </a:cubicBezTo>
                    <a:cubicBezTo>
                      <a:pt x="6" y="20"/>
                      <a:pt x="21" y="2"/>
                      <a:pt x="40" y="1"/>
                    </a:cubicBezTo>
                    <a:cubicBezTo>
                      <a:pt x="52" y="0"/>
                      <a:pt x="63" y="6"/>
                      <a:pt x="72" y="14"/>
                    </a:cubicBezTo>
                    <a:cubicBezTo>
                      <a:pt x="80" y="22"/>
                      <a:pt x="86" y="33"/>
                      <a:pt x="91" y="44"/>
                    </a:cubicBezTo>
                    <a:cubicBezTo>
                      <a:pt x="102" y="71"/>
                      <a:pt x="107" y="102"/>
                      <a:pt x="105" y="132"/>
                    </a:cubicBezTo>
                    <a:cubicBezTo>
                      <a:pt x="104" y="141"/>
                      <a:pt x="101" y="158"/>
                      <a:pt x="91" y="162"/>
                    </a:cubicBezTo>
                    <a:cubicBezTo>
                      <a:pt x="82" y="165"/>
                      <a:pt x="71" y="155"/>
                      <a:pt x="64" y="150"/>
                    </a:cubicBezTo>
                    <a:cubicBezTo>
                      <a:pt x="44" y="134"/>
                      <a:pt x="27" y="115"/>
                      <a:pt x="15" y="9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11" name="Google Shape;2811;p21"/>
              <p:cNvSpPr/>
              <p:nvPr/>
            </p:nvSpPr>
            <p:spPr>
              <a:xfrm>
                <a:off x="5365751" y="4689475"/>
                <a:ext cx="336550" cy="531813"/>
              </a:xfrm>
              <a:custGeom>
                <a:avLst/>
                <a:gdLst/>
                <a:ahLst/>
                <a:cxnLst/>
                <a:rect l="l" t="t" r="r" b="b"/>
                <a:pathLst>
                  <a:path w="89" h="141" extrusionOk="0">
                    <a:moveTo>
                      <a:pt x="26" y="14"/>
                    </a:moveTo>
                    <a:cubicBezTo>
                      <a:pt x="0" y="45"/>
                      <a:pt x="24" y="89"/>
                      <a:pt x="46" y="115"/>
                    </a:cubicBezTo>
                    <a:cubicBezTo>
                      <a:pt x="53" y="122"/>
                      <a:pt x="59" y="129"/>
                      <a:pt x="67" y="135"/>
                    </a:cubicBezTo>
                    <a:cubicBezTo>
                      <a:pt x="72" y="138"/>
                      <a:pt x="78" y="141"/>
                      <a:pt x="83" y="138"/>
                    </a:cubicBezTo>
                    <a:cubicBezTo>
                      <a:pt x="88" y="135"/>
                      <a:pt x="89" y="129"/>
                      <a:pt x="89" y="124"/>
                    </a:cubicBezTo>
                    <a:cubicBezTo>
                      <a:pt x="89" y="114"/>
                      <a:pt x="87" y="104"/>
                      <a:pt x="85" y="94"/>
                    </a:cubicBezTo>
                    <a:cubicBezTo>
                      <a:pt x="82" y="82"/>
                      <a:pt x="58" y="0"/>
                      <a:pt x="34" y="26"/>
                    </a:cubicBezTo>
                    <a:cubicBezTo>
                      <a:pt x="24" y="38"/>
                      <a:pt x="30" y="60"/>
                      <a:pt x="35" y="72"/>
                    </a:cubicBezTo>
                    <a:cubicBezTo>
                      <a:pt x="39" y="82"/>
                      <a:pt x="44" y="90"/>
                      <a:pt x="49" y="98"/>
                    </a:cubicBezTo>
                    <a:cubicBezTo>
                      <a:pt x="52" y="102"/>
                      <a:pt x="55" y="106"/>
                      <a:pt x="59" y="110"/>
                    </a:cubicBezTo>
                    <a:cubicBezTo>
                      <a:pt x="61" y="113"/>
                      <a:pt x="64" y="117"/>
                      <a:pt x="67" y="118"/>
                    </a:cubicBezTo>
                    <a:cubicBezTo>
                      <a:pt x="83" y="123"/>
                      <a:pt x="72" y="87"/>
                      <a:pt x="71" y="82"/>
                    </a:cubicBezTo>
                    <a:cubicBezTo>
                      <a:pt x="67" y="71"/>
                      <a:pt x="63" y="60"/>
                      <a:pt x="57" y="50"/>
                    </a:cubicBezTo>
                    <a:cubicBezTo>
                      <a:pt x="53" y="44"/>
                      <a:pt x="50" y="36"/>
                      <a:pt x="42" y="37"/>
                    </a:cubicBezTo>
                    <a:cubicBezTo>
                      <a:pt x="41" y="37"/>
                      <a:pt x="41" y="38"/>
                      <a:pt x="41" y="38"/>
                    </a:cubicBezTo>
                    <a:cubicBezTo>
                      <a:pt x="43" y="58"/>
                      <a:pt x="48" y="76"/>
                      <a:pt x="59" y="93"/>
                    </a:cubicBezTo>
                    <a:cubicBezTo>
                      <a:pt x="60" y="94"/>
                      <a:pt x="62" y="93"/>
                      <a:pt x="61" y="91"/>
                    </a:cubicBezTo>
                    <a:cubicBezTo>
                      <a:pt x="53" y="77"/>
                      <a:pt x="47" y="62"/>
                      <a:pt x="45" y="46"/>
                    </a:cubicBezTo>
                    <a:cubicBezTo>
                      <a:pt x="44" y="42"/>
                      <a:pt x="42" y="41"/>
                      <a:pt x="46" y="42"/>
                    </a:cubicBezTo>
                    <a:cubicBezTo>
                      <a:pt x="49" y="43"/>
                      <a:pt x="48" y="43"/>
                      <a:pt x="50" y="45"/>
                    </a:cubicBezTo>
                    <a:cubicBezTo>
                      <a:pt x="53" y="48"/>
                      <a:pt x="55" y="52"/>
                      <a:pt x="57" y="56"/>
                    </a:cubicBezTo>
                    <a:cubicBezTo>
                      <a:pt x="61" y="63"/>
                      <a:pt x="64" y="70"/>
                      <a:pt x="66" y="78"/>
                    </a:cubicBezTo>
                    <a:cubicBezTo>
                      <a:pt x="69" y="85"/>
                      <a:pt x="71" y="93"/>
                      <a:pt x="72" y="101"/>
                    </a:cubicBezTo>
                    <a:cubicBezTo>
                      <a:pt x="73" y="103"/>
                      <a:pt x="73" y="106"/>
                      <a:pt x="73" y="108"/>
                    </a:cubicBezTo>
                    <a:cubicBezTo>
                      <a:pt x="73" y="112"/>
                      <a:pt x="73" y="113"/>
                      <a:pt x="69" y="113"/>
                    </a:cubicBezTo>
                    <a:cubicBezTo>
                      <a:pt x="63" y="113"/>
                      <a:pt x="61" y="109"/>
                      <a:pt x="58" y="105"/>
                    </a:cubicBezTo>
                    <a:cubicBezTo>
                      <a:pt x="48" y="92"/>
                      <a:pt x="39" y="77"/>
                      <a:pt x="35" y="62"/>
                    </a:cubicBezTo>
                    <a:cubicBezTo>
                      <a:pt x="34" y="55"/>
                      <a:pt x="32" y="47"/>
                      <a:pt x="33" y="39"/>
                    </a:cubicBezTo>
                    <a:cubicBezTo>
                      <a:pt x="34" y="33"/>
                      <a:pt x="35" y="29"/>
                      <a:pt x="41" y="27"/>
                    </a:cubicBezTo>
                    <a:cubicBezTo>
                      <a:pt x="47" y="24"/>
                      <a:pt x="51" y="27"/>
                      <a:pt x="55" y="32"/>
                    </a:cubicBezTo>
                    <a:cubicBezTo>
                      <a:pt x="64" y="43"/>
                      <a:pt x="70" y="59"/>
                      <a:pt x="75" y="73"/>
                    </a:cubicBezTo>
                    <a:cubicBezTo>
                      <a:pt x="81" y="88"/>
                      <a:pt x="85" y="103"/>
                      <a:pt x="86" y="119"/>
                    </a:cubicBezTo>
                    <a:cubicBezTo>
                      <a:pt x="86" y="122"/>
                      <a:pt x="87" y="129"/>
                      <a:pt x="85" y="131"/>
                    </a:cubicBezTo>
                    <a:cubicBezTo>
                      <a:pt x="83" y="134"/>
                      <a:pt x="74" y="134"/>
                      <a:pt x="71" y="133"/>
                    </a:cubicBezTo>
                    <a:cubicBezTo>
                      <a:pt x="70" y="132"/>
                      <a:pt x="69" y="131"/>
                      <a:pt x="68" y="130"/>
                    </a:cubicBezTo>
                    <a:cubicBezTo>
                      <a:pt x="62" y="125"/>
                      <a:pt x="56" y="118"/>
                      <a:pt x="50" y="112"/>
                    </a:cubicBezTo>
                    <a:cubicBezTo>
                      <a:pt x="29" y="88"/>
                      <a:pt x="3" y="44"/>
                      <a:pt x="28" y="15"/>
                    </a:cubicBezTo>
                    <a:cubicBezTo>
                      <a:pt x="29" y="14"/>
                      <a:pt x="27" y="13"/>
                      <a:pt x="26" y="1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12" name="Google Shape;2812;p21"/>
              <p:cNvSpPr/>
              <p:nvPr/>
            </p:nvSpPr>
            <p:spPr>
              <a:xfrm>
                <a:off x="5532438" y="4724401"/>
                <a:ext cx="192088" cy="342900"/>
              </a:xfrm>
              <a:custGeom>
                <a:avLst/>
                <a:gdLst/>
                <a:ahLst/>
                <a:cxnLst/>
                <a:rect l="l" t="t" r="r" b="b"/>
                <a:pathLst>
                  <a:path w="51" h="91" extrusionOk="0">
                    <a:moveTo>
                      <a:pt x="1" y="2"/>
                    </a:moveTo>
                    <a:cubicBezTo>
                      <a:pt x="37" y="13"/>
                      <a:pt x="43" y="57"/>
                      <a:pt x="48" y="89"/>
                    </a:cubicBezTo>
                    <a:cubicBezTo>
                      <a:pt x="48" y="91"/>
                      <a:pt x="51" y="91"/>
                      <a:pt x="51" y="89"/>
                    </a:cubicBezTo>
                    <a:cubicBezTo>
                      <a:pt x="47" y="58"/>
                      <a:pt x="39" y="6"/>
                      <a:pt x="1" y="0"/>
                    </a:cubicBezTo>
                    <a:cubicBezTo>
                      <a:pt x="0" y="0"/>
                      <a:pt x="0"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13" name="Google Shape;2813;p21"/>
              <p:cNvSpPr/>
              <p:nvPr/>
            </p:nvSpPr>
            <p:spPr>
              <a:xfrm>
                <a:off x="5724525" y="4818063"/>
                <a:ext cx="523875" cy="534987"/>
              </a:xfrm>
              <a:custGeom>
                <a:avLst/>
                <a:gdLst/>
                <a:ahLst/>
                <a:cxnLst/>
                <a:rect l="l" t="t" r="r" b="b"/>
                <a:pathLst>
                  <a:path w="139" h="142" extrusionOk="0">
                    <a:moveTo>
                      <a:pt x="40" y="36"/>
                    </a:moveTo>
                    <a:cubicBezTo>
                      <a:pt x="52" y="22"/>
                      <a:pt x="66" y="9"/>
                      <a:pt x="85" y="4"/>
                    </a:cubicBezTo>
                    <a:cubicBezTo>
                      <a:pt x="103" y="0"/>
                      <a:pt x="124" y="6"/>
                      <a:pt x="133" y="23"/>
                    </a:cubicBezTo>
                    <a:cubicBezTo>
                      <a:pt x="139" y="33"/>
                      <a:pt x="138" y="46"/>
                      <a:pt x="134" y="57"/>
                    </a:cubicBezTo>
                    <a:cubicBezTo>
                      <a:pt x="130" y="68"/>
                      <a:pt x="123" y="78"/>
                      <a:pt x="115" y="86"/>
                    </a:cubicBezTo>
                    <a:cubicBezTo>
                      <a:pt x="94" y="108"/>
                      <a:pt x="68" y="125"/>
                      <a:pt x="40" y="135"/>
                    </a:cubicBezTo>
                    <a:cubicBezTo>
                      <a:pt x="31" y="138"/>
                      <a:pt x="14" y="142"/>
                      <a:pt x="7" y="135"/>
                    </a:cubicBezTo>
                    <a:cubicBezTo>
                      <a:pt x="0" y="127"/>
                      <a:pt x="5" y="113"/>
                      <a:pt x="7" y="105"/>
                    </a:cubicBezTo>
                    <a:cubicBezTo>
                      <a:pt x="13" y="80"/>
                      <a:pt x="24" y="56"/>
                      <a:pt x="40" y="36"/>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14" name="Google Shape;2814;p21"/>
              <p:cNvSpPr/>
              <p:nvPr/>
            </p:nvSpPr>
            <p:spPr>
              <a:xfrm>
                <a:off x="5800725" y="4829176"/>
                <a:ext cx="455612" cy="438150"/>
              </a:xfrm>
              <a:custGeom>
                <a:avLst/>
                <a:gdLst/>
                <a:ahLst/>
                <a:cxnLst/>
                <a:rect l="l" t="t" r="r" b="b"/>
                <a:pathLst>
                  <a:path w="121" h="116" extrusionOk="0">
                    <a:moveTo>
                      <a:pt x="96" y="11"/>
                    </a:moveTo>
                    <a:cubicBezTo>
                      <a:pt x="57" y="0"/>
                      <a:pt x="26" y="40"/>
                      <a:pt x="11" y="71"/>
                    </a:cubicBezTo>
                    <a:cubicBezTo>
                      <a:pt x="7" y="79"/>
                      <a:pt x="4" y="88"/>
                      <a:pt x="2" y="98"/>
                    </a:cubicBezTo>
                    <a:cubicBezTo>
                      <a:pt x="0" y="103"/>
                      <a:pt x="0" y="110"/>
                      <a:pt x="5" y="113"/>
                    </a:cubicBezTo>
                    <a:cubicBezTo>
                      <a:pt x="10" y="116"/>
                      <a:pt x="15" y="115"/>
                      <a:pt x="20" y="113"/>
                    </a:cubicBezTo>
                    <a:cubicBezTo>
                      <a:pt x="29" y="109"/>
                      <a:pt x="38" y="103"/>
                      <a:pt x="46" y="98"/>
                    </a:cubicBezTo>
                    <a:cubicBezTo>
                      <a:pt x="56" y="90"/>
                      <a:pt x="121" y="35"/>
                      <a:pt x="87" y="24"/>
                    </a:cubicBezTo>
                    <a:cubicBezTo>
                      <a:pt x="72" y="19"/>
                      <a:pt x="55" y="34"/>
                      <a:pt x="46" y="43"/>
                    </a:cubicBezTo>
                    <a:cubicBezTo>
                      <a:pt x="39" y="50"/>
                      <a:pt x="33" y="58"/>
                      <a:pt x="28" y="66"/>
                    </a:cubicBezTo>
                    <a:cubicBezTo>
                      <a:pt x="25" y="71"/>
                      <a:pt x="23" y="75"/>
                      <a:pt x="21" y="80"/>
                    </a:cubicBezTo>
                    <a:cubicBezTo>
                      <a:pt x="19" y="83"/>
                      <a:pt x="16" y="87"/>
                      <a:pt x="17" y="91"/>
                    </a:cubicBezTo>
                    <a:cubicBezTo>
                      <a:pt x="18" y="107"/>
                      <a:pt x="47" y="83"/>
                      <a:pt x="51" y="80"/>
                    </a:cubicBezTo>
                    <a:cubicBezTo>
                      <a:pt x="60" y="72"/>
                      <a:pt x="68" y="64"/>
                      <a:pt x="75" y="54"/>
                    </a:cubicBezTo>
                    <a:cubicBezTo>
                      <a:pt x="79" y="48"/>
                      <a:pt x="85" y="42"/>
                      <a:pt x="81" y="35"/>
                    </a:cubicBezTo>
                    <a:cubicBezTo>
                      <a:pt x="81" y="35"/>
                      <a:pt x="80" y="34"/>
                      <a:pt x="79" y="35"/>
                    </a:cubicBezTo>
                    <a:cubicBezTo>
                      <a:pt x="62" y="44"/>
                      <a:pt x="48" y="56"/>
                      <a:pt x="37" y="73"/>
                    </a:cubicBezTo>
                    <a:cubicBezTo>
                      <a:pt x="36" y="74"/>
                      <a:pt x="38" y="76"/>
                      <a:pt x="39" y="75"/>
                    </a:cubicBezTo>
                    <a:cubicBezTo>
                      <a:pt x="48" y="61"/>
                      <a:pt x="60" y="50"/>
                      <a:pt x="74" y="41"/>
                    </a:cubicBezTo>
                    <a:cubicBezTo>
                      <a:pt x="77" y="39"/>
                      <a:pt x="78" y="37"/>
                      <a:pt x="78" y="41"/>
                    </a:cubicBezTo>
                    <a:cubicBezTo>
                      <a:pt x="79" y="44"/>
                      <a:pt x="78" y="44"/>
                      <a:pt x="77" y="46"/>
                    </a:cubicBezTo>
                    <a:cubicBezTo>
                      <a:pt x="76" y="50"/>
                      <a:pt x="72" y="53"/>
                      <a:pt x="69" y="57"/>
                    </a:cubicBezTo>
                    <a:cubicBezTo>
                      <a:pt x="64" y="63"/>
                      <a:pt x="59" y="69"/>
                      <a:pt x="54" y="74"/>
                    </a:cubicBezTo>
                    <a:cubicBezTo>
                      <a:pt x="48" y="80"/>
                      <a:pt x="41" y="85"/>
                      <a:pt x="34" y="89"/>
                    </a:cubicBezTo>
                    <a:cubicBezTo>
                      <a:pt x="32" y="90"/>
                      <a:pt x="31" y="91"/>
                      <a:pt x="29" y="92"/>
                    </a:cubicBezTo>
                    <a:cubicBezTo>
                      <a:pt x="25" y="94"/>
                      <a:pt x="24" y="95"/>
                      <a:pt x="22" y="90"/>
                    </a:cubicBezTo>
                    <a:cubicBezTo>
                      <a:pt x="20" y="85"/>
                      <a:pt x="23" y="82"/>
                      <a:pt x="25" y="77"/>
                    </a:cubicBezTo>
                    <a:cubicBezTo>
                      <a:pt x="33" y="63"/>
                      <a:pt x="43" y="49"/>
                      <a:pt x="56" y="39"/>
                    </a:cubicBezTo>
                    <a:cubicBezTo>
                      <a:pt x="61" y="35"/>
                      <a:pt x="68" y="30"/>
                      <a:pt x="75" y="28"/>
                    </a:cubicBezTo>
                    <a:cubicBezTo>
                      <a:pt x="81" y="26"/>
                      <a:pt x="85" y="26"/>
                      <a:pt x="90" y="30"/>
                    </a:cubicBezTo>
                    <a:cubicBezTo>
                      <a:pt x="95" y="35"/>
                      <a:pt x="94" y="39"/>
                      <a:pt x="91" y="45"/>
                    </a:cubicBezTo>
                    <a:cubicBezTo>
                      <a:pt x="84" y="58"/>
                      <a:pt x="72" y="70"/>
                      <a:pt x="62" y="80"/>
                    </a:cubicBezTo>
                    <a:cubicBezTo>
                      <a:pt x="50" y="91"/>
                      <a:pt x="37" y="102"/>
                      <a:pt x="23" y="109"/>
                    </a:cubicBezTo>
                    <a:cubicBezTo>
                      <a:pt x="20" y="110"/>
                      <a:pt x="15" y="114"/>
                      <a:pt x="12" y="113"/>
                    </a:cubicBezTo>
                    <a:cubicBezTo>
                      <a:pt x="9" y="112"/>
                      <a:pt x="5" y="103"/>
                      <a:pt x="5" y="101"/>
                    </a:cubicBezTo>
                    <a:cubicBezTo>
                      <a:pt x="5" y="100"/>
                      <a:pt x="6" y="98"/>
                      <a:pt x="6" y="97"/>
                    </a:cubicBezTo>
                    <a:cubicBezTo>
                      <a:pt x="9" y="89"/>
                      <a:pt x="12" y="81"/>
                      <a:pt x="15" y="73"/>
                    </a:cubicBezTo>
                    <a:cubicBezTo>
                      <a:pt x="29" y="44"/>
                      <a:pt x="58" y="3"/>
                      <a:pt x="95" y="14"/>
                    </a:cubicBezTo>
                    <a:cubicBezTo>
                      <a:pt x="96" y="14"/>
                      <a:pt x="97" y="12"/>
                      <a:pt x="96" y="1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15" name="Google Shape;2815;p21"/>
              <p:cNvSpPr/>
              <p:nvPr/>
            </p:nvSpPr>
            <p:spPr>
              <a:xfrm>
                <a:off x="5962651" y="4927601"/>
                <a:ext cx="277812" cy="312738"/>
              </a:xfrm>
              <a:custGeom>
                <a:avLst/>
                <a:gdLst/>
                <a:ahLst/>
                <a:cxnLst/>
                <a:rect l="l" t="t" r="r" b="b"/>
                <a:pathLst>
                  <a:path w="74" h="83" extrusionOk="0">
                    <a:moveTo>
                      <a:pt x="63" y="1"/>
                    </a:moveTo>
                    <a:cubicBezTo>
                      <a:pt x="67" y="39"/>
                      <a:pt x="29" y="62"/>
                      <a:pt x="2" y="79"/>
                    </a:cubicBezTo>
                    <a:cubicBezTo>
                      <a:pt x="0" y="81"/>
                      <a:pt x="2" y="83"/>
                      <a:pt x="4" y="82"/>
                    </a:cubicBezTo>
                    <a:cubicBezTo>
                      <a:pt x="30" y="66"/>
                      <a:pt x="74" y="38"/>
                      <a:pt x="64" y="1"/>
                    </a:cubicBezTo>
                    <a:cubicBezTo>
                      <a:pt x="64" y="0"/>
                      <a:pt x="63" y="1"/>
                      <a:pt x="63"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16" name="Google Shape;2816;p21"/>
              <p:cNvSpPr/>
              <p:nvPr/>
            </p:nvSpPr>
            <p:spPr>
              <a:xfrm>
                <a:off x="5740401" y="5319713"/>
                <a:ext cx="584200" cy="463550"/>
              </a:xfrm>
              <a:custGeom>
                <a:avLst/>
                <a:gdLst/>
                <a:ahLst/>
                <a:cxnLst/>
                <a:rect l="l" t="t" r="r" b="b"/>
                <a:pathLst>
                  <a:path w="155" h="123" extrusionOk="0">
                    <a:moveTo>
                      <a:pt x="109" y="25"/>
                    </a:moveTo>
                    <a:cubicBezTo>
                      <a:pt x="125" y="34"/>
                      <a:pt x="141" y="46"/>
                      <a:pt x="148" y="64"/>
                    </a:cubicBezTo>
                    <a:cubicBezTo>
                      <a:pt x="155" y="81"/>
                      <a:pt x="152" y="103"/>
                      <a:pt x="137" y="114"/>
                    </a:cubicBezTo>
                    <a:cubicBezTo>
                      <a:pt x="128" y="122"/>
                      <a:pt x="115" y="123"/>
                      <a:pt x="104" y="121"/>
                    </a:cubicBezTo>
                    <a:cubicBezTo>
                      <a:pt x="92" y="119"/>
                      <a:pt x="81" y="113"/>
                      <a:pt x="71" y="106"/>
                    </a:cubicBezTo>
                    <a:cubicBezTo>
                      <a:pt x="47" y="90"/>
                      <a:pt x="26" y="67"/>
                      <a:pt x="12" y="40"/>
                    </a:cubicBezTo>
                    <a:cubicBezTo>
                      <a:pt x="7" y="32"/>
                      <a:pt x="0" y="16"/>
                      <a:pt x="7" y="8"/>
                    </a:cubicBezTo>
                    <a:cubicBezTo>
                      <a:pt x="13" y="0"/>
                      <a:pt x="27" y="2"/>
                      <a:pt x="36" y="3"/>
                    </a:cubicBezTo>
                    <a:cubicBezTo>
                      <a:pt x="62" y="5"/>
                      <a:pt x="87" y="12"/>
                      <a:pt x="109" y="2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17" name="Google Shape;2817;p21"/>
              <p:cNvSpPr/>
              <p:nvPr/>
            </p:nvSpPr>
            <p:spPr>
              <a:xfrm>
                <a:off x="5834063" y="5380038"/>
                <a:ext cx="463550" cy="407988"/>
              </a:xfrm>
              <a:custGeom>
                <a:avLst/>
                <a:gdLst/>
                <a:ahLst/>
                <a:cxnLst/>
                <a:rect l="l" t="t" r="r" b="b"/>
                <a:pathLst>
                  <a:path w="123" h="108" extrusionOk="0">
                    <a:moveTo>
                      <a:pt x="118" y="80"/>
                    </a:moveTo>
                    <a:cubicBezTo>
                      <a:pt x="123" y="40"/>
                      <a:pt x="78" y="15"/>
                      <a:pt x="46" y="6"/>
                    </a:cubicBezTo>
                    <a:cubicBezTo>
                      <a:pt x="37" y="3"/>
                      <a:pt x="27" y="1"/>
                      <a:pt x="18" y="1"/>
                    </a:cubicBezTo>
                    <a:cubicBezTo>
                      <a:pt x="12" y="0"/>
                      <a:pt x="5" y="1"/>
                      <a:pt x="3" y="7"/>
                    </a:cubicBezTo>
                    <a:cubicBezTo>
                      <a:pt x="0" y="12"/>
                      <a:pt x="3" y="17"/>
                      <a:pt x="5" y="21"/>
                    </a:cubicBezTo>
                    <a:cubicBezTo>
                      <a:pt x="10" y="30"/>
                      <a:pt x="18" y="37"/>
                      <a:pt x="25" y="44"/>
                    </a:cubicBezTo>
                    <a:cubicBezTo>
                      <a:pt x="34" y="53"/>
                      <a:pt x="99" y="108"/>
                      <a:pt x="104" y="74"/>
                    </a:cubicBezTo>
                    <a:cubicBezTo>
                      <a:pt x="106" y="58"/>
                      <a:pt x="89" y="44"/>
                      <a:pt x="78" y="36"/>
                    </a:cubicBezTo>
                    <a:cubicBezTo>
                      <a:pt x="70" y="30"/>
                      <a:pt x="62" y="25"/>
                      <a:pt x="53" y="22"/>
                    </a:cubicBezTo>
                    <a:cubicBezTo>
                      <a:pt x="48" y="20"/>
                      <a:pt x="43" y="18"/>
                      <a:pt x="38" y="17"/>
                    </a:cubicBezTo>
                    <a:cubicBezTo>
                      <a:pt x="35" y="16"/>
                      <a:pt x="30" y="14"/>
                      <a:pt x="27" y="15"/>
                    </a:cubicBezTo>
                    <a:cubicBezTo>
                      <a:pt x="11" y="19"/>
                      <a:pt x="39" y="43"/>
                      <a:pt x="43" y="46"/>
                    </a:cubicBezTo>
                    <a:cubicBezTo>
                      <a:pt x="52" y="54"/>
                      <a:pt x="62" y="61"/>
                      <a:pt x="73" y="67"/>
                    </a:cubicBezTo>
                    <a:cubicBezTo>
                      <a:pt x="79" y="70"/>
                      <a:pt x="86" y="74"/>
                      <a:pt x="92" y="69"/>
                    </a:cubicBezTo>
                    <a:cubicBezTo>
                      <a:pt x="93" y="69"/>
                      <a:pt x="92" y="68"/>
                      <a:pt x="92" y="67"/>
                    </a:cubicBezTo>
                    <a:cubicBezTo>
                      <a:pt x="80" y="52"/>
                      <a:pt x="66" y="40"/>
                      <a:pt x="48" y="31"/>
                    </a:cubicBezTo>
                    <a:cubicBezTo>
                      <a:pt x="46" y="31"/>
                      <a:pt x="45" y="33"/>
                      <a:pt x="46" y="34"/>
                    </a:cubicBezTo>
                    <a:cubicBezTo>
                      <a:pt x="61" y="41"/>
                      <a:pt x="74" y="51"/>
                      <a:pt x="85" y="63"/>
                    </a:cubicBezTo>
                    <a:cubicBezTo>
                      <a:pt x="87" y="66"/>
                      <a:pt x="90" y="66"/>
                      <a:pt x="86" y="67"/>
                    </a:cubicBezTo>
                    <a:cubicBezTo>
                      <a:pt x="83" y="68"/>
                      <a:pt x="83" y="67"/>
                      <a:pt x="81" y="67"/>
                    </a:cubicBezTo>
                    <a:cubicBezTo>
                      <a:pt x="77" y="66"/>
                      <a:pt x="73" y="63"/>
                      <a:pt x="69" y="61"/>
                    </a:cubicBezTo>
                    <a:cubicBezTo>
                      <a:pt x="62" y="57"/>
                      <a:pt x="55" y="53"/>
                      <a:pt x="49" y="48"/>
                    </a:cubicBezTo>
                    <a:cubicBezTo>
                      <a:pt x="43" y="43"/>
                      <a:pt x="37" y="38"/>
                      <a:pt x="31" y="31"/>
                    </a:cubicBezTo>
                    <a:cubicBezTo>
                      <a:pt x="30" y="30"/>
                      <a:pt x="29" y="28"/>
                      <a:pt x="27" y="27"/>
                    </a:cubicBezTo>
                    <a:cubicBezTo>
                      <a:pt x="25" y="23"/>
                      <a:pt x="24" y="22"/>
                      <a:pt x="28" y="20"/>
                    </a:cubicBezTo>
                    <a:cubicBezTo>
                      <a:pt x="33" y="17"/>
                      <a:pt x="37" y="19"/>
                      <a:pt x="42" y="21"/>
                    </a:cubicBezTo>
                    <a:cubicBezTo>
                      <a:pt x="57" y="26"/>
                      <a:pt x="72" y="34"/>
                      <a:pt x="84" y="45"/>
                    </a:cubicBezTo>
                    <a:cubicBezTo>
                      <a:pt x="89" y="50"/>
                      <a:pt x="95" y="56"/>
                      <a:pt x="98" y="62"/>
                    </a:cubicBezTo>
                    <a:cubicBezTo>
                      <a:pt x="101" y="68"/>
                      <a:pt x="102" y="72"/>
                      <a:pt x="98" y="77"/>
                    </a:cubicBezTo>
                    <a:cubicBezTo>
                      <a:pt x="95" y="83"/>
                      <a:pt x="90" y="82"/>
                      <a:pt x="84" y="80"/>
                    </a:cubicBezTo>
                    <a:cubicBezTo>
                      <a:pt x="70" y="76"/>
                      <a:pt x="56" y="66"/>
                      <a:pt x="45" y="57"/>
                    </a:cubicBezTo>
                    <a:cubicBezTo>
                      <a:pt x="32" y="48"/>
                      <a:pt x="20" y="37"/>
                      <a:pt x="10" y="24"/>
                    </a:cubicBezTo>
                    <a:cubicBezTo>
                      <a:pt x="8" y="21"/>
                      <a:pt x="4" y="17"/>
                      <a:pt x="4" y="13"/>
                    </a:cubicBezTo>
                    <a:cubicBezTo>
                      <a:pt x="5" y="10"/>
                      <a:pt x="13" y="5"/>
                      <a:pt x="15" y="5"/>
                    </a:cubicBezTo>
                    <a:cubicBezTo>
                      <a:pt x="16" y="5"/>
                      <a:pt x="18" y="5"/>
                      <a:pt x="19" y="5"/>
                    </a:cubicBezTo>
                    <a:cubicBezTo>
                      <a:pt x="28" y="6"/>
                      <a:pt x="36" y="8"/>
                      <a:pt x="44" y="11"/>
                    </a:cubicBezTo>
                    <a:cubicBezTo>
                      <a:pt x="75" y="19"/>
                      <a:pt x="120" y="42"/>
                      <a:pt x="116" y="80"/>
                    </a:cubicBezTo>
                    <a:cubicBezTo>
                      <a:pt x="115" y="81"/>
                      <a:pt x="118" y="81"/>
                      <a:pt x="118" y="8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18" name="Google Shape;2818;p21"/>
              <p:cNvSpPr/>
              <p:nvPr/>
            </p:nvSpPr>
            <p:spPr>
              <a:xfrm>
                <a:off x="5883275" y="5541963"/>
                <a:ext cx="346075" cy="252412"/>
              </a:xfrm>
              <a:custGeom>
                <a:avLst/>
                <a:gdLst/>
                <a:ahLst/>
                <a:cxnLst/>
                <a:rect l="l" t="t" r="r" b="b"/>
                <a:pathLst>
                  <a:path w="92" h="67" extrusionOk="0">
                    <a:moveTo>
                      <a:pt x="91" y="49"/>
                    </a:moveTo>
                    <a:cubicBezTo>
                      <a:pt x="55" y="60"/>
                      <a:pt x="25" y="26"/>
                      <a:pt x="4" y="2"/>
                    </a:cubicBezTo>
                    <a:cubicBezTo>
                      <a:pt x="3" y="0"/>
                      <a:pt x="0" y="2"/>
                      <a:pt x="2" y="4"/>
                    </a:cubicBezTo>
                    <a:cubicBezTo>
                      <a:pt x="22" y="28"/>
                      <a:pt x="56" y="67"/>
                      <a:pt x="91" y="51"/>
                    </a:cubicBezTo>
                    <a:cubicBezTo>
                      <a:pt x="92" y="50"/>
                      <a:pt x="91" y="49"/>
                      <a:pt x="91" y="4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19" name="Google Shape;2819;p21"/>
              <p:cNvSpPr/>
              <p:nvPr/>
            </p:nvSpPr>
            <p:spPr>
              <a:xfrm>
                <a:off x="5053013" y="5180013"/>
                <a:ext cx="660400" cy="342900"/>
              </a:xfrm>
              <a:custGeom>
                <a:avLst/>
                <a:gdLst/>
                <a:ahLst/>
                <a:cxnLst/>
                <a:rect l="l" t="t" r="r" b="b"/>
                <a:pathLst>
                  <a:path w="175" h="91" extrusionOk="0">
                    <a:moveTo>
                      <a:pt x="80" y="1"/>
                    </a:moveTo>
                    <a:cubicBezTo>
                      <a:pt x="61" y="0"/>
                      <a:pt x="41" y="2"/>
                      <a:pt x="26" y="13"/>
                    </a:cubicBezTo>
                    <a:cubicBezTo>
                      <a:pt x="10" y="23"/>
                      <a:pt x="0" y="44"/>
                      <a:pt x="7" y="61"/>
                    </a:cubicBezTo>
                    <a:cubicBezTo>
                      <a:pt x="11" y="72"/>
                      <a:pt x="21" y="81"/>
                      <a:pt x="31" y="85"/>
                    </a:cubicBezTo>
                    <a:cubicBezTo>
                      <a:pt x="42" y="90"/>
                      <a:pt x="54" y="91"/>
                      <a:pt x="66" y="90"/>
                    </a:cubicBezTo>
                    <a:cubicBezTo>
                      <a:pt x="96" y="90"/>
                      <a:pt x="126" y="82"/>
                      <a:pt x="152" y="68"/>
                    </a:cubicBezTo>
                    <a:cubicBezTo>
                      <a:pt x="160" y="63"/>
                      <a:pt x="175" y="54"/>
                      <a:pt x="174" y="43"/>
                    </a:cubicBezTo>
                    <a:cubicBezTo>
                      <a:pt x="174" y="33"/>
                      <a:pt x="160" y="27"/>
                      <a:pt x="153" y="23"/>
                    </a:cubicBezTo>
                    <a:cubicBezTo>
                      <a:pt x="130" y="11"/>
                      <a:pt x="105" y="3"/>
                      <a:pt x="80" y="1"/>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20" name="Google Shape;2820;p21"/>
              <p:cNvSpPr/>
              <p:nvPr/>
            </p:nvSpPr>
            <p:spPr>
              <a:xfrm>
                <a:off x="5099051" y="5202238"/>
                <a:ext cx="520700" cy="268288"/>
              </a:xfrm>
              <a:custGeom>
                <a:avLst/>
                <a:gdLst/>
                <a:ahLst/>
                <a:cxnLst/>
                <a:rect l="l" t="t" r="r" b="b"/>
                <a:pathLst>
                  <a:path w="138" h="71" extrusionOk="0">
                    <a:moveTo>
                      <a:pt x="0" y="36"/>
                    </a:moveTo>
                    <a:cubicBezTo>
                      <a:pt x="18" y="0"/>
                      <a:pt x="69" y="4"/>
                      <a:pt x="101" y="14"/>
                    </a:cubicBezTo>
                    <a:cubicBezTo>
                      <a:pt x="110" y="17"/>
                      <a:pt x="119" y="20"/>
                      <a:pt x="128" y="25"/>
                    </a:cubicBezTo>
                    <a:cubicBezTo>
                      <a:pt x="132" y="28"/>
                      <a:pt x="138" y="32"/>
                      <a:pt x="137" y="38"/>
                    </a:cubicBezTo>
                    <a:cubicBezTo>
                      <a:pt x="136" y="44"/>
                      <a:pt x="131" y="47"/>
                      <a:pt x="127" y="49"/>
                    </a:cubicBezTo>
                    <a:cubicBezTo>
                      <a:pt x="118" y="53"/>
                      <a:pt x="107" y="56"/>
                      <a:pt x="98" y="58"/>
                    </a:cubicBezTo>
                    <a:cubicBezTo>
                      <a:pt x="86" y="60"/>
                      <a:pt x="1" y="71"/>
                      <a:pt x="15" y="39"/>
                    </a:cubicBezTo>
                    <a:cubicBezTo>
                      <a:pt x="22" y="25"/>
                      <a:pt x="44" y="22"/>
                      <a:pt x="58" y="21"/>
                    </a:cubicBezTo>
                    <a:cubicBezTo>
                      <a:pt x="68" y="21"/>
                      <a:pt x="77" y="22"/>
                      <a:pt x="87" y="24"/>
                    </a:cubicBezTo>
                    <a:cubicBezTo>
                      <a:pt x="92" y="24"/>
                      <a:pt x="97" y="26"/>
                      <a:pt x="102" y="27"/>
                    </a:cubicBezTo>
                    <a:cubicBezTo>
                      <a:pt x="105" y="28"/>
                      <a:pt x="110" y="29"/>
                      <a:pt x="112" y="32"/>
                    </a:cubicBezTo>
                    <a:cubicBezTo>
                      <a:pt x="123" y="44"/>
                      <a:pt x="86" y="49"/>
                      <a:pt x="81" y="49"/>
                    </a:cubicBezTo>
                    <a:cubicBezTo>
                      <a:pt x="69" y="51"/>
                      <a:pt x="57" y="52"/>
                      <a:pt x="46" y="50"/>
                    </a:cubicBezTo>
                    <a:cubicBezTo>
                      <a:pt x="39" y="49"/>
                      <a:pt x="31" y="49"/>
                      <a:pt x="28" y="42"/>
                    </a:cubicBezTo>
                    <a:cubicBezTo>
                      <a:pt x="27" y="41"/>
                      <a:pt x="28" y="40"/>
                      <a:pt x="29" y="40"/>
                    </a:cubicBezTo>
                    <a:cubicBezTo>
                      <a:pt x="47" y="34"/>
                      <a:pt x="66" y="32"/>
                      <a:pt x="86" y="34"/>
                    </a:cubicBezTo>
                    <a:cubicBezTo>
                      <a:pt x="87" y="35"/>
                      <a:pt x="87" y="37"/>
                      <a:pt x="85" y="37"/>
                    </a:cubicBezTo>
                    <a:cubicBezTo>
                      <a:pt x="69" y="35"/>
                      <a:pt x="53" y="36"/>
                      <a:pt x="37" y="41"/>
                    </a:cubicBezTo>
                    <a:cubicBezTo>
                      <a:pt x="34" y="41"/>
                      <a:pt x="32" y="40"/>
                      <a:pt x="34" y="44"/>
                    </a:cubicBezTo>
                    <a:cubicBezTo>
                      <a:pt x="36" y="46"/>
                      <a:pt x="36" y="45"/>
                      <a:pt x="38" y="46"/>
                    </a:cubicBezTo>
                    <a:cubicBezTo>
                      <a:pt x="42" y="48"/>
                      <a:pt x="47" y="47"/>
                      <a:pt x="52" y="48"/>
                    </a:cubicBezTo>
                    <a:cubicBezTo>
                      <a:pt x="60" y="48"/>
                      <a:pt x="67" y="48"/>
                      <a:pt x="75" y="48"/>
                    </a:cubicBezTo>
                    <a:cubicBezTo>
                      <a:pt x="83" y="47"/>
                      <a:pt x="91" y="45"/>
                      <a:pt x="99" y="43"/>
                    </a:cubicBezTo>
                    <a:cubicBezTo>
                      <a:pt x="101" y="43"/>
                      <a:pt x="103" y="42"/>
                      <a:pt x="105" y="41"/>
                    </a:cubicBezTo>
                    <a:cubicBezTo>
                      <a:pt x="109" y="40"/>
                      <a:pt x="110" y="40"/>
                      <a:pt x="108" y="35"/>
                    </a:cubicBezTo>
                    <a:cubicBezTo>
                      <a:pt x="106" y="30"/>
                      <a:pt x="101" y="30"/>
                      <a:pt x="96" y="29"/>
                    </a:cubicBezTo>
                    <a:cubicBezTo>
                      <a:pt x="81" y="25"/>
                      <a:pt x="64" y="23"/>
                      <a:pt x="48" y="26"/>
                    </a:cubicBezTo>
                    <a:cubicBezTo>
                      <a:pt x="41" y="27"/>
                      <a:pt x="33" y="29"/>
                      <a:pt x="27" y="33"/>
                    </a:cubicBezTo>
                    <a:cubicBezTo>
                      <a:pt x="21" y="36"/>
                      <a:pt x="18" y="39"/>
                      <a:pt x="18" y="45"/>
                    </a:cubicBezTo>
                    <a:cubicBezTo>
                      <a:pt x="18" y="51"/>
                      <a:pt x="22" y="54"/>
                      <a:pt x="28" y="56"/>
                    </a:cubicBezTo>
                    <a:cubicBezTo>
                      <a:pt x="43" y="59"/>
                      <a:pt x="59" y="59"/>
                      <a:pt x="74" y="58"/>
                    </a:cubicBezTo>
                    <a:cubicBezTo>
                      <a:pt x="90" y="57"/>
                      <a:pt x="106" y="54"/>
                      <a:pt x="121" y="49"/>
                    </a:cubicBezTo>
                    <a:cubicBezTo>
                      <a:pt x="124" y="48"/>
                      <a:pt x="130" y="46"/>
                      <a:pt x="132" y="43"/>
                    </a:cubicBezTo>
                    <a:cubicBezTo>
                      <a:pt x="133" y="40"/>
                      <a:pt x="129" y="31"/>
                      <a:pt x="127" y="30"/>
                    </a:cubicBezTo>
                    <a:cubicBezTo>
                      <a:pt x="126" y="29"/>
                      <a:pt x="125" y="29"/>
                      <a:pt x="124" y="28"/>
                    </a:cubicBezTo>
                    <a:cubicBezTo>
                      <a:pt x="116" y="24"/>
                      <a:pt x="108" y="21"/>
                      <a:pt x="100" y="19"/>
                    </a:cubicBezTo>
                    <a:cubicBezTo>
                      <a:pt x="70" y="10"/>
                      <a:pt x="19" y="3"/>
                      <a:pt x="2" y="38"/>
                    </a:cubicBezTo>
                    <a:cubicBezTo>
                      <a:pt x="2" y="39"/>
                      <a:pt x="0" y="38"/>
                      <a:pt x="0" y="3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21" name="Google Shape;2821;p21"/>
              <p:cNvSpPr/>
              <p:nvPr/>
            </p:nvSpPr>
            <p:spPr>
              <a:xfrm>
                <a:off x="5113338" y="5407026"/>
                <a:ext cx="388938" cy="127000"/>
              </a:xfrm>
              <a:custGeom>
                <a:avLst/>
                <a:gdLst/>
                <a:ahLst/>
                <a:cxnLst/>
                <a:rect l="l" t="t" r="r" b="b"/>
                <a:pathLst>
                  <a:path w="103" h="34" extrusionOk="0">
                    <a:moveTo>
                      <a:pt x="1" y="1"/>
                    </a:moveTo>
                    <a:cubicBezTo>
                      <a:pt x="26" y="29"/>
                      <a:pt x="69" y="17"/>
                      <a:pt x="100" y="9"/>
                    </a:cubicBezTo>
                    <a:cubicBezTo>
                      <a:pt x="102" y="8"/>
                      <a:pt x="103" y="11"/>
                      <a:pt x="101" y="12"/>
                    </a:cubicBezTo>
                    <a:cubicBezTo>
                      <a:pt x="71" y="20"/>
                      <a:pt x="21" y="34"/>
                      <a:pt x="0" y="2"/>
                    </a:cubicBezTo>
                    <a:cubicBezTo>
                      <a:pt x="0" y="1"/>
                      <a:pt x="1" y="0"/>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22" name="Google Shape;2822;p21"/>
              <p:cNvSpPr/>
              <p:nvPr/>
            </p:nvSpPr>
            <p:spPr>
              <a:xfrm>
                <a:off x="5486401" y="5365751"/>
                <a:ext cx="358775" cy="650875"/>
              </a:xfrm>
              <a:custGeom>
                <a:avLst/>
                <a:gdLst/>
                <a:ahLst/>
                <a:cxnLst/>
                <a:rect l="l" t="t" r="r" b="b"/>
                <a:pathLst>
                  <a:path w="95" h="173" extrusionOk="0">
                    <a:moveTo>
                      <a:pt x="5" y="88"/>
                    </a:moveTo>
                    <a:cubicBezTo>
                      <a:pt x="1" y="106"/>
                      <a:pt x="0" y="126"/>
                      <a:pt x="8" y="143"/>
                    </a:cubicBezTo>
                    <a:cubicBezTo>
                      <a:pt x="15" y="160"/>
                      <a:pt x="34" y="173"/>
                      <a:pt x="52" y="170"/>
                    </a:cubicBezTo>
                    <a:cubicBezTo>
                      <a:pt x="64" y="167"/>
                      <a:pt x="74" y="159"/>
                      <a:pt x="80" y="149"/>
                    </a:cubicBezTo>
                    <a:cubicBezTo>
                      <a:pt x="86" y="139"/>
                      <a:pt x="89" y="127"/>
                      <a:pt x="91" y="115"/>
                    </a:cubicBezTo>
                    <a:cubicBezTo>
                      <a:pt x="95" y="86"/>
                      <a:pt x="92" y="55"/>
                      <a:pt x="82" y="27"/>
                    </a:cubicBezTo>
                    <a:cubicBezTo>
                      <a:pt x="79" y="18"/>
                      <a:pt x="72" y="2"/>
                      <a:pt x="61" y="1"/>
                    </a:cubicBezTo>
                    <a:cubicBezTo>
                      <a:pt x="52" y="0"/>
                      <a:pt x="44" y="13"/>
                      <a:pt x="38" y="20"/>
                    </a:cubicBezTo>
                    <a:cubicBezTo>
                      <a:pt x="22" y="40"/>
                      <a:pt x="11" y="63"/>
                      <a:pt x="5" y="88"/>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23" name="Google Shape;2823;p21"/>
              <p:cNvSpPr/>
              <p:nvPr/>
            </p:nvSpPr>
            <p:spPr>
              <a:xfrm>
                <a:off x="5494338" y="5459413"/>
                <a:ext cx="263525" cy="531813"/>
              </a:xfrm>
              <a:custGeom>
                <a:avLst/>
                <a:gdLst/>
                <a:ahLst/>
                <a:cxnLst/>
                <a:rect l="l" t="t" r="r" b="b"/>
                <a:pathLst>
                  <a:path w="70" h="141" extrusionOk="0">
                    <a:moveTo>
                      <a:pt x="33" y="136"/>
                    </a:moveTo>
                    <a:cubicBezTo>
                      <a:pt x="0" y="113"/>
                      <a:pt x="12" y="63"/>
                      <a:pt x="27" y="33"/>
                    </a:cubicBezTo>
                    <a:cubicBezTo>
                      <a:pt x="31" y="25"/>
                      <a:pt x="36" y="16"/>
                      <a:pt x="42" y="9"/>
                    </a:cubicBezTo>
                    <a:cubicBezTo>
                      <a:pt x="45" y="4"/>
                      <a:pt x="50" y="0"/>
                      <a:pt x="57" y="2"/>
                    </a:cubicBezTo>
                    <a:cubicBezTo>
                      <a:pt x="62" y="3"/>
                      <a:pt x="64" y="9"/>
                      <a:pt x="65" y="13"/>
                    </a:cubicBezTo>
                    <a:cubicBezTo>
                      <a:pt x="68" y="23"/>
                      <a:pt x="69" y="34"/>
                      <a:pt x="69" y="43"/>
                    </a:cubicBezTo>
                    <a:cubicBezTo>
                      <a:pt x="70" y="56"/>
                      <a:pt x="67" y="141"/>
                      <a:pt x="38" y="122"/>
                    </a:cubicBezTo>
                    <a:cubicBezTo>
                      <a:pt x="25" y="113"/>
                      <a:pt x="25" y="91"/>
                      <a:pt x="27" y="77"/>
                    </a:cubicBezTo>
                    <a:cubicBezTo>
                      <a:pt x="28" y="67"/>
                      <a:pt x="30" y="58"/>
                      <a:pt x="34" y="49"/>
                    </a:cubicBezTo>
                    <a:cubicBezTo>
                      <a:pt x="36" y="44"/>
                      <a:pt x="38" y="39"/>
                      <a:pt x="40" y="35"/>
                    </a:cubicBezTo>
                    <a:cubicBezTo>
                      <a:pt x="41" y="32"/>
                      <a:pt x="43" y="27"/>
                      <a:pt x="46" y="25"/>
                    </a:cubicBezTo>
                    <a:cubicBezTo>
                      <a:pt x="60" y="16"/>
                      <a:pt x="59" y="53"/>
                      <a:pt x="59" y="58"/>
                    </a:cubicBezTo>
                    <a:cubicBezTo>
                      <a:pt x="58" y="70"/>
                      <a:pt x="57" y="82"/>
                      <a:pt x="54" y="94"/>
                    </a:cubicBezTo>
                    <a:cubicBezTo>
                      <a:pt x="52" y="100"/>
                      <a:pt x="50" y="108"/>
                      <a:pt x="43" y="110"/>
                    </a:cubicBezTo>
                    <a:cubicBezTo>
                      <a:pt x="42" y="110"/>
                      <a:pt x="41" y="109"/>
                      <a:pt x="41" y="109"/>
                    </a:cubicBezTo>
                    <a:cubicBezTo>
                      <a:pt x="38" y="89"/>
                      <a:pt x="38" y="70"/>
                      <a:pt x="44" y="52"/>
                    </a:cubicBezTo>
                    <a:cubicBezTo>
                      <a:pt x="45" y="50"/>
                      <a:pt x="47" y="51"/>
                      <a:pt x="47" y="52"/>
                    </a:cubicBezTo>
                    <a:cubicBezTo>
                      <a:pt x="42" y="68"/>
                      <a:pt x="41" y="84"/>
                      <a:pt x="43" y="100"/>
                    </a:cubicBezTo>
                    <a:cubicBezTo>
                      <a:pt x="43" y="104"/>
                      <a:pt x="42" y="106"/>
                      <a:pt x="45" y="104"/>
                    </a:cubicBezTo>
                    <a:cubicBezTo>
                      <a:pt x="48" y="102"/>
                      <a:pt x="47" y="102"/>
                      <a:pt x="48" y="100"/>
                    </a:cubicBezTo>
                    <a:cubicBezTo>
                      <a:pt x="50" y="96"/>
                      <a:pt x="51" y="91"/>
                      <a:pt x="52" y="87"/>
                    </a:cubicBezTo>
                    <a:cubicBezTo>
                      <a:pt x="54" y="80"/>
                      <a:pt x="55" y="72"/>
                      <a:pt x="56" y="64"/>
                    </a:cubicBezTo>
                    <a:cubicBezTo>
                      <a:pt x="56" y="56"/>
                      <a:pt x="56" y="48"/>
                      <a:pt x="55" y="40"/>
                    </a:cubicBezTo>
                    <a:cubicBezTo>
                      <a:pt x="55" y="38"/>
                      <a:pt x="55" y="35"/>
                      <a:pt x="54" y="34"/>
                    </a:cubicBezTo>
                    <a:cubicBezTo>
                      <a:pt x="53" y="29"/>
                      <a:pt x="53" y="28"/>
                      <a:pt x="49" y="29"/>
                    </a:cubicBezTo>
                    <a:cubicBezTo>
                      <a:pt x="44" y="31"/>
                      <a:pt x="43" y="35"/>
                      <a:pt x="41" y="40"/>
                    </a:cubicBezTo>
                    <a:cubicBezTo>
                      <a:pt x="34" y="55"/>
                      <a:pt x="29" y="71"/>
                      <a:pt x="30" y="87"/>
                    </a:cubicBezTo>
                    <a:cubicBezTo>
                      <a:pt x="30" y="95"/>
                      <a:pt x="31" y="103"/>
                      <a:pt x="33" y="110"/>
                    </a:cubicBezTo>
                    <a:cubicBezTo>
                      <a:pt x="36" y="115"/>
                      <a:pt x="38" y="119"/>
                      <a:pt x="44" y="120"/>
                    </a:cubicBezTo>
                    <a:cubicBezTo>
                      <a:pt x="50" y="121"/>
                      <a:pt x="54" y="117"/>
                      <a:pt x="56" y="112"/>
                    </a:cubicBezTo>
                    <a:cubicBezTo>
                      <a:pt x="62" y="98"/>
                      <a:pt x="64" y="82"/>
                      <a:pt x="65" y="67"/>
                    </a:cubicBezTo>
                    <a:cubicBezTo>
                      <a:pt x="67" y="51"/>
                      <a:pt x="67" y="34"/>
                      <a:pt x="64" y="19"/>
                    </a:cubicBezTo>
                    <a:cubicBezTo>
                      <a:pt x="64" y="16"/>
                      <a:pt x="63" y="9"/>
                      <a:pt x="60" y="7"/>
                    </a:cubicBezTo>
                    <a:cubicBezTo>
                      <a:pt x="57" y="6"/>
                      <a:pt x="49" y="8"/>
                      <a:pt x="47" y="10"/>
                    </a:cubicBezTo>
                    <a:cubicBezTo>
                      <a:pt x="46" y="11"/>
                      <a:pt x="45" y="12"/>
                      <a:pt x="44" y="13"/>
                    </a:cubicBezTo>
                    <a:cubicBezTo>
                      <a:pt x="39" y="20"/>
                      <a:pt x="35" y="27"/>
                      <a:pt x="31" y="35"/>
                    </a:cubicBezTo>
                    <a:cubicBezTo>
                      <a:pt x="17" y="63"/>
                      <a:pt x="3" y="112"/>
                      <a:pt x="34" y="134"/>
                    </a:cubicBezTo>
                    <a:cubicBezTo>
                      <a:pt x="35" y="135"/>
                      <a:pt x="34" y="137"/>
                      <a:pt x="33" y="13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24" name="Google Shape;2824;p21"/>
              <p:cNvSpPr/>
              <p:nvPr/>
            </p:nvSpPr>
            <p:spPr>
              <a:xfrm>
                <a:off x="5686426" y="5594351"/>
                <a:ext cx="139700" cy="377825"/>
              </a:xfrm>
              <a:custGeom>
                <a:avLst/>
                <a:gdLst/>
                <a:ahLst/>
                <a:cxnLst/>
                <a:rect l="l" t="t" r="r" b="b"/>
                <a:pathLst>
                  <a:path w="37" h="100" extrusionOk="0">
                    <a:moveTo>
                      <a:pt x="1" y="98"/>
                    </a:moveTo>
                    <a:cubicBezTo>
                      <a:pt x="33" y="79"/>
                      <a:pt x="27" y="34"/>
                      <a:pt x="24" y="2"/>
                    </a:cubicBezTo>
                    <a:cubicBezTo>
                      <a:pt x="24" y="0"/>
                      <a:pt x="27" y="0"/>
                      <a:pt x="27" y="2"/>
                    </a:cubicBezTo>
                    <a:cubicBezTo>
                      <a:pt x="31" y="32"/>
                      <a:pt x="37" y="84"/>
                      <a:pt x="1" y="99"/>
                    </a:cubicBezTo>
                    <a:cubicBezTo>
                      <a:pt x="1" y="100"/>
                      <a:pt x="0" y="98"/>
                      <a:pt x="1" y="9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25" name="Google Shape;2825;p21"/>
              <p:cNvSpPr/>
              <p:nvPr/>
            </p:nvSpPr>
            <p:spPr>
              <a:xfrm>
                <a:off x="5630863" y="5199063"/>
                <a:ext cx="211138" cy="222250"/>
              </a:xfrm>
              <a:custGeom>
                <a:avLst/>
                <a:gdLst/>
                <a:ahLst/>
                <a:cxnLst/>
                <a:rect l="l" t="t" r="r" b="b"/>
                <a:pathLst>
                  <a:path w="56" h="59" extrusionOk="0">
                    <a:moveTo>
                      <a:pt x="2" y="35"/>
                    </a:moveTo>
                    <a:cubicBezTo>
                      <a:pt x="3" y="44"/>
                      <a:pt x="10" y="53"/>
                      <a:pt x="19" y="57"/>
                    </a:cubicBezTo>
                    <a:cubicBezTo>
                      <a:pt x="22" y="58"/>
                      <a:pt x="26" y="59"/>
                      <a:pt x="30" y="59"/>
                    </a:cubicBezTo>
                    <a:cubicBezTo>
                      <a:pt x="40" y="59"/>
                      <a:pt x="49" y="52"/>
                      <a:pt x="52" y="43"/>
                    </a:cubicBezTo>
                    <a:cubicBezTo>
                      <a:pt x="56" y="33"/>
                      <a:pt x="53" y="22"/>
                      <a:pt x="45" y="15"/>
                    </a:cubicBezTo>
                    <a:cubicBezTo>
                      <a:pt x="28" y="0"/>
                      <a:pt x="0" y="11"/>
                      <a:pt x="2" y="3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26" name="Google Shape;2826;p21"/>
              <p:cNvSpPr/>
              <p:nvPr/>
            </p:nvSpPr>
            <p:spPr>
              <a:xfrm>
                <a:off x="5576888" y="5172076"/>
                <a:ext cx="306388" cy="306388"/>
              </a:xfrm>
              <a:custGeom>
                <a:avLst/>
                <a:gdLst/>
                <a:ahLst/>
                <a:cxnLst/>
                <a:rect l="l" t="t" r="r" b="b"/>
                <a:pathLst>
                  <a:path w="81" h="81" extrusionOk="0">
                    <a:moveTo>
                      <a:pt x="26" y="11"/>
                    </a:moveTo>
                    <a:cubicBezTo>
                      <a:pt x="6" y="19"/>
                      <a:pt x="0" y="41"/>
                      <a:pt x="11" y="59"/>
                    </a:cubicBezTo>
                    <a:cubicBezTo>
                      <a:pt x="16" y="67"/>
                      <a:pt x="23" y="76"/>
                      <a:pt x="33" y="78"/>
                    </a:cubicBezTo>
                    <a:cubicBezTo>
                      <a:pt x="43" y="81"/>
                      <a:pt x="53" y="77"/>
                      <a:pt x="61" y="72"/>
                    </a:cubicBezTo>
                    <a:cubicBezTo>
                      <a:pt x="78" y="61"/>
                      <a:pt x="81" y="37"/>
                      <a:pt x="70" y="20"/>
                    </a:cubicBezTo>
                    <a:cubicBezTo>
                      <a:pt x="60" y="5"/>
                      <a:pt x="37" y="0"/>
                      <a:pt x="22" y="12"/>
                    </a:cubicBezTo>
                    <a:cubicBezTo>
                      <a:pt x="21" y="14"/>
                      <a:pt x="23" y="16"/>
                      <a:pt x="24" y="15"/>
                    </a:cubicBezTo>
                    <a:cubicBezTo>
                      <a:pt x="38" y="5"/>
                      <a:pt x="57" y="7"/>
                      <a:pt x="67" y="21"/>
                    </a:cubicBezTo>
                    <a:cubicBezTo>
                      <a:pt x="78" y="36"/>
                      <a:pt x="76" y="59"/>
                      <a:pt x="59" y="70"/>
                    </a:cubicBezTo>
                    <a:cubicBezTo>
                      <a:pt x="53" y="74"/>
                      <a:pt x="44" y="77"/>
                      <a:pt x="36" y="76"/>
                    </a:cubicBezTo>
                    <a:cubicBezTo>
                      <a:pt x="27" y="75"/>
                      <a:pt x="20" y="67"/>
                      <a:pt x="15" y="60"/>
                    </a:cubicBezTo>
                    <a:cubicBezTo>
                      <a:pt x="3" y="43"/>
                      <a:pt x="7" y="21"/>
                      <a:pt x="27" y="13"/>
                    </a:cubicBezTo>
                    <a:cubicBezTo>
                      <a:pt x="28" y="12"/>
                      <a:pt x="27" y="10"/>
                      <a:pt x="26" y="1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2827" name="Google Shape;2827;p21"/>
            <p:cNvGrpSpPr/>
            <p:nvPr/>
          </p:nvGrpSpPr>
          <p:grpSpPr>
            <a:xfrm rot="10800000" flipH="1">
              <a:off x="-397973" y="3088968"/>
              <a:ext cx="816534" cy="813241"/>
              <a:chOff x="3168651" y="847725"/>
              <a:chExt cx="787400" cy="784225"/>
            </a:xfrm>
          </p:grpSpPr>
          <p:sp>
            <p:nvSpPr>
              <p:cNvPr id="2828" name="Google Shape;2828;p21"/>
              <p:cNvSpPr/>
              <p:nvPr/>
            </p:nvSpPr>
            <p:spPr>
              <a:xfrm>
                <a:off x="3168650" y="847725"/>
                <a:ext cx="787400" cy="784225"/>
              </a:xfrm>
              <a:custGeom>
                <a:avLst/>
                <a:gdLst/>
                <a:ahLst/>
                <a:cxnLst/>
                <a:rect l="l" t="t" r="r" b="b"/>
                <a:pathLst>
                  <a:path w="209" h="208" extrusionOk="0">
                    <a:moveTo>
                      <a:pt x="35" y="165"/>
                    </a:moveTo>
                    <a:cubicBezTo>
                      <a:pt x="53" y="183"/>
                      <a:pt x="79" y="193"/>
                      <a:pt x="104" y="199"/>
                    </a:cubicBezTo>
                    <a:cubicBezTo>
                      <a:pt x="125" y="205"/>
                      <a:pt x="149" y="208"/>
                      <a:pt x="169" y="199"/>
                    </a:cubicBezTo>
                    <a:cubicBezTo>
                      <a:pt x="192" y="189"/>
                      <a:pt x="205" y="164"/>
                      <a:pt x="207" y="139"/>
                    </a:cubicBezTo>
                    <a:cubicBezTo>
                      <a:pt x="209" y="114"/>
                      <a:pt x="200" y="89"/>
                      <a:pt x="188" y="67"/>
                    </a:cubicBezTo>
                    <a:cubicBezTo>
                      <a:pt x="178" y="50"/>
                      <a:pt x="166" y="33"/>
                      <a:pt x="150" y="21"/>
                    </a:cubicBezTo>
                    <a:cubicBezTo>
                      <a:pt x="135" y="8"/>
                      <a:pt x="115" y="0"/>
                      <a:pt x="95" y="2"/>
                    </a:cubicBezTo>
                    <a:cubicBezTo>
                      <a:pt x="73" y="4"/>
                      <a:pt x="53" y="16"/>
                      <a:pt x="40" y="32"/>
                    </a:cubicBezTo>
                    <a:cubicBezTo>
                      <a:pt x="10" y="68"/>
                      <a:pt x="0" y="129"/>
                      <a:pt x="35" y="1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29" name="Google Shape;2829;p21"/>
              <p:cNvSpPr/>
              <p:nvPr/>
            </p:nvSpPr>
            <p:spPr>
              <a:xfrm>
                <a:off x="3259138" y="908051"/>
                <a:ext cx="666750" cy="674688"/>
              </a:xfrm>
              <a:custGeom>
                <a:avLst/>
                <a:gdLst/>
                <a:ahLst/>
                <a:cxnLst/>
                <a:rect l="l" t="t" r="r" b="b"/>
                <a:pathLst>
                  <a:path w="177" h="179" extrusionOk="0">
                    <a:moveTo>
                      <a:pt x="5" y="94"/>
                    </a:moveTo>
                    <a:cubicBezTo>
                      <a:pt x="4" y="124"/>
                      <a:pt x="25" y="150"/>
                      <a:pt x="53" y="162"/>
                    </a:cubicBezTo>
                    <a:cubicBezTo>
                      <a:pt x="80" y="174"/>
                      <a:pt x="120" y="179"/>
                      <a:pt x="147" y="162"/>
                    </a:cubicBezTo>
                    <a:cubicBezTo>
                      <a:pt x="158" y="156"/>
                      <a:pt x="167" y="145"/>
                      <a:pt x="171" y="132"/>
                    </a:cubicBezTo>
                    <a:cubicBezTo>
                      <a:pt x="175" y="116"/>
                      <a:pt x="169" y="100"/>
                      <a:pt x="161" y="86"/>
                    </a:cubicBezTo>
                    <a:cubicBezTo>
                      <a:pt x="152" y="71"/>
                      <a:pt x="142" y="57"/>
                      <a:pt x="130" y="44"/>
                    </a:cubicBezTo>
                    <a:cubicBezTo>
                      <a:pt x="119" y="32"/>
                      <a:pt x="107" y="21"/>
                      <a:pt x="92" y="14"/>
                    </a:cubicBezTo>
                    <a:cubicBezTo>
                      <a:pt x="64" y="0"/>
                      <a:pt x="32" y="8"/>
                      <a:pt x="16" y="36"/>
                    </a:cubicBezTo>
                    <a:cubicBezTo>
                      <a:pt x="9" y="48"/>
                      <a:pt x="4" y="64"/>
                      <a:pt x="3" y="79"/>
                    </a:cubicBezTo>
                    <a:cubicBezTo>
                      <a:pt x="3" y="95"/>
                      <a:pt x="11" y="108"/>
                      <a:pt x="23" y="120"/>
                    </a:cubicBezTo>
                    <a:cubicBezTo>
                      <a:pt x="45" y="142"/>
                      <a:pt x="73" y="157"/>
                      <a:pt x="104" y="163"/>
                    </a:cubicBezTo>
                    <a:cubicBezTo>
                      <a:pt x="117" y="166"/>
                      <a:pt x="134" y="170"/>
                      <a:pt x="145" y="160"/>
                    </a:cubicBezTo>
                    <a:cubicBezTo>
                      <a:pt x="155" y="151"/>
                      <a:pt x="155" y="135"/>
                      <a:pt x="154" y="122"/>
                    </a:cubicBezTo>
                    <a:cubicBezTo>
                      <a:pt x="153" y="105"/>
                      <a:pt x="149" y="89"/>
                      <a:pt x="142" y="74"/>
                    </a:cubicBezTo>
                    <a:cubicBezTo>
                      <a:pt x="137" y="60"/>
                      <a:pt x="128" y="40"/>
                      <a:pt x="114" y="32"/>
                    </a:cubicBezTo>
                    <a:cubicBezTo>
                      <a:pt x="101" y="25"/>
                      <a:pt x="82" y="26"/>
                      <a:pt x="67" y="27"/>
                    </a:cubicBezTo>
                    <a:cubicBezTo>
                      <a:pt x="51" y="29"/>
                      <a:pt x="33" y="33"/>
                      <a:pt x="19" y="42"/>
                    </a:cubicBezTo>
                    <a:cubicBezTo>
                      <a:pt x="6" y="50"/>
                      <a:pt x="11" y="62"/>
                      <a:pt x="16" y="73"/>
                    </a:cubicBezTo>
                    <a:cubicBezTo>
                      <a:pt x="23" y="89"/>
                      <a:pt x="31" y="104"/>
                      <a:pt x="41" y="118"/>
                    </a:cubicBezTo>
                    <a:cubicBezTo>
                      <a:pt x="50" y="130"/>
                      <a:pt x="60" y="146"/>
                      <a:pt x="74" y="152"/>
                    </a:cubicBezTo>
                    <a:cubicBezTo>
                      <a:pt x="88" y="158"/>
                      <a:pt x="102" y="150"/>
                      <a:pt x="114" y="143"/>
                    </a:cubicBezTo>
                    <a:cubicBezTo>
                      <a:pt x="126" y="135"/>
                      <a:pt x="141" y="123"/>
                      <a:pt x="147" y="109"/>
                    </a:cubicBezTo>
                    <a:cubicBezTo>
                      <a:pt x="153" y="96"/>
                      <a:pt x="144" y="85"/>
                      <a:pt x="135" y="76"/>
                    </a:cubicBezTo>
                    <a:cubicBezTo>
                      <a:pt x="122" y="65"/>
                      <a:pt x="108" y="55"/>
                      <a:pt x="94" y="47"/>
                    </a:cubicBezTo>
                    <a:cubicBezTo>
                      <a:pt x="86" y="43"/>
                      <a:pt x="78" y="39"/>
                      <a:pt x="70" y="35"/>
                    </a:cubicBezTo>
                    <a:cubicBezTo>
                      <a:pt x="64" y="33"/>
                      <a:pt x="57" y="30"/>
                      <a:pt x="50" y="31"/>
                    </a:cubicBezTo>
                    <a:cubicBezTo>
                      <a:pt x="38" y="35"/>
                      <a:pt x="36" y="52"/>
                      <a:pt x="33" y="62"/>
                    </a:cubicBezTo>
                    <a:cubicBezTo>
                      <a:pt x="30" y="78"/>
                      <a:pt x="29" y="95"/>
                      <a:pt x="38" y="110"/>
                    </a:cubicBezTo>
                    <a:cubicBezTo>
                      <a:pt x="46" y="122"/>
                      <a:pt x="60" y="128"/>
                      <a:pt x="73" y="133"/>
                    </a:cubicBezTo>
                    <a:cubicBezTo>
                      <a:pt x="86" y="137"/>
                      <a:pt x="107" y="144"/>
                      <a:pt x="120" y="137"/>
                    </a:cubicBezTo>
                    <a:cubicBezTo>
                      <a:pt x="132" y="130"/>
                      <a:pt x="131" y="111"/>
                      <a:pt x="130" y="100"/>
                    </a:cubicBezTo>
                    <a:cubicBezTo>
                      <a:pt x="127" y="85"/>
                      <a:pt x="121" y="71"/>
                      <a:pt x="110" y="61"/>
                    </a:cubicBezTo>
                    <a:cubicBezTo>
                      <a:pt x="100" y="51"/>
                      <a:pt x="87" y="46"/>
                      <a:pt x="73" y="47"/>
                    </a:cubicBezTo>
                    <a:cubicBezTo>
                      <a:pt x="62" y="48"/>
                      <a:pt x="49" y="54"/>
                      <a:pt x="48" y="66"/>
                    </a:cubicBezTo>
                    <a:cubicBezTo>
                      <a:pt x="47" y="80"/>
                      <a:pt x="59" y="94"/>
                      <a:pt x="68" y="102"/>
                    </a:cubicBezTo>
                    <a:cubicBezTo>
                      <a:pt x="75" y="107"/>
                      <a:pt x="91" y="119"/>
                      <a:pt x="98" y="107"/>
                    </a:cubicBezTo>
                    <a:cubicBezTo>
                      <a:pt x="103" y="96"/>
                      <a:pt x="93" y="84"/>
                      <a:pt x="84" y="79"/>
                    </a:cubicBezTo>
                    <a:cubicBezTo>
                      <a:pt x="77" y="75"/>
                      <a:pt x="63" y="73"/>
                      <a:pt x="64" y="86"/>
                    </a:cubicBezTo>
                    <a:cubicBezTo>
                      <a:pt x="65" y="97"/>
                      <a:pt x="75" y="108"/>
                      <a:pt x="85" y="112"/>
                    </a:cubicBezTo>
                    <a:cubicBezTo>
                      <a:pt x="87" y="113"/>
                      <a:pt x="89" y="110"/>
                      <a:pt x="87" y="109"/>
                    </a:cubicBezTo>
                    <a:cubicBezTo>
                      <a:pt x="81" y="106"/>
                      <a:pt x="76" y="103"/>
                      <a:pt x="72" y="97"/>
                    </a:cubicBezTo>
                    <a:cubicBezTo>
                      <a:pt x="71" y="94"/>
                      <a:pt x="69" y="90"/>
                      <a:pt x="69" y="87"/>
                    </a:cubicBezTo>
                    <a:cubicBezTo>
                      <a:pt x="68" y="82"/>
                      <a:pt x="73" y="79"/>
                      <a:pt x="78" y="81"/>
                    </a:cubicBezTo>
                    <a:cubicBezTo>
                      <a:pt x="85" y="83"/>
                      <a:pt x="91" y="88"/>
                      <a:pt x="93" y="95"/>
                    </a:cubicBezTo>
                    <a:cubicBezTo>
                      <a:pt x="96" y="100"/>
                      <a:pt x="94" y="109"/>
                      <a:pt x="85" y="107"/>
                    </a:cubicBezTo>
                    <a:cubicBezTo>
                      <a:pt x="81" y="106"/>
                      <a:pt x="78" y="104"/>
                      <a:pt x="74" y="102"/>
                    </a:cubicBezTo>
                    <a:cubicBezTo>
                      <a:pt x="64" y="95"/>
                      <a:pt x="53" y="83"/>
                      <a:pt x="52" y="70"/>
                    </a:cubicBezTo>
                    <a:cubicBezTo>
                      <a:pt x="50" y="53"/>
                      <a:pt x="73" y="49"/>
                      <a:pt x="85" y="52"/>
                    </a:cubicBezTo>
                    <a:cubicBezTo>
                      <a:pt x="112" y="57"/>
                      <a:pt x="128" y="87"/>
                      <a:pt x="126" y="112"/>
                    </a:cubicBezTo>
                    <a:cubicBezTo>
                      <a:pt x="126" y="121"/>
                      <a:pt x="124" y="132"/>
                      <a:pt x="114" y="135"/>
                    </a:cubicBezTo>
                    <a:cubicBezTo>
                      <a:pt x="107" y="137"/>
                      <a:pt x="99" y="135"/>
                      <a:pt x="92" y="134"/>
                    </a:cubicBezTo>
                    <a:cubicBezTo>
                      <a:pt x="80" y="132"/>
                      <a:pt x="67" y="127"/>
                      <a:pt x="56" y="121"/>
                    </a:cubicBezTo>
                    <a:cubicBezTo>
                      <a:pt x="44" y="113"/>
                      <a:pt x="36" y="102"/>
                      <a:pt x="35" y="88"/>
                    </a:cubicBezTo>
                    <a:cubicBezTo>
                      <a:pt x="34" y="74"/>
                      <a:pt x="37" y="59"/>
                      <a:pt x="41" y="47"/>
                    </a:cubicBezTo>
                    <a:cubicBezTo>
                      <a:pt x="44" y="39"/>
                      <a:pt x="49" y="34"/>
                      <a:pt x="58" y="35"/>
                    </a:cubicBezTo>
                    <a:cubicBezTo>
                      <a:pt x="65" y="36"/>
                      <a:pt x="72" y="39"/>
                      <a:pt x="78" y="42"/>
                    </a:cubicBezTo>
                    <a:cubicBezTo>
                      <a:pt x="90" y="47"/>
                      <a:pt x="101" y="54"/>
                      <a:pt x="112" y="61"/>
                    </a:cubicBezTo>
                    <a:cubicBezTo>
                      <a:pt x="122" y="68"/>
                      <a:pt x="134" y="77"/>
                      <a:pt x="141" y="87"/>
                    </a:cubicBezTo>
                    <a:cubicBezTo>
                      <a:pt x="153" y="102"/>
                      <a:pt x="142" y="116"/>
                      <a:pt x="130" y="127"/>
                    </a:cubicBezTo>
                    <a:cubicBezTo>
                      <a:pt x="121" y="135"/>
                      <a:pt x="110" y="143"/>
                      <a:pt x="98" y="148"/>
                    </a:cubicBezTo>
                    <a:cubicBezTo>
                      <a:pt x="81" y="155"/>
                      <a:pt x="69" y="147"/>
                      <a:pt x="58" y="135"/>
                    </a:cubicBezTo>
                    <a:cubicBezTo>
                      <a:pt x="41" y="116"/>
                      <a:pt x="27" y="94"/>
                      <a:pt x="18" y="70"/>
                    </a:cubicBezTo>
                    <a:cubicBezTo>
                      <a:pt x="15" y="64"/>
                      <a:pt x="12" y="56"/>
                      <a:pt x="14" y="50"/>
                    </a:cubicBezTo>
                    <a:cubicBezTo>
                      <a:pt x="17" y="44"/>
                      <a:pt x="29" y="40"/>
                      <a:pt x="36" y="38"/>
                    </a:cubicBezTo>
                    <a:cubicBezTo>
                      <a:pt x="49" y="33"/>
                      <a:pt x="64" y="30"/>
                      <a:pt x="78" y="30"/>
                    </a:cubicBezTo>
                    <a:cubicBezTo>
                      <a:pt x="93" y="29"/>
                      <a:pt x="111" y="30"/>
                      <a:pt x="121" y="42"/>
                    </a:cubicBezTo>
                    <a:cubicBezTo>
                      <a:pt x="130" y="53"/>
                      <a:pt x="136" y="65"/>
                      <a:pt x="141" y="77"/>
                    </a:cubicBezTo>
                    <a:cubicBezTo>
                      <a:pt x="145" y="90"/>
                      <a:pt x="149" y="103"/>
                      <a:pt x="150" y="116"/>
                    </a:cubicBezTo>
                    <a:cubicBezTo>
                      <a:pt x="151" y="128"/>
                      <a:pt x="153" y="144"/>
                      <a:pt x="146" y="155"/>
                    </a:cubicBezTo>
                    <a:cubicBezTo>
                      <a:pt x="137" y="167"/>
                      <a:pt x="119" y="163"/>
                      <a:pt x="107" y="161"/>
                    </a:cubicBezTo>
                    <a:cubicBezTo>
                      <a:pt x="95" y="158"/>
                      <a:pt x="83" y="155"/>
                      <a:pt x="72" y="150"/>
                    </a:cubicBezTo>
                    <a:cubicBezTo>
                      <a:pt x="51" y="140"/>
                      <a:pt x="28" y="125"/>
                      <a:pt x="15" y="106"/>
                    </a:cubicBezTo>
                    <a:cubicBezTo>
                      <a:pt x="0" y="83"/>
                      <a:pt x="8" y="50"/>
                      <a:pt x="24" y="30"/>
                    </a:cubicBezTo>
                    <a:cubicBezTo>
                      <a:pt x="42" y="7"/>
                      <a:pt x="71" y="6"/>
                      <a:pt x="96" y="19"/>
                    </a:cubicBezTo>
                    <a:cubicBezTo>
                      <a:pt x="119" y="32"/>
                      <a:pt x="137" y="55"/>
                      <a:pt x="151" y="77"/>
                    </a:cubicBezTo>
                    <a:cubicBezTo>
                      <a:pt x="166" y="100"/>
                      <a:pt x="177" y="128"/>
                      <a:pt x="154" y="151"/>
                    </a:cubicBezTo>
                    <a:cubicBezTo>
                      <a:pt x="136" y="169"/>
                      <a:pt x="106" y="171"/>
                      <a:pt x="81" y="167"/>
                    </a:cubicBezTo>
                    <a:cubicBezTo>
                      <a:pt x="56" y="163"/>
                      <a:pt x="32" y="151"/>
                      <a:pt x="18" y="129"/>
                    </a:cubicBezTo>
                    <a:cubicBezTo>
                      <a:pt x="11" y="118"/>
                      <a:pt x="7" y="106"/>
                      <a:pt x="7" y="94"/>
                    </a:cubicBezTo>
                    <a:cubicBezTo>
                      <a:pt x="7" y="92"/>
                      <a:pt x="5" y="92"/>
                      <a:pt x="5" y="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2830" name="Google Shape;2830;p21"/>
            <p:cNvSpPr/>
            <p:nvPr/>
          </p:nvSpPr>
          <p:spPr>
            <a:xfrm rot="-5400000" flipH="1">
              <a:off x="-338350" y="935103"/>
              <a:ext cx="884400" cy="7117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2831" name="Google Shape;2831;p21"/>
            <p:cNvGrpSpPr/>
            <p:nvPr/>
          </p:nvGrpSpPr>
          <p:grpSpPr>
            <a:xfrm rot="10800000" flipH="1">
              <a:off x="7905411" y="-1104273"/>
              <a:ext cx="2466448" cy="2447096"/>
              <a:chOff x="6437313" y="3054351"/>
              <a:chExt cx="603250" cy="598487"/>
            </a:xfrm>
          </p:grpSpPr>
          <p:sp>
            <p:nvSpPr>
              <p:cNvPr id="2832" name="Google Shape;2832;p21"/>
              <p:cNvSpPr/>
              <p:nvPr/>
            </p:nvSpPr>
            <p:spPr>
              <a:xfrm>
                <a:off x="6727826" y="3054350"/>
                <a:ext cx="123825" cy="274637"/>
              </a:xfrm>
              <a:custGeom>
                <a:avLst/>
                <a:gdLst/>
                <a:ahLst/>
                <a:cxnLst/>
                <a:rect l="l" t="t" r="r" b="b"/>
                <a:pathLst>
                  <a:path w="33" h="73" extrusionOk="0">
                    <a:moveTo>
                      <a:pt x="1" y="38"/>
                    </a:moveTo>
                    <a:cubicBezTo>
                      <a:pt x="0" y="50"/>
                      <a:pt x="1" y="62"/>
                      <a:pt x="3" y="73"/>
                    </a:cubicBezTo>
                    <a:cubicBezTo>
                      <a:pt x="10" y="68"/>
                      <a:pt x="17" y="60"/>
                      <a:pt x="24" y="43"/>
                    </a:cubicBezTo>
                    <a:cubicBezTo>
                      <a:pt x="29" y="31"/>
                      <a:pt x="33" y="0"/>
                      <a:pt x="20" y="2"/>
                    </a:cubicBezTo>
                    <a:cubicBezTo>
                      <a:pt x="8" y="4"/>
                      <a:pt x="2" y="27"/>
                      <a:pt x="1" y="3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33" name="Google Shape;2833;p21"/>
              <p:cNvSpPr/>
              <p:nvPr/>
            </p:nvSpPr>
            <p:spPr>
              <a:xfrm>
                <a:off x="6738938" y="3076576"/>
                <a:ext cx="63500" cy="177800"/>
              </a:xfrm>
              <a:custGeom>
                <a:avLst/>
                <a:gdLst/>
                <a:ahLst/>
                <a:cxnLst/>
                <a:rect l="l" t="t" r="r" b="b"/>
                <a:pathLst>
                  <a:path w="17" h="47" extrusionOk="0">
                    <a:moveTo>
                      <a:pt x="16" y="0"/>
                    </a:moveTo>
                    <a:cubicBezTo>
                      <a:pt x="3" y="11"/>
                      <a:pt x="0" y="30"/>
                      <a:pt x="2" y="46"/>
                    </a:cubicBezTo>
                    <a:cubicBezTo>
                      <a:pt x="2" y="47"/>
                      <a:pt x="3" y="47"/>
                      <a:pt x="3" y="46"/>
                    </a:cubicBezTo>
                    <a:cubicBezTo>
                      <a:pt x="3" y="37"/>
                      <a:pt x="3" y="29"/>
                      <a:pt x="5" y="20"/>
                    </a:cubicBezTo>
                    <a:cubicBezTo>
                      <a:pt x="7" y="13"/>
                      <a:pt x="11" y="6"/>
                      <a:pt x="17" y="0"/>
                    </a:cubicBezTo>
                    <a:cubicBezTo>
                      <a:pt x="17" y="0"/>
                      <a:pt x="16" y="0"/>
                      <a:pt x="16"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34" name="Google Shape;2834;p21"/>
              <p:cNvSpPr/>
              <p:nvPr/>
            </p:nvSpPr>
            <p:spPr>
              <a:xfrm>
                <a:off x="6742113" y="3265488"/>
                <a:ext cx="4763" cy="11113"/>
              </a:xfrm>
              <a:custGeom>
                <a:avLst/>
                <a:gdLst/>
                <a:ahLst/>
                <a:cxnLst/>
                <a:rect l="l" t="t" r="r" b="b"/>
                <a:pathLst>
                  <a:path w="1" h="3" extrusionOk="0">
                    <a:moveTo>
                      <a:pt x="1" y="1"/>
                    </a:moveTo>
                    <a:cubicBezTo>
                      <a:pt x="1" y="1"/>
                      <a:pt x="1" y="2"/>
                      <a:pt x="1" y="3"/>
                    </a:cubicBezTo>
                    <a:cubicBezTo>
                      <a:pt x="1" y="3"/>
                      <a:pt x="1" y="3"/>
                      <a:pt x="1" y="3"/>
                    </a:cubicBezTo>
                    <a:cubicBezTo>
                      <a:pt x="1" y="2"/>
                      <a:pt x="1" y="1"/>
                      <a:pt x="1" y="1"/>
                    </a:cubicBezTo>
                    <a:cubicBezTo>
                      <a:pt x="1" y="0"/>
                      <a:pt x="0" y="0"/>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35" name="Google Shape;2835;p21"/>
              <p:cNvSpPr/>
              <p:nvPr/>
            </p:nvSpPr>
            <p:spPr>
              <a:xfrm>
                <a:off x="6742113" y="3287713"/>
                <a:ext cx="7938" cy="3175"/>
              </a:xfrm>
              <a:custGeom>
                <a:avLst/>
                <a:gdLst/>
                <a:ahLst/>
                <a:cxnLst/>
                <a:rect l="l" t="t" r="r" b="b"/>
                <a:pathLst>
                  <a:path w="2" h="1" extrusionOk="0">
                    <a:moveTo>
                      <a:pt x="1" y="1"/>
                    </a:moveTo>
                    <a:cubicBezTo>
                      <a:pt x="1" y="1"/>
                      <a:pt x="2" y="0"/>
                      <a:pt x="1" y="0"/>
                    </a:cubicBezTo>
                    <a:cubicBezTo>
                      <a:pt x="0"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36" name="Google Shape;2836;p21"/>
              <p:cNvSpPr/>
              <p:nvPr/>
            </p:nvSpPr>
            <p:spPr>
              <a:xfrm>
                <a:off x="6799263" y="3076575"/>
                <a:ext cx="25400" cy="117475"/>
              </a:xfrm>
              <a:custGeom>
                <a:avLst/>
                <a:gdLst/>
                <a:ahLst/>
                <a:cxnLst/>
                <a:rect l="l" t="t" r="r" b="b"/>
                <a:pathLst>
                  <a:path w="7" h="31" extrusionOk="0">
                    <a:moveTo>
                      <a:pt x="4" y="1"/>
                    </a:moveTo>
                    <a:cubicBezTo>
                      <a:pt x="7" y="10"/>
                      <a:pt x="3" y="21"/>
                      <a:pt x="0" y="29"/>
                    </a:cubicBezTo>
                    <a:cubicBezTo>
                      <a:pt x="0" y="30"/>
                      <a:pt x="1" y="31"/>
                      <a:pt x="1" y="30"/>
                    </a:cubicBezTo>
                    <a:cubicBezTo>
                      <a:pt x="3" y="25"/>
                      <a:pt x="5" y="19"/>
                      <a:pt x="5" y="14"/>
                    </a:cubicBezTo>
                    <a:cubicBezTo>
                      <a:pt x="6" y="9"/>
                      <a:pt x="6" y="5"/>
                      <a:pt x="4" y="1"/>
                    </a:cubicBezTo>
                    <a:cubicBezTo>
                      <a:pt x="4" y="0"/>
                      <a:pt x="3" y="0"/>
                      <a:pt x="4"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37" name="Google Shape;2837;p21"/>
              <p:cNvSpPr/>
              <p:nvPr/>
            </p:nvSpPr>
            <p:spPr>
              <a:xfrm>
                <a:off x="6791326" y="3205163"/>
                <a:ext cx="7938" cy="14288"/>
              </a:xfrm>
              <a:custGeom>
                <a:avLst/>
                <a:gdLst/>
                <a:ahLst/>
                <a:cxnLst/>
                <a:rect l="l" t="t" r="r" b="b"/>
                <a:pathLst>
                  <a:path w="2" h="4" extrusionOk="0">
                    <a:moveTo>
                      <a:pt x="1" y="1"/>
                    </a:moveTo>
                    <a:cubicBezTo>
                      <a:pt x="1" y="1"/>
                      <a:pt x="1" y="2"/>
                      <a:pt x="0" y="3"/>
                    </a:cubicBezTo>
                    <a:cubicBezTo>
                      <a:pt x="0" y="3"/>
                      <a:pt x="1" y="4"/>
                      <a:pt x="1" y="3"/>
                    </a:cubicBezTo>
                    <a:cubicBezTo>
                      <a:pt x="1" y="2"/>
                      <a:pt x="2" y="2"/>
                      <a:pt x="2" y="1"/>
                    </a:cubicBezTo>
                    <a:cubicBezTo>
                      <a:pt x="2" y="1"/>
                      <a:pt x="1" y="0"/>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38" name="Google Shape;2838;p21"/>
              <p:cNvSpPr/>
              <p:nvPr/>
            </p:nvSpPr>
            <p:spPr>
              <a:xfrm>
                <a:off x="6788151" y="3230563"/>
                <a:ext cx="3175" cy="4763"/>
              </a:xfrm>
              <a:custGeom>
                <a:avLst/>
                <a:gdLst/>
                <a:ahLst/>
                <a:cxnLst/>
                <a:rect l="l" t="t" r="r" b="b"/>
                <a:pathLst>
                  <a:path w="1" h="1" extrusionOk="0">
                    <a:moveTo>
                      <a:pt x="0" y="1"/>
                    </a:moveTo>
                    <a:cubicBezTo>
                      <a:pt x="1" y="1"/>
                      <a:pt x="1" y="0"/>
                      <a:pt x="1"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39" name="Google Shape;2839;p21"/>
              <p:cNvSpPr/>
              <p:nvPr/>
            </p:nvSpPr>
            <p:spPr>
              <a:xfrm>
                <a:off x="6632576" y="3375025"/>
                <a:ext cx="117475" cy="277812"/>
              </a:xfrm>
              <a:custGeom>
                <a:avLst/>
                <a:gdLst/>
                <a:ahLst/>
                <a:cxnLst/>
                <a:rect l="l" t="t" r="r" b="b"/>
                <a:pathLst>
                  <a:path w="31" h="74" extrusionOk="0">
                    <a:moveTo>
                      <a:pt x="30" y="35"/>
                    </a:moveTo>
                    <a:cubicBezTo>
                      <a:pt x="31" y="23"/>
                      <a:pt x="29" y="11"/>
                      <a:pt x="27" y="0"/>
                    </a:cubicBezTo>
                    <a:cubicBezTo>
                      <a:pt x="21" y="5"/>
                      <a:pt x="14" y="14"/>
                      <a:pt x="8" y="31"/>
                    </a:cubicBezTo>
                    <a:cubicBezTo>
                      <a:pt x="3" y="43"/>
                      <a:pt x="0" y="74"/>
                      <a:pt x="12" y="72"/>
                    </a:cubicBezTo>
                    <a:cubicBezTo>
                      <a:pt x="25" y="69"/>
                      <a:pt x="30" y="46"/>
                      <a:pt x="30" y="3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40" name="Google Shape;2840;p21"/>
              <p:cNvSpPr/>
              <p:nvPr/>
            </p:nvSpPr>
            <p:spPr>
              <a:xfrm>
                <a:off x="6681788" y="3452813"/>
                <a:ext cx="60325" cy="177800"/>
              </a:xfrm>
              <a:custGeom>
                <a:avLst/>
                <a:gdLst/>
                <a:ahLst/>
                <a:cxnLst/>
                <a:rect l="l" t="t" r="r" b="b"/>
                <a:pathLst>
                  <a:path w="16" h="47" extrusionOk="0">
                    <a:moveTo>
                      <a:pt x="0" y="47"/>
                    </a:moveTo>
                    <a:cubicBezTo>
                      <a:pt x="13" y="36"/>
                      <a:pt x="16" y="16"/>
                      <a:pt x="13" y="0"/>
                    </a:cubicBezTo>
                    <a:cubicBezTo>
                      <a:pt x="13" y="0"/>
                      <a:pt x="12" y="0"/>
                      <a:pt x="12" y="0"/>
                    </a:cubicBezTo>
                    <a:cubicBezTo>
                      <a:pt x="12" y="9"/>
                      <a:pt x="13" y="17"/>
                      <a:pt x="11" y="26"/>
                    </a:cubicBezTo>
                    <a:cubicBezTo>
                      <a:pt x="9" y="34"/>
                      <a:pt x="6" y="41"/>
                      <a:pt x="0" y="47"/>
                    </a:cubicBezTo>
                    <a:cubicBezTo>
                      <a:pt x="0" y="47"/>
                      <a:pt x="0" y="47"/>
                      <a:pt x="0" y="4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41" name="Google Shape;2841;p21"/>
              <p:cNvSpPr/>
              <p:nvPr/>
            </p:nvSpPr>
            <p:spPr>
              <a:xfrm>
                <a:off x="6727826" y="3427413"/>
                <a:ext cx="3175" cy="11113"/>
              </a:xfrm>
              <a:custGeom>
                <a:avLst/>
                <a:gdLst/>
                <a:ahLst/>
                <a:cxnLst/>
                <a:rect l="l" t="t" r="r" b="b"/>
                <a:pathLst>
                  <a:path w="1" h="3" extrusionOk="0">
                    <a:moveTo>
                      <a:pt x="1" y="2"/>
                    </a:moveTo>
                    <a:cubicBezTo>
                      <a:pt x="1" y="2"/>
                      <a:pt x="1" y="1"/>
                      <a:pt x="1" y="1"/>
                    </a:cubicBezTo>
                    <a:cubicBezTo>
                      <a:pt x="1" y="0"/>
                      <a:pt x="0" y="0"/>
                      <a:pt x="0" y="1"/>
                    </a:cubicBezTo>
                    <a:cubicBezTo>
                      <a:pt x="0" y="1"/>
                      <a:pt x="0" y="2"/>
                      <a:pt x="0" y="2"/>
                    </a:cubicBezTo>
                    <a:cubicBezTo>
                      <a:pt x="0" y="3"/>
                      <a:pt x="1" y="3"/>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42" name="Google Shape;2842;p21"/>
              <p:cNvSpPr/>
              <p:nvPr/>
            </p:nvSpPr>
            <p:spPr>
              <a:xfrm>
                <a:off x="6727826" y="3411538"/>
                <a:ext cx="3175" cy="7938"/>
              </a:xfrm>
              <a:custGeom>
                <a:avLst/>
                <a:gdLst/>
                <a:ahLst/>
                <a:cxnLst/>
                <a:rect l="l" t="t" r="r" b="b"/>
                <a:pathLst>
                  <a:path w="1" h="2" extrusionOk="0">
                    <a:moveTo>
                      <a:pt x="1" y="0"/>
                    </a:moveTo>
                    <a:cubicBezTo>
                      <a:pt x="0" y="0"/>
                      <a:pt x="0" y="1"/>
                      <a:pt x="1" y="1"/>
                    </a:cubicBezTo>
                    <a:cubicBezTo>
                      <a:pt x="1" y="2"/>
                      <a:pt x="1" y="1"/>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43" name="Google Shape;2843;p21"/>
              <p:cNvSpPr/>
              <p:nvPr/>
            </p:nvSpPr>
            <p:spPr>
              <a:xfrm>
                <a:off x="6656388" y="3513138"/>
                <a:ext cx="25400" cy="117475"/>
              </a:xfrm>
              <a:custGeom>
                <a:avLst/>
                <a:gdLst/>
                <a:ahLst/>
                <a:cxnLst/>
                <a:rect l="l" t="t" r="r" b="b"/>
                <a:pathLst>
                  <a:path w="7" h="31" extrusionOk="0">
                    <a:moveTo>
                      <a:pt x="4" y="30"/>
                    </a:moveTo>
                    <a:cubicBezTo>
                      <a:pt x="0" y="21"/>
                      <a:pt x="4" y="10"/>
                      <a:pt x="7" y="1"/>
                    </a:cubicBezTo>
                    <a:cubicBezTo>
                      <a:pt x="7" y="1"/>
                      <a:pt x="6" y="0"/>
                      <a:pt x="5" y="1"/>
                    </a:cubicBezTo>
                    <a:cubicBezTo>
                      <a:pt x="3" y="6"/>
                      <a:pt x="2" y="12"/>
                      <a:pt x="2" y="17"/>
                    </a:cubicBezTo>
                    <a:cubicBezTo>
                      <a:pt x="1" y="22"/>
                      <a:pt x="1" y="26"/>
                      <a:pt x="3" y="30"/>
                    </a:cubicBezTo>
                    <a:cubicBezTo>
                      <a:pt x="3" y="31"/>
                      <a:pt x="4" y="30"/>
                      <a:pt x="4" y="3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44" name="Google Shape;2844;p21"/>
              <p:cNvSpPr/>
              <p:nvPr/>
            </p:nvSpPr>
            <p:spPr>
              <a:xfrm>
                <a:off x="6678613" y="3487738"/>
                <a:ext cx="7938" cy="11113"/>
              </a:xfrm>
              <a:custGeom>
                <a:avLst/>
                <a:gdLst/>
                <a:ahLst/>
                <a:cxnLst/>
                <a:rect l="l" t="t" r="r" b="b"/>
                <a:pathLst>
                  <a:path w="2" h="3" extrusionOk="0">
                    <a:moveTo>
                      <a:pt x="1" y="3"/>
                    </a:moveTo>
                    <a:cubicBezTo>
                      <a:pt x="1" y="2"/>
                      <a:pt x="2" y="2"/>
                      <a:pt x="2" y="1"/>
                    </a:cubicBezTo>
                    <a:cubicBezTo>
                      <a:pt x="2" y="0"/>
                      <a:pt x="1" y="0"/>
                      <a:pt x="1" y="1"/>
                    </a:cubicBezTo>
                    <a:cubicBezTo>
                      <a:pt x="1" y="1"/>
                      <a:pt x="1" y="2"/>
                      <a:pt x="0" y="3"/>
                    </a:cubicBezTo>
                    <a:cubicBezTo>
                      <a:pt x="0" y="3"/>
                      <a:pt x="1" y="3"/>
                      <a:pt x="1" y="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45" name="Google Shape;2845;p21"/>
              <p:cNvSpPr/>
              <p:nvPr/>
            </p:nvSpPr>
            <p:spPr>
              <a:xfrm>
                <a:off x="6686551" y="3471863"/>
                <a:ext cx="3175" cy="4763"/>
              </a:xfrm>
              <a:custGeom>
                <a:avLst/>
                <a:gdLst/>
                <a:ahLst/>
                <a:cxnLst/>
                <a:rect l="l" t="t" r="r" b="b"/>
                <a:pathLst>
                  <a:path w="1" h="1" extrusionOk="0">
                    <a:moveTo>
                      <a:pt x="1" y="0"/>
                    </a:moveTo>
                    <a:cubicBezTo>
                      <a:pt x="0" y="0"/>
                      <a:pt x="0" y="0"/>
                      <a:pt x="1" y="1"/>
                    </a:cubicBezTo>
                    <a:cubicBezTo>
                      <a:pt x="1" y="1"/>
                      <a:pt x="1" y="0"/>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46" name="Google Shape;2846;p21"/>
              <p:cNvSpPr/>
              <p:nvPr/>
            </p:nvSpPr>
            <p:spPr>
              <a:xfrm>
                <a:off x="6761163" y="3340101"/>
                <a:ext cx="279400" cy="125413"/>
              </a:xfrm>
              <a:custGeom>
                <a:avLst/>
                <a:gdLst/>
                <a:ahLst/>
                <a:cxnLst/>
                <a:rect l="l" t="t" r="r" b="b"/>
                <a:pathLst>
                  <a:path w="74" h="33" extrusionOk="0">
                    <a:moveTo>
                      <a:pt x="35" y="1"/>
                    </a:moveTo>
                    <a:cubicBezTo>
                      <a:pt x="24" y="0"/>
                      <a:pt x="12" y="1"/>
                      <a:pt x="0" y="3"/>
                    </a:cubicBezTo>
                    <a:cubicBezTo>
                      <a:pt x="6" y="10"/>
                      <a:pt x="14" y="17"/>
                      <a:pt x="30" y="24"/>
                    </a:cubicBezTo>
                    <a:cubicBezTo>
                      <a:pt x="42" y="29"/>
                      <a:pt x="74" y="33"/>
                      <a:pt x="71" y="20"/>
                    </a:cubicBezTo>
                    <a:cubicBezTo>
                      <a:pt x="69" y="8"/>
                      <a:pt x="46" y="2"/>
                      <a:pt x="35"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47" name="Google Shape;2847;p21"/>
              <p:cNvSpPr/>
              <p:nvPr/>
            </p:nvSpPr>
            <p:spPr>
              <a:xfrm>
                <a:off x="6840538" y="3351213"/>
                <a:ext cx="177800" cy="65088"/>
              </a:xfrm>
              <a:custGeom>
                <a:avLst/>
                <a:gdLst/>
                <a:ahLst/>
                <a:cxnLst/>
                <a:rect l="l" t="t" r="r" b="b"/>
                <a:pathLst>
                  <a:path w="47" h="17" extrusionOk="0">
                    <a:moveTo>
                      <a:pt x="47" y="16"/>
                    </a:moveTo>
                    <a:cubicBezTo>
                      <a:pt x="36" y="3"/>
                      <a:pt x="17" y="0"/>
                      <a:pt x="1" y="2"/>
                    </a:cubicBezTo>
                    <a:cubicBezTo>
                      <a:pt x="0" y="2"/>
                      <a:pt x="0" y="3"/>
                      <a:pt x="1" y="3"/>
                    </a:cubicBezTo>
                    <a:cubicBezTo>
                      <a:pt x="9" y="3"/>
                      <a:pt x="18" y="3"/>
                      <a:pt x="26" y="5"/>
                    </a:cubicBezTo>
                    <a:cubicBezTo>
                      <a:pt x="34" y="7"/>
                      <a:pt x="41" y="11"/>
                      <a:pt x="46" y="17"/>
                    </a:cubicBezTo>
                    <a:cubicBezTo>
                      <a:pt x="47" y="17"/>
                      <a:pt x="47" y="16"/>
                      <a:pt x="47" y="1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48" name="Google Shape;2848;p21"/>
              <p:cNvSpPr/>
              <p:nvPr/>
            </p:nvSpPr>
            <p:spPr>
              <a:xfrm>
                <a:off x="6818313" y="3355975"/>
                <a:ext cx="6350" cy="3175"/>
              </a:xfrm>
              <a:custGeom>
                <a:avLst/>
                <a:gdLst/>
                <a:ahLst/>
                <a:cxnLst/>
                <a:rect l="l" t="t" r="r" b="b"/>
                <a:pathLst>
                  <a:path w="2" h="1" extrusionOk="0">
                    <a:moveTo>
                      <a:pt x="2" y="1"/>
                    </a:moveTo>
                    <a:cubicBezTo>
                      <a:pt x="1" y="1"/>
                      <a:pt x="1" y="1"/>
                      <a:pt x="0" y="1"/>
                    </a:cubicBezTo>
                    <a:cubicBezTo>
                      <a:pt x="0" y="1"/>
                      <a:pt x="0" y="1"/>
                      <a:pt x="0" y="1"/>
                    </a:cubicBezTo>
                    <a:cubicBezTo>
                      <a:pt x="1" y="1"/>
                      <a:pt x="1" y="1"/>
                      <a:pt x="2" y="1"/>
                    </a:cubicBezTo>
                    <a:cubicBezTo>
                      <a:pt x="2" y="1"/>
                      <a:pt x="2" y="0"/>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49" name="Google Shape;2849;p21"/>
              <p:cNvSpPr/>
              <p:nvPr/>
            </p:nvSpPr>
            <p:spPr>
              <a:xfrm>
                <a:off x="6802438" y="3355975"/>
                <a:ext cx="4763" cy="6350"/>
              </a:xfrm>
              <a:custGeom>
                <a:avLst/>
                <a:gdLst/>
                <a:ahLst/>
                <a:cxnLst/>
                <a:rect l="l" t="t" r="r" b="b"/>
                <a:pathLst>
                  <a:path w="1" h="2" extrusionOk="0">
                    <a:moveTo>
                      <a:pt x="0" y="1"/>
                    </a:moveTo>
                    <a:cubicBezTo>
                      <a:pt x="0" y="1"/>
                      <a:pt x="1" y="2"/>
                      <a:pt x="1" y="1"/>
                    </a:cubicBezTo>
                    <a:cubicBezTo>
                      <a:pt x="1" y="0"/>
                      <a:pt x="0" y="0"/>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50" name="Google Shape;2850;p21"/>
              <p:cNvSpPr/>
              <p:nvPr/>
            </p:nvSpPr>
            <p:spPr>
              <a:xfrm>
                <a:off x="6900863" y="3411538"/>
                <a:ext cx="112712" cy="26988"/>
              </a:xfrm>
              <a:custGeom>
                <a:avLst/>
                <a:gdLst/>
                <a:ahLst/>
                <a:cxnLst/>
                <a:rect l="l" t="t" r="r" b="b"/>
                <a:pathLst>
                  <a:path w="30" h="7" extrusionOk="0">
                    <a:moveTo>
                      <a:pt x="30" y="4"/>
                    </a:moveTo>
                    <a:cubicBezTo>
                      <a:pt x="21" y="7"/>
                      <a:pt x="10" y="3"/>
                      <a:pt x="1" y="0"/>
                    </a:cubicBezTo>
                    <a:cubicBezTo>
                      <a:pt x="1" y="0"/>
                      <a:pt x="0" y="1"/>
                      <a:pt x="1" y="1"/>
                    </a:cubicBezTo>
                    <a:cubicBezTo>
                      <a:pt x="6" y="3"/>
                      <a:pt x="11" y="5"/>
                      <a:pt x="17" y="5"/>
                    </a:cubicBezTo>
                    <a:cubicBezTo>
                      <a:pt x="21" y="6"/>
                      <a:pt x="26" y="6"/>
                      <a:pt x="30" y="4"/>
                    </a:cubicBezTo>
                    <a:cubicBezTo>
                      <a:pt x="30" y="4"/>
                      <a:pt x="30" y="3"/>
                      <a:pt x="30"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51" name="Google Shape;2851;p21"/>
              <p:cNvSpPr/>
              <p:nvPr/>
            </p:nvSpPr>
            <p:spPr>
              <a:xfrm>
                <a:off x="6873876" y="3405188"/>
                <a:ext cx="11113" cy="6350"/>
              </a:xfrm>
              <a:custGeom>
                <a:avLst/>
                <a:gdLst/>
                <a:ahLst/>
                <a:cxnLst/>
                <a:rect l="l" t="t" r="r" b="b"/>
                <a:pathLst>
                  <a:path w="3" h="2" extrusionOk="0">
                    <a:moveTo>
                      <a:pt x="3" y="1"/>
                    </a:moveTo>
                    <a:cubicBezTo>
                      <a:pt x="2" y="1"/>
                      <a:pt x="2" y="1"/>
                      <a:pt x="1" y="0"/>
                    </a:cubicBezTo>
                    <a:cubicBezTo>
                      <a:pt x="0" y="0"/>
                      <a:pt x="0" y="1"/>
                      <a:pt x="0" y="1"/>
                    </a:cubicBezTo>
                    <a:cubicBezTo>
                      <a:pt x="1" y="1"/>
                      <a:pt x="2" y="2"/>
                      <a:pt x="2" y="2"/>
                    </a:cubicBezTo>
                    <a:cubicBezTo>
                      <a:pt x="3" y="2"/>
                      <a:pt x="3" y="1"/>
                      <a:pt x="3"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52" name="Google Shape;2852;p21"/>
              <p:cNvSpPr/>
              <p:nvPr/>
            </p:nvSpPr>
            <p:spPr>
              <a:xfrm>
                <a:off x="6859588" y="3400425"/>
                <a:ext cx="3175" cy="4763"/>
              </a:xfrm>
              <a:custGeom>
                <a:avLst/>
                <a:gdLst/>
                <a:ahLst/>
                <a:cxnLst/>
                <a:rect l="l" t="t" r="r" b="b"/>
                <a:pathLst>
                  <a:path w="1" h="1" extrusionOk="0">
                    <a:moveTo>
                      <a:pt x="0" y="0"/>
                    </a:moveTo>
                    <a:cubicBezTo>
                      <a:pt x="0" y="1"/>
                      <a:pt x="0" y="1"/>
                      <a:pt x="0" y="1"/>
                    </a:cubicBezTo>
                    <a:cubicBezTo>
                      <a:pt x="1" y="0"/>
                      <a:pt x="0"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53" name="Google Shape;2853;p21"/>
              <p:cNvSpPr/>
              <p:nvPr/>
            </p:nvSpPr>
            <p:spPr>
              <a:xfrm>
                <a:off x="6437313" y="3246438"/>
                <a:ext cx="282575" cy="115888"/>
              </a:xfrm>
              <a:custGeom>
                <a:avLst/>
                <a:gdLst/>
                <a:ahLst/>
                <a:cxnLst/>
                <a:rect l="l" t="t" r="r" b="b"/>
                <a:pathLst>
                  <a:path w="75" h="31" extrusionOk="0">
                    <a:moveTo>
                      <a:pt x="40" y="30"/>
                    </a:moveTo>
                    <a:cubicBezTo>
                      <a:pt x="52" y="31"/>
                      <a:pt x="63" y="29"/>
                      <a:pt x="75" y="27"/>
                    </a:cubicBezTo>
                    <a:cubicBezTo>
                      <a:pt x="69" y="21"/>
                      <a:pt x="61" y="14"/>
                      <a:pt x="44" y="8"/>
                    </a:cubicBezTo>
                    <a:cubicBezTo>
                      <a:pt x="32" y="3"/>
                      <a:pt x="0" y="0"/>
                      <a:pt x="3" y="12"/>
                    </a:cubicBezTo>
                    <a:cubicBezTo>
                      <a:pt x="6" y="25"/>
                      <a:pt x="29" y="30"/>
                      <a:pt x="40" y="3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54" name="Google Shape;2854;p21"/>
              <p:cNvSpPr/>
              <p:nvPr/>
            </p:nvSpPr>
            <p:spPr>
              <a:xfrm>
                <a:off x="6459538" y="3295650"/>
                <a:ext cx="180975" cy="60325"/>
              </a:xfrm>
              <a:custGeom>
                <a:avLst/>
                <a:gdLst/>
                <a:ahLst/>
                <a:cxnLst/>
                <a:rect l="l" t="t" r="r" b="b"/>
                <a:pathLst>
                  <a:path w="48" h="16" extrusionOk="0">
                    <a:moveTo>
                      <a:pt x="1" y="0"/>
                    </a:moveTo>
                    <a:cubicBezTo>
                      <a:pt x="12" y="13"/>
                      <a:pt x="31" y="16"/>
                      <a:pt x="47" y="13"/>
                    </a:cubicBezTo>
                    <a:cubicBezTo>
                      <a:pt x="48" y="13"/>
                      <a:pt x="48" y="12"/>
                      <a:pt x="47" y="12"/>
                    </a:cubicBezTo>
                    <a:cubicBezTo>
                      <a:pt x="39" y="12"/>
                      <a:pt x="30" y="13"/>
                      <a:pt x="22" y="11"/>
                    </a:cubicBezTo>
                    <a:cubicBezTo>
                      <a:pt x="14" y="9"/>
                      <a:pt x="7" y="6"/>
                      <a:pt x="1" y="0"/>
                    </a:cubicBezTo>
                    <a:cubicBezTo>
                      <a:pt x="1" y="0"/>
                      <a:pt x="0" y="0"/>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55" name="Google Shape;2855;p21"/>
              <p:cNvSpPr/>
              <p:nvPr/>
            </p:nvSpPr>
            <p:spPr>
              <a:xfrm>
                <a:off x="6656388" y="3340100"/>
                <a:ext cx="6350" cy="4763"/>
              </a:xfrm>
              <a:custGeom>
                <a:avLst/>
                <a:gdLst/>
                <a:ahLst/>
                <a:cxnLst/>
                <a:rect l="l" t="t" r="r" b="b"/>
                <a:pathLst>
                  <a:path w="2" h="1" extrusionOk="0">
                    <a:moveTo>
                      <a:pt x="0" y="1"/>
                    </a:moveTo>
                    <a:cubicBezTo>
                      <a:pt x="1" y="1"/>
                      <a:pt x="1" y="1"/>
                      <a:pt x="2" y="1"/>
                    </a:cubicBezTo>
                    <a:cubicBezTo>
                      <a:pt x="2" y="1"/>
                      <a:pt x="2" y="0"/>
                      <a:pt x="2" y="0"/>
                    </a:cubicBezTo>
                    <a:cubicBezTo>
                      <a:pt x="1" y="0"/>
                      <a:pt x="1" y="0"/>
                      <a:pt x="0"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56" name="Google Shape;2856;p21"/>
              <p:cNvSpPr/>
              <p:nvPr/>
            </p:nvSpPr>
            <p:spPr>
              <a:xfrm>
                <a:off x="6673851" y="3340100"/>
                <a:ext cx="4763" cy="4763"/>
              </a:xfrm>
              <a:custGeom>
                <a:avLst/>
                <a:gdLst/>
                <a:ahLst/>
                <a:cxnLst/>
                <a:rect l="l" t="t" r="r" b="b"/>
                <a:pathLst>
                  <a:path w="1" h="1" extrusionOk="0">
                    <a:moveTo>
                      <a:pt x="1" y="1"/>
                    </a:moveTo>
                    <a:cubicBezTo>
                      <a:pt x="1" y="0"/>
                      <a:pt x="0" y="0"/>
                      <a:pt x="0" y="1"/>
                    </a:cubicBezTo>
                    <a:cubicBezTo>
                      <a:pt x="0" y="1"/>
                      <a:pt x="1"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57" name="Google Shape;2857;p21"/>
              <p:cNvSpPr/>
              <p:nvPr/>
            </p:nvSpPr>
            <p:spPr>
              <a:xfrm>
                <a:off x="6464301" y="3268663"/>
                <a:ext cx="112712" cy="26988"/>
              </a:xfrm>
              <a:custGeom>
                <a:avLst/>
                <a:gdLst/>
                <a:ahLst/>
                <a:cxnLst/>
                <a:rect l="l" t="t" r="r" b="b"/>
                <a:pathLst>
                  <a:path w="30" h="7" extrusionOk="0">
                    <a:moveTo>
                      <a:pt x="1" y="4"/>
                    </a:moveTo>
                    <a:cubicBezTo>
                      <a:pt x="9" y="0"/>
                      <a:pt x="20" y="4"/>
                      <a:pt x="29" y="7"/>
                    </a:cubicBezTo>
                    <a:cubicBezTo>
                      <a:pt x="30" y="7"/>
                      <a:pt x="30" y="6"/>
                      <a:pt x="30" y="5"/>
                    </a:cubicBezTo>
                    <a:cubicBezTo>
                      <a:pt x="25" y="3"/>
                      <a:pt x="19" y="2"/>
                      <a:pt x="14" y="2"/>
                    </a:cubicBezTo>
                    <a:cubicBezTo>
                      <a:pt x="9" y="1"/>
                      <a:pt x="4" y="1"/>
                      <a:pt x="0" y="3"/>
                    </a:cubicBezTo>
                    <a:cubicBezTo>
                      <a:pt x="0" y="3"/>
                      <a:pt x="0" y="4"/>
                      <a:pt x="1"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58" name="Google Shape;2858;p21"/>
              <p:cNvSpPr/>
              <p:nvPr/>
            </p:nvSpPr>
            <p:spPr>
              <a:xfrm>
                <a:off x="6591301" y="3290888"/>
                <a:ext cx="15875" cy="7938"/>
              </a:xfrm>
              <a:custGeom>
                <a:avLst/>
                <a:gdLst/>
                <a:ahLst/>
                <a:cxnLst/>
                <a:rect l="l" t="t" r="r" b="b"/>
                <a:pathLst>
                  <a:path w="4" h="2" extrusionOk="0">
                    <a:moveTo>
                      <a:pt x="1" y="1"/>
                    </a:moveTo>
                    <a:cubicBezTo>
                      <a:pt x="1" y="1"/>
                      <a:pt x="2" y="2"/>
                      <a:pt x="3" y="2"/>
                    </a:cubicBezTo>
                    <a:cubicBezTo>
                      <a:pt x="3" y="2"/>
                      <a:pt x="4" y="1"/>
                      <a:pt x="3" y="1"/>
                    </a:cubicBezTo>
                    <a:cubicBezTo>
                      <a:pt x="2" y="1"/>
                      <a:pt x="2" y="1"/>
                      <a:pt x="1" y="0"/>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59" name="Google Shape;2859;p21"/>
              <p:cNvSpPr/>
              <p:nvPr/>
            </p:nvSpPr>
            <p:spPr>
              <a:xfrm>
                <a:off x="6618288" y="3298825"/>
                <a:ext cx="3175" cy="3175"/>
              </a:xfrm>
              <a:custGeom>
                <a:avLst/>
                <a:gdLst/>
                <a:ahLst/>
                <a:cxnLst/>
                <a:rect l="l" t="t" r="r" b="b"/>
                <a:pathLst>
                  <a:path w="1" h="1" extrusionOk="0">
                    <a:moveTo>
                      <a:pt x="1" y="1"/>
                    </a:moveTo>
                    <a:cubicBezTo>
                      <a:pt x="1" y="0"/>
                      <a:pt x="0" y="0"/>
                      <a:pt x="0" y="1"/>
                    </a:cubicBezTo>
                    <a:cubicBezTo>
                      <a:pt x="0" y="1"/>
                      <a:pt x="1"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60" name="Google Shape;2860;p21"/>
              <p:cNvSpPr/>
              <p:nvPr/>
            </p:nvSpPr>
            <p:spPr>
              <a:xfrm>
                <a:off x="6757988" y="3167063"/>
                <a:ext cx="271463" cy="173038"/>
              </a:xfrm>
              <a:custGeom>
                <a:avLst/>
                <a:gdLst/>
                <a:ahLst/>
                <a:cxnLst/>
                <a:rect l="l" t="t" r="r" b="b"/>
                <a:pathLst>
                  <a:path w="72" h="46" extrusionOk="0">
                    <a:moveTo>
                      <a:pt x="22" y="19"/>
                    </a:moveTo>
                    <a:cubicBezTo>
                      <a:pt x="13" y="26"/>
                      <a:pt x="6" y="36"/>
                      <a:pt x="0" y="45"/>
                    </a:cubicBezTo>
                    <a:cubicBezTo>
                      <a:pt x="8" y="46"/>
                      <a:pt x="18" y="45"/>
                      <a:pt x="35" y="38"/>
                    </a:cubicBezTo>
                    <a:cubicBezTo>
                      <a:pt x="47" y="33"/>
                      <a:pt x="72" y="14"/>
                      <a:pt x="62" y="7"/>
                    </a:cubicBezTo>
                    <a:cubicBezTo>
                      <a:pt x="52" y="0"/>
                      <a:pt x="31" y="12"/>
                      <a:pt x="22" y="1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61" name="Google Shape;2861;p21"/>
              <p:cNvSpPr/>
              <p:nvPr/>
            </p:nvSpPr>
            <p:spPr>
              <a:xfrm>
                <a:off x="6813551" y="3194050"/>
                <a:ext cx="166688" cy="93663"/>
              </a:xfrm>
              <a:custGeom>
                <a:avLst/>
                <a:gdLst/>
                <a:ahLst/>
                <a:cxnLst/>
                <a:rect l="l" t="t" r="r" b="b"/>
                <a:pathLst>
                  <a:path w="44" h="25" extrusionOk="0">
                    <a:moveTo>
                      <a:pt x="44" y="2"/>
                    </a:moveTo>
                    <a:cubicBezTo>
                      <a:pt x="27" y="0"/>
                      <a:pt x="10" y="11"/>
                      <a:pt x="1" y="24"/>
                    </a:cubicBezTo>
                    <a:cubicBezTo>
                      <a:pt x="0" y="24"/>
                      <a:pt x="1" y="25"/>
                      <a:pt x="1" y="25"/>
                    </a:cubicBezTo>
                    <a:cubicBezTo>
                      <a:pt x="8" y="19"/>
                      <a:pt x="13" y="12"/>
                      <a:pt x="21" y="8"/>
                    </a:cubicBezTo>
                    <a:cubicBezTo>
                      <a:pt x="28" y="4"/>
                      <a:pt x="36" y="2"/>
                      <a:pt x="44" y="2"/>
                    </a:cubicBezTo>
                    <a:cubicBezTo>
                      <a:pt x="44" y="2"/>
                      <a:pt x="44" y="2"/>
                      <a:pt x="44"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62" name="Google Shape;2862;p21"/>
              <p:cNvSpPr/>
              <p:nvPr/>
            </p:nvSpPr>
            <p:spPr>
              <a:xfrm>
                <a:off x="6799263" y="3295650"/>
                <a:ext cx="7938" cy="6350"/>
              </a:xfrm>
              <a:custGeom>
                <a:avLst/>
                <a:gdLst/>
                <a:ahLst/>
                <a:cxnLst/>
                <a:rect l="l" t="t" r="r" b="b"/>
                <a:pathLst>
                  <a:path w="2" h="2" extrusionOk="0">
                    <a:moveTo>
                      <a:pt x="1" y="0"/>
                    </a:moveTo>
                    <a:cubicBezTo>
                      <a:pt x="1" y="1"/>
                      <a:pt x="0" y="1"/>
                      <a:pt x="0" y="2"/>
                    </a:cubicBezTo>
                    <a:cubicBezTo>
                      <a:pt x="0" y="2"/>
                      <a:pt x="0" y="2"/>
                      <a:pt x="0" y="2"/>
                    </a:cubicBezTo>
                    <a:cubicBezTo>
                      <a:pt x="1" y="2"/>
                      <a:pt x="1" y="1"/>
                      <a:pt x="2" y="1"/>
                    </a:cubicBezTo>
                    <a:cubicBezTo>
                      <a:pt x="2" y="0"/>
                      <a:pt x="1" y="0"/>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63" name="Google Shape;2863;p21"/>
              <p:cNvSpPr/>
              <p:nvPr/>
            </p:nvSpPr>
            <p:spPr>
              <a:xfrm>
                <a:off x="6788151" y="3309938"/>
                <a:ext cx="3175" cy="4763"/>
              </a:xfrm>
              <a:custGeom>
                <a:avLst/>
                <a:gdLst/>
                <a:ahLst/>
                <a:cxnLst/>
                <a:rect l="l" t="t" r="r" b="b"/>
                <a:pathLst>
                  <a:path w="1" h="1" extrusionOk="0">
                    <a:moveTo>
                      <a:pt x="0" y="1"/>
                    </a:moveTo>
                    <a:cubicBezTo>
                      <a:pt x="0" y="1"/>
                      <a:pt x="1" y="1"/>
                      <a:pt x="1" y="0"/>
                    </a:cubicBezTo>
                    <a:cubicBezTo>
                      <a:pt x="1" y="0"/>
                      <a:pt x="0" y="0"/>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64" name="Google Shape;2864;p21"/>
              <p:cNvSpPr/>
              <p:nvPr/>
            </p:nvSpPr>
            <p:spPr>
              <a:xfrm>
                <a:off x="6897688" y="3208338"/>
                <a:ext cx="90488" cy="76200"/>
              </a:xfrm>
              <a:custGeom>
                <a:avLst/>
                <a:gdLst/>
                <a:ahLst/>
                <a:cxnLst/>
                <a:rect l="l" t="t" r="r" b="b"/>
                <a:pathLst>
                  <a:path w="24" h="20" extrusionOk="0">
                    <a:moveTo>
                      <a:pt x="23" y="1"/>
                    </a:moveTo>
                    <a:cubicBezTo>
                      <a:pt x="19" y="9"/>
                      <a:pt x="9" y="14"/>
                      <a:pt x="0" y="18"/>
                    </a:cubicBezTo>
                    <a:cubicBezTo>
                      <a:pt x="0" y="19"/>
                      <a:pt x="0" y="20"/>
                      <a:pt x="1" y="20"/>
                    </a:cubicBezTo>
                    <a:cubicBezTo>
                      <a:pt x="6" y="18"/>
                      <a:pt x="11" y="15"/>
                      <a:pt x="15" y="11"/>
                    </a:cubicBezTo>
                    <a:cubicBezTo>
                      <a:pt x="19" y="8"/>
                      <a:pt x="22" y="5"/>
                      <a:pt x="24" y="1"/>
                    </a:cubicBezTo>
                    <a:cubicBezTo>
                      <a:pt x="24" y="1"/>
                      <a:pt x="23" y="0"/>
                      <a:pt x="23"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65" name="Google Shape;2865;p21"/>
              <p:cNvSpPr/>
              <p:nvPr/>
            </p:nvSpPr>
            <p:spPr>
              <a:xfrm>
                <a:off x="6873876" y="3287713"/>
                <a:ext cx="11113" cy="7938"/>
              </a:xfrm>
              <a:custGeom>
                <a:avLst/>
                <a:gdLst/>
                <a:ahLst/>
                <a:cxnLst/>
                <a:rect l="l" t="t" r="r" b="b"/>
                <a:pathLst>
                  <a:path w="3" h="2" extrusionOk="0">
                    <a:moveTo>
                      <a:pt x="2" y="1"/>
                    </a:moveTo>
                    <a:cubicBezTo>
                      <a:pt x="1" y="1"/>
                      <a:pt x="1" y="1"/>
                      <a:pt x="0" y="1"/>
                    </a:cubicBezTo>
                    <a:cubicBezTo>
                      <a:pt x="0" y="2"/>
                      <a:pt x="0" y="2"/>
                      <a:pt x="0" y="2"/>
                    </a:cubicBezTo>
                    <a:cubicBezTo>
                      <a:pt x="1" y="2"/>
                      <a:pt x="2" y="2"/>
                      <a:pt x="2" y="1"/>
                    </a:cubicBezTo>
                    <a:cubicBezTo>
                      <a:pt x="3" y="1"/>
                      <a:pt x="3" y="0"/>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66" name="Google Shape;2866;p21"/>
              <p:cNvSpPr/>
              <p:nvPr/>
            </p:nvSpPr>
            <p:spPr>
              <a:xfrm>
                <a:off x="6859588" y="3302000"/>
                <a:ext cx="3175" cy="4763"/>
              </a:xfrm>
              <a:custGeom>
                <a:avLst/>
                <a:gdLst/>
                <a:ahLst/>
                <a:cxnLst/>
                <a:rect l="l" t="t" r="r" b="b"/>
                <a:pathLst>
                  <a:path w="1" h="1" extrusionOk="0">
                    <a:moveTo>
                      <a:pt x="0" y="0"/>
                    </a:moveTo>
                    <a:cubicBezTo>
                      <a:pt x="0" y="1"/>
                      <a:pt x="1" y="0"/>
                      <a:pt x="0" y="0"/>
                    </a:cubicBezTo>
                    <a:cubicBezTo>
                      <a:pt x="0" y="0"/>
                      <a:pt x="0"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67" name="Google Shape;2867;p21"/>
              <p:cNvSpPr/>
              <p:nvPr/>
            </p:nvSpPr>
            <p:spPr>
              <a:xfrm>
                <a:off x="6451601" y="3362325"/>
                <a:ext cx="268288" cy="177800"/>
              </a:xfrm>
              <a:custGeom>
                <a:avLst/>
                <a:gdLst/>
                <a:ahLst/>
                <a:cxnLst/>
                <a:rect l="l" t="t" r="r" b="b"/>
                <a:pathLst>
                  <a:path w="71" h="47" extrusionOk="0">
                    <a:moveTo>
                      <a:pt x="49" y="27"/>
                    </a:moveTo>
                    <a:cubicBezTo>
                      <a:pt x="58" y="20"/>
                      <a:pt x="65" y="10"/>
                      <a:pt x="71" y="0"/>
                    </a:cubicBezTo>
                    <a:cubicBezTo>
                      <a:pt x="63" y="0"/>
                      <a:pt x="53" y="1"/>
                      <a:pt x="36" y="8"/>
                    </a:cubicBezTo>
                    <a:cubicBezTo>
                      <a:pt x="24" y="14"/>
                      <a:pt x="0" y="34"/>
                      <a:pt x="10" y="41"/>
                    </a:cubicBezTo>
                    <a:cubicBezTo>
                      <a:pt x="21" y="47"/>
                      <a:pt x="41" y="35"/>
                      <a:pt x="49"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68" name="Google Shape;2868;p21"/>
              <p:cNvSpPr/>
              <p:nvPr/>
            </p:nvSpPr>
            <p:spPr>
              <a:xfrm>
                <a:off x="6500813" y="3416300"/>
                <a:ext cx="161925" cy="96838"/>
              </a:xfrm>
              <a:custGeom>
                <a:avLst/>
                <a:gdLst/>
                <a:ahLst/>
                <a:cxnLst/>
                <a:rect l="l" t="t" r="r" b="b"/>
                <a:pathLst>
                  <a:path w="43" h="26" extrusionOk="0">
                    <a:moveTo>
                      <a:pt x="1" y="25"/>
                    </a:moveTo>
                    <a:cubicBezTo>
                      <a:pt x="18" y="26"/>
                      <a:pt x="33" y="14"/>
                      <a:pt x="43" y="1"/>
                    </a:cubicBezTo>
                    <a:cubicBezTo>
                      <a:pt x="43" y="0"/>
                      <a:pt x="43" y="0"/>
                      <a:pt x="42" y="0"/>
                    </a:cubicBezTo>
                    <a:cubicBezTo>
                      <a:pt x="36" y="6"/>
                      <a:pt x="30" y="13"/>
                      <a:pt x="23" y="18"/>
                    </a:cubicBezTo>
                    <a:cubicBezTo>
                      <a:pt x="16" y="22"/>
                      <a:pt x="9" y="24"/>
                      <a:pt x="1" y="24"/>
                    </a:cubicBezTo>
                    <a:cubicBezTo>
                      <a:pt x="0" y="24"/>
                      <a:pt x="0" y="25"/>
                      <a:pt x="1" y="2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69" name="Google Shape;2869;p21"/>
              <p:cNvSpPr/>
              <p:nvPr/>
            </p:nvSpPr>
            <p:spPr>
              <a:xfrm>
                <a:off x="6670676" y="3397250"/>
                <a:ext cx="11113" cy="11113"/>
              </a:xfrm>
              <a:custGeom>
                <a:avLst/>
                <a:gdLst/>
                <a:ahLst/>
                <a:cxnLst/>
                <a:rect l="l" t="t" r="r" b="b"/>
                <a:pathLst>
                  <a:path w="3" h="3" extrusionOk="0">
                    <a:moveTo>
                      <a:pt x="1" y="2"/>
                    </a:moveTo>
                    <a:cubicBezTo>
                      <a:pt x="2" y="2"/>
                      <a:pt x="2" y="2"/>
                      <a:pt x="2" y="1"/>
                    </a:cubicBezTo>
                    <a:cubicBezTo>
                      <a:pt x="3" y="1"/>
                      <a:pt x="2" y="0"/>
                      <a:pt x="2" y="1"/>
                    </a:cubicBezTo>
                    <a:cubicBezTo>
                      <a:pt x="1" y="1"/>
                      <a:pt x="1" y="1"/>
                      <a:pt x="1" y="2"/>
                    </a:cubicBezTo>
                    <a:cubicBezTo>
                      <a:pt x="0" y="2"/>
                      <a:pt x="1" y="3"/>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70" name="Google Shape;2870;p21"/>
              <p:cNvSpPr/>
              <p:nvPr/>
            </p:nvSpPr>
            <p:spPr>
              <a:xfrm>
                <a:off x="6686551" y="3386138"/>
                <a:ext cx="3175" cy="6350"/>
              </a:xfrm>
              <a:custGeom>
                <a:avLst/>
                <a:gdLst/>
                <a:ahLst/>
                <a:cxnLst/>
                <a:rect l="l" t="t" r="r" b="b"/>
                <a:pathLst>
                  <a:path w="1" h="2" extrusionOk="0">
                    <a:moveTo>
                      <a:pt x="1" y="1"/>
                    </a:moveTo>
                    <a:cubicBezTo>
                      <a:pt x="1" y="0"/>
                      <a:pt x="0" y="1"/>
                      <a:pt x="0" y="1"/>
                    </a:cubicBezTo>
                    <a:cubicBezTo>
                      <a:pt x="1" y="2"/>
                      <a:pt x="1"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71" name="Google Shape;2871;p21"/>
              <p:cNvSpPr/>
              <p:nvPr/>
            </p:nvSpPr>
            <p:spPr>
              <a:xfrm>
                <a:off x="6492875" y="3422650"/>
                <a:ext cx="90488" cy="76200"/>
              </a:xfrm>
              <a:custGeom>
                <a:avLst/>
                <a:gdLst/>
                <a:ahLst/>
                <a:cxnLst/>
                <a:rect l="l" t="t" r="r" b="b"/>
                <a:pathLst>
                  <a:path w="24" h="20" extrusionOk="0">
                    <a:moveTo>
                      <a:pt x="1" y="20"/>
                    </a:moveTo>
                    <a:cubicBezTo>
                      <a:pt x="5" y="11"/>
                      <a:pt x="15" y="6"/>
                      <a:pt x="23" y="1"/>
                    </a:cubicBezTo>
                    <a:cubicBezTo>
                      <a:pt x="24" y="1"/>
                      <a:pt x="23" y="0"/>
                      <a:pt x="22" y="0"/>
                    </a:cubicBezTo>
                    <a:cubicBezTo>
                      <a:pt x="17" y="2"/>
                      <a:pt x="13" y="5"/>
                      <a:pt x="9" y="9"/>
                    </a:cubicBezTo>
                    <a:cubicBezTo>
                      <a:pt x="5" y="12"/>
                      <a:pt x="2" y="15"/>
                      <a:pt x="0" y="19"/>
                    </a:cubicBezTo>
                    <a:cubicBezTo>
                      <a:pt x="0" y="20"/>
                      <a:pt x="1" y="20"/>
                      <a:pt x="1" y="2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72" name="Google Shape;2872;p21"/>
              <p:cNvSpPr/>
              <p:nvPr/>
            </p:nvSpPr>
            <p:spPr>
              <a:xfrm>
                <a:off x="6591301" y="3408363"/>
                <a:ext cx="15875" cy="7938"/>
              </a:xfrm>
              <a:custGeom>
                <a:avLst/>
                <a:gdLst/>
                <a:ahLst/>
                <a:cxnLst/>
                <a:rect l="l" t="t" r="r" b="b"/>
                <a:pathLst>
                  <a:path w="4" h="2" extrusionOk="0">
                    <a:moveTo>
                      <a:pt x="1" y="2"/>
                    </a:moveTo>
                    <a:cubicBezTo>
                      <a:pt x="2" y="2"/>
                      <a:pt x="3" y="1"/>
                      <a:pt x="3" y="1"/>
                    </a:cubicBezTo>
                    <a:cubicBezTo>
                      <a:pt x="4" y="1"/>
                      <a:pt x="3" y="0"/>
                      <a:pt x="3" y="0"/>
                    </a:cubicBezTo>
                    <a:cubicBezTo>
                      <a:pt x="2" y="0"/>
                      <a:pt x="2" y="1"/>
                      <a:pt x="1" y="1"/>
                    </a:cubicBezTo>
                    <a:cubicBezTo>
                      <a:pt x="0" y="1"/>
                      <a:pt x="1"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73" name="Google Shape;2873;p21"/>
              <p:cNvSpPr/>
              <p:nvPr/>
            </p:nvSpPr>
            <p:spPr>
              <a:xfrm>
                <a:off x="6618288" y="3400425"/>
                <a:ext cx="3175" cy="4763"/>
              </a:xfrm>
              <a:custGeom>
                <a:avLst/>
                <a:gdLst/>
                <a:ahLst/>
                <a:cxnLst/>
                <a:rect l="l" t="t" r="r" b="b"/>
                <a:pathLst>
                  <a:path w="1" h="1" extrusionOk="0">
                    <a:moveTo>
                      <a:pt x="0" y="0"/>
                    </a:moveTo>
                    <a:cubicBezTo>
                      <a:pt x="0" y="0"/>
                      <a:pt x="0" y="0"/>
                      <a:pt x="0" y="0"/>
                    </a:cubicBezTo>
                    <a:cubicBezTo>
                      <a:pt x="0" y="1"/>
                      <a:pt x="1"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74" name="Google Shape;2874;p21"/>
              <p:cNvSpPr/>
              <p:nvPr/>
            </p:nvSpPr>
            <p:spPr>
              <a:xfrm>
                <a:off x="6753226" y="3370263"/>
                <a:ext cx="174625" cy="271463"/>
              </a:xfrm>
              <a:custGeom>
                <a:avLst/>
                <a:gdLst/>
                <a:ahLst/>
                <a:cxnLst/>
                <a:rect l="l" t="t" r="r" b="b"/>
                <a:pathLst>
                  <a:path w="46" h="72" extrusionOk="0">
                    <a:moveTo>
                      <a:pt x="27" y="22"/>
                    </a:moveTo>
                    <a:cubicBezTo>
                      <a:pt x="20" y="13"/>
                      <a:pt x="10" y="6"/>
                      <a:pt x="1" y="0"/>
                    </a:cubicBezTo>
                    <a:cubicBezTo>
                      <a:pt x="0" y="8"/>
                      <a:pt x="1" y="18"/>
                      <a:pt x="7" y="35"/>
                    </a:cubicBezTo>
                    <a:cubicBezTo>
                      <a:pt x="12" y="47"/>
                      <a:pt x="31" y="72"/>
                      <a:pt x="39" y="62"/>
                    </a:cubicBezTo>
                    <a:cubicBezTo>
                      <a:pt x="46" y="52"/>
                      <a:pt x="34" y="31"/>
                      <a:pt x="27" y="2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75" name="Google Shape;2875;p21"/>
              <p:cNvSpPr/>
              <p:nvPr/>
            </p:nvSpPr>
            <p:spPr>
              <a:xfrm>
                <a:off x="6802438" y="3427413"/>
                <a:ext cx="98425" cy="165100"/>
              </a:xfrm>
              <a:custGeom>
                <a:avLst/>
                <a:gdLst/>
                <a:ahLst/>
                <a:cxnLst/>
                <a:rect l="l" t="t" r="r" b="b"/>
                <a:pathLst>
                  <a:path w="26" h="44" extrusionOk="0">
                    <a:moveTo>
                      <a:pt x="24" y="44"/>
                    </a:moveTo>
                    <a:cubicBezTo>
                      <a:pt x="26" y="27"/>
                      <a:pt x="14" y="10"/>
                      <a:pt x="2" y="1"/>
                    </a:cubicBezTo>
                    <a:cubicBezTo>
                      <a:pt x="1" y="0"/>
                      <a:pt x="0" y="1"/>
                      <a:pt x="1" y="1"/>
                    </a:cubicBezTo>
                    <a:cubicBezTo>
                      <a:pt x="7" y="8"/>
                      <a:pt x="13" y="13"/>
                      <a:pt x="18" y="21"/>
                    </a:cubicBezTo>
                    <a:cubicBezTo>
                      <a:pt x="22" y="28"/>
                      <a:pt x="24" y="36"/>
                      <a:pt x="23" y="44"/>
                    </a:cubicBezTo>
                    <a:cubicBezTo>
                      <a:pt x="23" y="44"/>
                      <a:pt x="24" y="44"/>
                      <a:pt x="24" y="4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76" name="Google Shape;2876;p21"/>
              <p:cNvSpPr/>
              <p:nvPr/>
            </p:nvSpPr>
            <p:spPr>
              <a:xfrm>
                <a:off x="6788151" y="3411538"/>
                <a:ext cx="11113" cy="7938"/>
              </a:xfrm>
              <a:custGeom>
                <a:avLst/>
                <a:gdLst/>
                <a:ahLst/>
                <a:cxnLst/>
                <a:rect l="l" t="t" r="r" b="b"/>
                <a:pathLst>
                  <a:path w="3" h="2" extrusionOk="0">
                    <a:moveTo>
                      <a:pt x="2" y="1"/>
                    </a:moveTo>
                    <a:cubicBezTo>
                      <a:pt x="2" y="1"/>
                      <a:pt x="1" y="0"/>
                      <a:pt x="1" y="0"/>
                    </a:cubicBezTo>
                    <a:cubicBezTo>
                      <a:pt x="1" y="0"/>
                      <a:pt x="0" y="0"/>
                      <a:pt x="0" y="0"/>
                    </a:cubicBezTo>
                    <a:cubicBezTo>
                      <a:pt x="1" y="1"/>
                      <a:pt x="1" y="1"/>
                      <a:pt x="2" y="2"/>
                    </a:cubicBezTo>
                    <a:cubicBezTo>
                      <a:pt x="2" y="2"/>
                      <a:pt x="3" y="1"/>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77" name="Google Shape;2877;p21"/>
              <p:cNvSpPr/>
              <p:nvPr/>
            </p:nvSpPr>
            <p:spPr>
              <a:xfrm>
                <a:off x="6777038" y="3400425"/>
                <a:ext cx="6350" cy="4763"/>
              </a:xfrm>
              <a:custGeom>
                <a:avLst/>
                <a:gdLst/>
                <a:ahLst/>
                <a:cxnLst/>
                <a:rect l="l" t="t" r="r" b="b"/>
                <a:pathLst>
                  <a:path w="2" h="1" extrusionOk="0">
                    <a:moveTo>
                      <a:pt x="1" y="0"/>
                    </a:moveTo>
                    <a:cubicBezTo>
                      <a:pt x="0" y="0"/>
                      <a:pt x="1" y="1"/>
                      <a:pt x="1" y="1"/>
                    </a:cubicBezTo>
                    <a:cubicBezTo>
                      <a:pt x="2" y="1"/>
                      <a:pt x="2" y="0"/>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78" name="Google Shape;2878;p21"/>
              <p:cNvSpPr/>
              <p:nvPr/>
            </p:nvSpPr>
            <p:spPr>
              <a:xfrm>
                <a:off x="6810376" y="3509963"/>
                <a:ext cx="71437" cy="90488"/>
              </a:xfrm>
              <a:custGeom>
                <a:avLst/>
                <a:gdLst/>
                <a:ahLst/>
                <a:cxnLst/>
                <a:rect l="l" t="t" r="r" b="b"/>
                <a:pathLst>
                  <a:path w="19" h="24" extrusionOk="0">
                    <a:moveTo>
                      <a:pt x="19" y="23"/>
                    </a:moveTo>
                    <a:cubicBezTo>
                      <a:pt x="10" y="19"/>
                      <a:pt x="5" y="9"/>
                      <a:pt x="1" y="0"/>
                    </a:cubicBezTo>
                    <a:cubicBezTo>
                      <a:pt x="1" y="0"/>
                      <a:pt x="0" y="0"/>
                      <a:pt x="0" y="1"/>
                    </a:cubicBezTo>
                    <a:cubicBezTo>
                      <a:pt x="2" y="6"/>
                      <a:pt x="5" y="11"/>
                      <a:pt x="8" y="15"/>
                    </a:cubicBezTo>
                    <a:cubicBezTo>
                      <a:pt x="11" y="19"/>
                      <a:pt x="14" y="22"/>
                      <a:pt x="19" y="24"/>
                    </a:cubicBezTo>
                    <a:cubicBezTo>
                      <a:pt x="19" y="24"/>
                      <a:pt x="19" y="23"/>
                      <a:pt x="19" y="2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79" name="Google Shape;2879;p21"/>
              <p:cNvSpPr/>
              <p:nvPr/>
            </p:nvSpPr>
            <p:spPr>
              <a:xfrm>
                <a:off x="6794501" y="3487738"/>
                <a:ext cx="7938" cy="11113"/>
              </a:xfrm>
              <a:custGeom>
                <a:avLst/>
                <a:gdLst/>
                <a:ahLst/>
                <a:cxnLst/>
                <a:rect l="l" t="t" r="r" b="b"/>
                <a:pathLst>
                  <a:path w="2" h="3" extrusionOk="0">
                    <a:moveTo>
                      <a:pt x="2" y="2"/>
                    </a:moveTo>
                    <a:cubicBezTo>
                      <a:pt x="2" y="1"/>
                      <a:pt x="2" y="1"/>
                      <a:pt x="1" y="0"/>
                    </a:cubicBezTo>
                    <a:cubicBezTo>
                      <a:pt x="1" y="0"/>
                      <a:pt x="0" y="0"/>
                      <a:pt x="0" y="0"/>
                    </a:cubicBezTo>
                    <a:cubicBezTo>
                      <a:pt x="1" y="1"/>
                      <a:pt x="1" y="2"/>
                      <a:pt x="1" y="2"/>
                    </a:cubicBezTo>
                    <a:cubicBezTo>
                      <a:pt x="1" y="3"/>
                      <a:pt x="2" y="3"/>
                      <a:pt x="2"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80" name="Google Shape;2880;p21"/>
              <p:cNvSpPr/>
              <p:nvPr/>
            </p:nvSpPr>
            <p:spPr>
              <a:xfrm>
                <a:off x="6788151" y="3471863"/>
                <a:ext cx="3175" cy="4763"/>
              </a:xfrm>
              <a:custGeom>
                <a:avLst/>
                <a:gdLst/>
                <a:ahLst/>
                <a:cxnLst/>
                <a:rect l="l" t="t" r="r" b="b"/>
                <a:pathLst>
                  <a:path w="1" h="1" extrusionOk="0">
                    <a:moveTo>
                      <a:pt x="0" y="0"/>
                    </a:moveTo>
                    <a:cubicBezTo>
                      <a:pt x="0" y="0"/>
                      <a:pt x="0" y="1"/>
                      <a:pt x="1" y="0"/>
                    </a:cubicBezTo>
                    <a:cubicBezTo>
                      <a:pt x="1" y="0"/>
                      <a:pt x="1"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81" name="Google Shape;2881;p21"/>
              <p:cNvSpPr/>
              <p:nvPr/>
            </p:nvSpPr>
            <p:spPr>
              <a:xfrm>
                <a:off x="6550026" y="3065463"/>
                <a:ext cx="180975" cy="266700"/>
              </a:xfrm>
              <a:custGeom>
                <a:avLst/>
                <a:gdLst/>
                <a:ahLst/>
                <a:cxnLst/>
                <a:rect l="l" t="t" r="r" b="b"/>
                <a:pathLst>
                  <a:path w="48" h="71" extrusionOk="0">
                    <a:moveTo>
                      <a:pt x="20" y="49"/>
                    </a:moveTo>
                    <a:cubicBezTo>
                      <a:pt x="28" y="58"/>
                      <a:pt x="38" y="65"/>
                      <a:pt x="47" y="71"/>
                    </a:cubicBezTo>
                    <a:cubicBezTo>
                      <a:pt x="48" y="63"/>
                      <a:pt x="47" y="53"/>
                      <a:pt x="39" y="36"/>
                    </a:cubicBezTo>
                    <a:cubicBezTo>
                      <a:pt x="34" y="24"/>
                      <a:pt x="14" y="0"/>
                      <a:pt x="7" y="10"/>
                    </a:cubicBezTo>
                    <a:cubicBezTo>
                      <a:pt x="0" y="21"/>
                      <a:pt x="13" y="41"/>
                      <a:pt x="20" y="4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82" name="Google Shape;2882;p21"/>
              <p:cNvSpPr/>
              <p:nvPr/>
            </p:nvSpPr>
            <p:spPr>
              <a:xfrm>
                <a:off x="6580188" y="3114676"/>
                <a:ext cx="98425" cy="161925"/>
              </a:xfrm>
              <a:custGeom>
                <a:avLst/>
                <a:gdLst/>
                <a:ahLst/>
                <a:cxnLst/>
                <a:rect l="l" t="t" r="r" b="b"/>
                <a:pathLst>
                  <a:path w="26" h="43" extrusionOk="0">
                    <a:moveTo>
                      <a:pt x="1" y="1"/>
                    </a:moveTo>
                    <a:cubicBezTo>
                      <a:pt x="0" y="18"/>
                      <a:pt x="12" y="33"/>
                      <a:pt x="25" y="43"/>
                    </a:cubicBezTo>
                    <a:cubicBezTo>
                      <a:pt x="25" y="43"/>
                      <a:pt x="26" y="43"/>
                      <a:pt x="25" y="42"/>
                    </a:cubicBezTo>
                    <a:cubicBezTo>
                      <a:pt x="19" y="36"/>
                      <a:pt x="13" y="30"/>
                      <a:pt x="8" y="23"/>
                    </a:cubicBezTo>
                    <a:cubicBezTo>
                      <a:pt x="4" y="16"/>
                      <a:pt x="1" y="9"/>
                      <a:pt x="1" y="1"/>
                    </a:cubicBezTo>
                    <a:cubicBezTo>
                      <a:pt x="1" y="0"/>
                      <a:pt x="1" y="0"/>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83" name="Google Shape;2883;p21"/>
              <p:cNvSpPr/>
              <p:nvPr/>
            </p:nvSpPr>
            <p:spPr>
              <a:xfrm>
                <a:off x="6686551" y="3284538"/>
                <a:ext cx="6350" cy="11113"/>
              </a:xfrm>
              <a:custGeom>
                <a:avLst/>
                <a:gdLst/>
                <a:ahLst/>
                <a:cxnLst/>
                <a:rect l="l" t="t" r="r" b="b"/>
                <a:pathLst>
                  <a:path w="2" h="3" extrusionOk="0">
                    <a:moveTo>
                      <a:pt x="0" y="1"/>
                    </a:moveTo>
                    <a:cubicBezTo>
                      <a:pt x="1" y="2"/>
                      <a:pt x="1" y="2"/>
                      <a:pt x="1" y="2"/>
                    </a:cubicBezTo>
                    <a:cubicBezTo>
                      <a:pt x="2" y="3"/>
                      <a:pt x="2" y="2"/>
                      <a:pt x="2" y="2"/>
                    </a:cubicBezTo>
                    <a:cubicBezTo>
                      <a:pt x="2" y="1"/>
                      <a:pt x="1" y="1"/>
                      <a:pt x="1" y="1"/>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84" name="Google Shape;2884;p21"/>
              <p:cNvSpPr/>
              <p:nvPr/>
            </p:nvSpPr>
            <p:spPr>
              <a:xfrm>
                <a:off x="6700838" y="3298825"/>
                <a:ext cx="3175" cy="3175"/>
              </a:xfrm>
              <a:custGeom>
                <a:avLst/>
                <a:gdLst/>
                <a:ahLst/>
                <a:cxnLst/>
                <a:rect l="l" t="t" r="r" b="b"/>
                <a:pathLst>
                  <a:path w="1" h="1" extrusionOk="0">
                    <a:moveTo>
                      <a:pt x="1" y="1"/>
                    </a:moveTo>
                    <a:cubicBezTo>
                      <a:pt x="1" y="1"/>
                      <a:pt x="1" y="0"/>
                      <a:pt x="0" y="0"/>
                    </a:cubicBezTo>
                    <a:cubicBezTo>
                      <a:pt x="0" y="1"/>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85" name="Google Shape;2885;p21"/>
              <p:cNvSpPr/>
              <p:nvPr/>
            </p:nvSpPr>
            <p:spPr>
              <a:xfrm>
                <a:off x="6591301" y="3106738"/>
                <a:ext cx="79375" cy="90488"/>
              </a:xfrm>
              <a:custGeom>
                <a:avLst/>
                <a:gdLst/>
                <a:ahLst/>
                <a:cxnLst/>
                <a:rect l="l" t="t" r="r" b="b"/>
                <a:pathLst>
                  <a:path w="21" h="24" extrusionOk="0">
                    <a:moveTo>
                      <a:pt x="1" y="1"/>
                    </a:moveTo>
                    <a:cubicBezTo>
                      <a:pt x="10" y="5"/>
                      <a:pt x="15" y="15"/>
                      <a:pt x="19" y="23"/>
                    </a:cubicBezTo>
                    <a:cubicBezTo>
                      <a:pt x="20" y="24"/>
                      <a:pt x="21" y="23"/>
                      <a:pt x="21" y="22"/>
                    </a:cubicBezTo>
                    <a:cubicBezTo>
                      <a:pt x="18" y="17"/>
                      <a:pt x="15" y="13"/>
                      <a:pt x="12" y="9"/>
                    </a:cubicBezTo>
                    <a:cubicBezTo>
                      <a:pt x="9" y="5"/>
                      <a:pt x="6" y="2"/>
                      <a:pt x="1" y="0"/>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86" name="Google Shape;2886;p21"/>
              <p:cNvSpPr/>
              <p:nvPr/>
            </p:nvSpPr>
            <p:spPr>
              <a:xfrm>
                <a:off x="6673851" y="3205163"/>
                <a:ext cx="12700" cy="14288"/>
              </a:xfrm>
              <a:custGeom>
                <a:avLst/>
                <a:gdLst/>
                <a:ahLst/>
                <a:cxnLst/>
                <a:rect l="l" t="t" r="r" b="b"/>
                <a:pathLst>
                  <a:path w="3" h="4" extrusionOk="0">
                    <a:moveTo>
                      <a:pt x="1" y="1"/>
                    </a:moveTo>
                    <a:cubicBezTo>
                      <a:pt x="1" y="2"/>
                      <a:pt x="1" y="3"/>
                      <a:pt x="2" y="3"/>
                    </a:cubicBezTo>
                    <a:cubicBezTo>
                      <a:pt x="2" y="4"/>
                      <a:pt x="3" y="3"/>
                      <a:pt x="2" y="3"/>
                    </a:cubicBezTo>
                    <a:cubicBezTo>
                      <a:pt x="2" y="2"/>
                      <a:pt x="2" y="2"/>
                      <a:pt x="2" y="1"/>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87" name="Google Shape;2887;p21"/>
              <p:cNvSpPr/>
              <p:nvPr/>
            </p:nvSpPr>
            <p:spPr>
              <a:xfrm>
                <a:off x="6689726" y="3230563"/>
                <a:ext cx="3175" cy="4763"/>
              </a:xfrm>
              <a:custGeom>
                <a:avLst/>
                <a:gdLst/>
                <a:ahLst/>
                <a:cxnLst/>
                <a:rect l="l" t="t" r="r" b="b"/>
                <a:pathLst>
                  <a:path w="1" h="1" extrusionOk="0">
                    <a:moveTo>
                      <a:pt x="1" y="0"/>
                    </a:moveTo>
                    <a:cubicBezTo>
                      <a:pt x="1" y="0"/>
                      <a:pt x="1" y="0"/>
                      <a:pt x="0" y="0"/>
                    </a:cubicBezTo>
                    <a:cubicBezTo>
                      <a:pt x="0" y="0"/>
                      <a:pt x="0" y="1"/>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88" name="Google Shape;2888;p21"/>
              <p:cNvSpPr/>
              <p:nvPr/>
            </p:nvSpPr>
            <p:spPr>
              <a:xfrm>
                <a:off x="6692901" y="3298826"/>
                <a:ext cx="101600" cy="106362"/>
              </a:xfrm>
              <a:custGeom>
                <a:avLst/>
                <a:gdLst/>
                <a:ahLst/>
                <a:cxnLst/>
                <a:rect l="l" t="t" r="r" b="b"/>
                <a:pathLst>
                  <a:path w="27" h="28" extrusionOk="0">
                    <a:moveTo>
                      <a:pt x="5" y="6"/>
                    </a:moveTo>
                    <a:cubicBezTo>
                      <a:pt x="2" y="8"/>
                      <a:pt x="0" y="11"/>
                      <a:pt x="0" y="14"/>
                    </a:cubicBezTo>
                    <a:cubicBezTo>
                      <a:pt x="0" y="18"/>
                      <a:pt x="1" y="21"/>
                      <a:pt x="4" y="24"/>
                    </a:cubicBezTo>
                    <a:cubicBezTo>
                      <a:pt x="7" y="27"/>
                      <a:pt x="11" y="28"/>
                      <a:pt x="15" y="27"/>
                    </a:cubicBezTo>
                    <a:cubicBezTo>
                      <a:pt x="23" y="24"/>
                      <a:pt x="27" y="14"/>
                      <a:pt x="23" y="7"/>
                    </a:cubicBezTo>
                    <a:cubicBezTo>
                      <a:pt x="20" y="0"/>
                      <a:pt x="9" y="2"/>
                      <a:pt x="5" y="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89" name="Google Shape;2889;p21"/>
              <p:cNvSpPr/>
              <p:nvPr/>
            </p:nvSpPr>
            <p:spPr>
              <a:xfrm>
                <a:off x="6686551" y="3306763"/>
                <a:ext cx="112712" cy="101600"/>
              </a:xfrm>
              <a:custGeom>
                <a:avLst/>
                <a:gdLst/>
                <a:ahLst/>
                <a:cxnLst/>
                <a:rect l="l" t="t" r="r" b="b"/>
                <a:pathLst>
                  <a:path w="30" h="27" extrusionOk="0">
                    <a:moveTo>
                      <a:pt x="18" y="2"/>
                    </a:moveTo>
                    <a:cubicBezTo>
                      <a:pt x="13" y="0"/>
                      <a:pt x="7" y="5"/>
                      <a:pt x="5" y="9"/>
                    </a:cubicBezTo>
                    <a:cubicBezTo>
                      <a:pt x="3" y="15"/>
                      <a:pt x="6" y="21"/>
                      <a:pt x="11" y="23"/>
                    </a:cubicBezTo>
                    <a:cubicBezTo>
                      <a:pt x="24" y="27"/>
                      <a:pt x="30" y="4"/>
                      <a:pt x="17" y="2"/>
                    </a:cubicBezTo>
                    <a:cubicBezTo>
                      <a:pt x="16" y="2"/>
                      <a:pt x="16" y="3"/>
                      <a:pt x="16" y="3"/>
                    </a:cubicBezTo>
                    <a:cubicBezTo>
                      <a:pt x="28" y="5"/>
                      <a:pt x="23" y="25"/>
                      <a:pt x="12" y="22"/>
                    </a:cubicBezTo>
                    <a:cubicBezTo>
                      <a:pt x="0" y="19"/>
                      <a:pt x="6" y="0"/>
                      <a:pt x="18" y="3"/>
                    </a:cubicBezTo>
                    <a:cubicBezTo>
                      <a:pt x="18" y="3"/>
                      <a:pt x="18" y="2"/>
                      <a:pt x="18"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90" name="Google Shape;2890;p21"/>
              <p:cNvSpPr/>
              <p:nvPr/>
            </p:nvSpPr>
            <p:spPr>
              <a:xfrm>
                <a:off x="6734176" y="3325813"/>
                <a:ext cx="7938" cy="6350"/>
              </a:xfrm>
              <a:custGeom>
                <a:avLst/>
                <a:gdLst/>
                <a:ahLst/>
                <a:cxnLst/>
                <a:rect l="l" t="t" r="r" b="b"/>
                <a:pathLst>
                  <a:path w="2" h="2" extrusionOk="0">
                    <a:moveTo>
                      <a:pt x="1" y="1"/>
                    </a:moveTo>
                    <a:cubicBezTo>
                      <a:pt x="1" y="2"/>
                      <a:pt x="2" y="0"/>
                      <a:pt x="1" y="0"/>
                    </a:cubicBezTo>
                    <a:cubicBezTo>
                      <a:pt x="0"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91" name="Google Shape;2891;p21"/>
              <p:cNvSpPr/>
              <p:nvPr/>
            </p:nvSpPr>
            <p:spPr>
              <a:xfrm>
                <a:off x="6727826" y="3340100"/>
                <a:ext cx="6350" cy="4763"/>
              </a:xfrm>
              <a:custGeom>
                <a:avLst/>
                <a:gdLst/>
                <a:ahLst/>
                <a:cxnLst/>
                <a:rect l="l" t="t" r="r" b="b"/>
                <a:pathLst>
                  <a:path w="2" h="1" extrusionOk="0">
                    <a:moveTo>
                      <a:pt x="1" y="1"/>
                    </a:moveTo>
                    <a:cubicBezTo>
                      <a:pt x="2" y="1"/>
                      <a:pt x="2" y="0"/>
                      <a:pt x="1" y="0"/>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92" name="Google Shape;2892;p21"/>
              <p:cNvSpPr/>
              <p:nvPr/>
            </p:nvSpPr>
            <p:spPr>
              <a:xfrm>
                <a:off x="6719888" y="3351213"/>
                <a:ext cx="3175" cy="4763"/>
              </a:xfrm>
              <a:custGeom>
                <a:avLst/>
                <a:gdLst/>
                <a:ahLst/>
                <a:cxnLst/>
                <a:rect l="l" t="t" r="r" b="b"/>
                <a:pathLst>
                  <a:path w="1" h="1" extrusionOk="0">
                    <a:moveTo>
                      <a:pt x="0" y="1"/>
                    </a:moveTo>
                    <a:cubicBezTo>
                      <a:pt x="1" y="1"/>
                      <a:pt x="1" y="0"/>
                      <a:pt x="1"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93" name="Google Shape;2893;p21"/>
              <p:cNvSpPr/>
              <p:nvPr/>
            </p:nvSpPr>
            <p:spPr>
              <a:xfrm>
                <a:off x="6746876" y="3340100"/>
                <a:ext cx="6350" cy="7938"/>
              </a:xfrm>
              <a:custGeom>
                <a:avLst/>
                <a:gdLst/>
                <a:ahLst/>
                <a:cxnLst/>
                <a:rect l="l" t="t" r="r" b="b"/>
                <a:pathLst>
                  <a:path w="2" h="2" extrusionOk="0">
                    <a:moveTo>
                      <a:pt x="1" y="2"/>
                    </a:moveTo>
                    <a:cubicBezTo>
                      <a:pt x="2" y="2"/>
                      <a:pt x="2" y="1"/>
                      <a:pt x="1" y="1"/>
                    </a:cubicBezTo>
                    <a:cubicBezTo>
                      <a:pt x="0"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94" name="Google Shape;2894;p21"/>
              <p:cNvSpPr/>
              <p:nvPr/>
            </p:nvSpPr>
            <p:spPr>
              <a:xfrm>
                <a:off x="6738938" y="3367088"/>
                <a:ext cx="3175" cy="7938"/>
              </a:xfrm>
              <a:custGeom>
                <a:avLst/>
                <a:gdLst/>
                <a:ahLst/>
                <a:cxnLst/>
                <a:rect l="l" t="t" r="r" b="b"/>
                <a:pathLst>
                  <a:path w="1" h="2" extrusionOk="0">
                    <a:moveTo>
                      <a:pt x="0" y="1"/>
                    </a:moveTo>
                    <a:cubicBezTo>
                      <a:pt x="1" y="2"/>
                      <a:pt x="1" y="1"/>
                      <a:pt x="1" y="1"/>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95" name="Google Shape;2895;p21"/>
              <p:cNvSpPr/>
              <p:nvPr/>
            </p:nvSpPr>
            <p:spPr>
              <a:xfrm>
                <a:off x="6731001" y="3348038"/>
                <a:ext cx="7938" cy="7938"/>
              </a:xfrm>
              <a:custGeom>
                <a:avLst/>
                <a:gdLst/>
                <a:ahLst/>
                <a:cxnLst/>
                <a:rect l="l" t="t" r="r" b="b"/>
                <a:pathLst>
                  <a:path w="2" h="2" extrusionOk="0">
                    <a:moveTo>
                      <a:pt x="1" y="2"/>
                    </a:moveTo>
                    <a:cubicBezTo>
                      <a:pt x="2" y="2"/>
                      <a:pt x="2" y="0"/>
                      <a:pt x="1" y="0"/>
                    </a:cubicBezTo>
                    <a:cubicBezTo>
                      <a:pt x="1" y="0"/>
                      <a:pt x="0" y="1"/>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96" name="Google Shape;2896;p21"/>
              <p:cNvSpPr/>
              <p:nvPr/>
            </p:nvSpPr>
            <p:spPr>
              <a:xfrm>
                <a:off x="6723063" y="3367088"/>
                <a:ext cx="7938" cy="7938"/>
              </a:xfrm>
              <a:custGeom>
                <a:avLst/>
                <a:gdLst/>
                <a:ahLst/>
                <a:cxnLst/>
                <a:rect l="l" t="t" r="r" b="b"/>
                <a:pathLst>
                  <a:path w="2" h="2" extrusionOk="0">
                    <a:moveTo>
                      <a:pt x="2" y="1"/>
                    </a:moveTo>
                    <a:cubicBezTo>
                      <a:pt x="2" y="1"/>
                      <a:pt x="2" y="1"/>
                      <a:pt x="2" y="1"/>
                    </a:cubicBezTo>
                    <a:cubicBezTo>
                      <a:pt x="2" y="0"/>
                      <a:pt x="1" y="0"/>
                      <a:pt x="0" y="1"/>
                    </a:cubicBezTo>
                    <a:cubicBezTo>
                      <a:pt x="0" y="1"/>
                      <a:pt x="0" y="1"/>
                      <a:pt x="0" y="1"/>
                    </a:cubicBezTo>
                    <a:cubicBezTo>
                      <a:pt x="0" y="2"/>
                      <a:pt x="2" y="2"/>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97" name="Google Shape;2897;p21"/>
              <p:cNvSpPr/>
              <p:nvPr/>
            </p:nvSpPr>
            <p:spPr>
              <a:xfrm>
                <a:off x="6746876" y="3359150"/>
                <a:ext cx="11113" cy="7938"/>
              </a:xfrm>
              <a:custGeom>
                <a:avLst/>
                <a:gdLst/>
                <a:ahLst/>
                <a:cxnLst/>
                <a:rect l="l" t="t" r="r" b="b"/>
                <a:pathLst>
                  <a:path w="3" h="2" extrusionOk="0">
                    <a:moveTo>
                      <a:pt x="1" y="2"/>
                    </a:moveTo>
                    <a:cubicBezTo>
                      <a:pt x="2" y="2"/>
                      <a:pt x="3" y="0"/>
                      <a:pt x="2" y="0"/>
                    </a:cubicBezTo>
                    <a:cubicBezTo>
                      <a:pt x="1" y="0"/>
                      <a:pt x="0" y="1"/>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98" name="Google Shape;2898;p21"/>
              <p:cNvSpPr/>
              <p:nvPr/>
            </p:nvSpPr>
            <p:spPr>
              <a:xfrm>
                <a:off x="6742113" y="3375025"/>
                <a:ext cx="11113" cy="6350"/>
              </a:xfrm>
              <a:custGeom>
                <a:avLst/>
                <a:gdLst/>
                <a:ahLst/>
                <a:cxnLst/>
                <a:rect l="l" t="t" r="r" b="b"/>
                <a:pathLst>
                  <a:path w="3" h="2" extrusionOk="0">
                    <a:moveTo>
                      <a:pt x="2" y="2"/>
                    </a:moveTo>
                    <a:cubicBezTo>
                      <a:pt x="2" y="2"/>
                      <a:pt x="2" y="2"/>
                      <a:pt x="2" y="2"/>
                    </a:cubicBezTo>
                    <a:cubicBezTo>
                      <a:pt x="3" y="1"/>
                      <a:pt x="2" y="0"/>
                      <a:pt x="1" y="1"/>
                    </a:cubicBezTo>
                    <a:cubicBezTo>
                      <a:pt x="1" y="1"/>
                      <a:pt x="1" y="1"/>
                      <a:pt x="1" y="1"/>
                    </a:cubicBezTo>
                    <a:cubicBezTo>
                      <a:pt x="0" y="1"/>
                      <a:pt x="1" y="2"/>
                      <a:pt x="2"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99" name="Google Shape;2899;p21"/>
              <p:cNvSpPr/>
              <p:nvPr/>
            </p:nvSpPr>
            <p:spPr>
              <a:xfrm>
                <a:off x="6757988" y="3351213"/>
                <a:ext cx="6350" cy="7938"/>
              </a:xfrm>
              <a:custGeom>
                <a:avLst/>
                <a:gdLst/>
                <a:ahLst/>
                <a:cxnLst/>
                <a:rect l="l" t="t" r="r" b="b"/>
                <a:pathLst>
                  <a:path w="2" h="2" extrusionOk="0">
                    <a:moveTo>
                      <a:pt x="1" y="2"/>
                    </a:moveTo>
                    <a:cubicBezTo>
                      <a:pt x="2" y="2"/>
                      <a:pt x="2" y="0"/>
                      <a:pt x="1" y="0"/>
                    </a:cubicBezTo>
                    <a:cubicBezTo>
                      <a:pt x="0" y="0"/>
                      <a:pt x="0" y="1"/>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00" name="Google Shape;2900;p21"/>
              <p:cNvSpPr/>
              <p:nvPr/>
            </p:nvSpPr>
            <p:spPr>
              <a:xfrm>
                <a:off x="6753226" y="3328988"/>
                <a:ext cx="7938" cy="3175"/>
              </a:xfrm>
              <a:custGeom>
                <a:avLst/>
                <a:gdLst/>
                <a:ahLst/>
                <a:cxnLst/>
                <a:rect l="l" t="t" r="r" b="b"/>
                <a:pathLst>
                  <a:path w="2" h="1" extrusionOk="0">
                    <a:moveTo>
                      <a:pt x="0" y="1"/>
                    </a:moveTo>
                    <a:cubicBezTo>
                      <a:pt x="1" y="1"/>
                      <a:pt x="2" y="0"/>
                      <a:pt x="1"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01" name="Google Shape;2901;p21"/>
              <p:cNvSpPr/>
              <p:nvPr/>
            </p:nvSpPr>
            <p:spPr>
              <a:xfrm>
                <a:off x="6738938" y="3325813"/>
                <a:ext cx="7938" cy="3175"/>
              </a:xfrm>
              <a:custGeom>
                <a:avLst/>
                <a:gdLst/>
                <a:ahLst/>
                <a:cxnLst/>
                <a:rect l="l" t="t" r="r" b="b"/>
                <a:pathLst>
                  <a:path w="2" h="1" extrusionOk="0">
                    <a:moveTo>
                      <a:pt x="1" y="1"/>
                    </a:moveTo>
                    <a:cubicBezTo>
                      <a:pt x="2" y="1"/>
                      <a:pt x="2" y="0"/>
                      <a:pt x="1" y="0"/>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02" name="Google Shape;2902;p21"/>
              <p:cNvSpPr/>
              <p:nvPr/>
            </p:nvSpPr>
            <p:spPr>
              <a:xfrm>
                <a:off x="6716713" y="3332163"/>
                <a:ext cx="11113" cy="7938"/>
              </a:xfrm>
              <a:custGeom>
                <a:avLst/>
                <a:gdLst/>
                <a:ahLst/>
                <a:cxnLst/>
                <a:rect l="l" t="t" r="r" b="b"/>
                <a:pathLst>
                  <a:path w="3" h="2" extrusionOk="0">
                    <a:moveTo>
                      <a:pt x="1" y="2"/>
                    </a:moveTo>
                    <a:cubicBezTo>
                      <a:pt x="2" y="2"/>
                      <a:pt x="3" y="1"/>
                      <a:pt x="2" y="0"/>
                    </a:cubicBezTo>
                    <a:cubicBezTo>
                      <a:pt x="0"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03" name="Google Shape;2903;p21"/>
              <p:cNvSpPr/>
              <p:nvPr/>
            </p:nvSpPr>
            <p:spPr>
              <a:xfrm>
                <a:off x="6708776" y="3362325"/>
                <a:ext cx="11113" cy="7938"/>
              </a:xfrm>
              <a:custGeom>
                <a:avLst/>
                <a:gdLst/>
                <a:ahLst/>
                <a:cxnLst/>
                <a:rect l="l" t="t" r="r" b="b"/>
                <a:pathLst>
                  <a:path w="3" h="2" extrusionOk="0">
                    <a:moveTo>
                      <a:pt x="1" y="2"/>
                    </a:moveTo>
                    <a:cubicBezTo>
                      <a:pt x="1" y="2"/>
                      <a:pt x="2" y="2"/>
                      <a:pt x="2" y="2"/>
                    </a:cubicBezTo>
                    <a:cubicBezTo>
                      <a:pt x="3" y="2"/>
                      <a:pt x="3" y="0"/>
                      <a:pt x="2" y="0"/>
                    </a:cubicBezTo>
                    <a:cubicBezTo>
                      <a:pt x="2" y="0"/>
                      <a:pt x="2" y="0"/>
                      <a:pt x="2" y="0"/>
                    </a:cubicBezTo>
                    <a:cubicBezTo>
                      <a:pt x="1"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04" name="Google Shape;2904;p21"/>
              <p:cNvSpPr/>
              <p:nvPr/>
            </p:nvSpPr>
            <p:spPr>
              <a:xfrm>
                <a:off x="6734176" y="3355975"/>
                <a:ext cx="7938" cy="6350"/>
              </a:xfrm>
              <a:custGeom>
                <a:avLst/>
                <a:gdLst/>
                <a:ahLst/>
                <a:cxnLst/>
                <a:rect l="l" t="t" r="r" b="b"/>
                <a:pathLst>
                  <a:path w="2" h="2" extrusionOk="0">
                    <a:moveTo>
                      <a:pt x="2" y="1"/>
                    </a:moveTo>
                    <a:cubicBezTo>
                      <a:pt x="2" y="0"/>
                      <a:pt x="1" y="0"/>
                      <a:pt x="1" y="0"/>
                    </a:cubicBezTo>
                    <a:cubicBezTo>
                      <a:pt x="1" y="0"/>
                      <a:pt x="0" y="2"/>
                      <a:pt x="1" y="2"/>
                    </a:cubicBezTo>
                    <a:cubicBezTo>
                      <a:pt x="1" y="2"/>
                      <a:pt x="1" y="2"/>
                      <a:pt x="1" y="2"/>
                    </a:cubicBezTo>
                    <a:cubicBezTo>
                      <a:pt x="2" y="2"/>
                      <a:pt x="2" y="1"/>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05" name="Google Shape;2905;p21"/>
              <p:cNvSpPr/>
              <p:nvPr/>
            </p:nvSpPr>
            <p:spPr>
              <a:xfrm>
                <a:off x="6731001" y="3378200"/>
                <a:ext cx="3175" cy="7938"/>
              </a:xfrm>
              <a:custGeom>
                <a:avLst/>
                <a:gdLst/>
                <a:ahLst/>
                <a:cxnLst/>
                <a:rect l="l" t="t" r="r" b="b"/>
                <a:pathLst>
                  <a:path w="1" h="2" extrusionOk="0">
                    <a:moveTo>
                      <a:pt x="0" y="1"/>
                    </a:moveTo>
                    <a:cubicBezTo>
                      <a:pt x="1" y="2"/>
                      <a:pt x="1" y="0"/>
                      <a:pt x="1"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06" name="Google Shape;2906;p21"/>
              <p:cNvSpPr/>
              <p:nvPr/>
            </p:nvSpPr>
            <p:spPr>
              <a:xfrm>
                <a:off x="6734176" y="3332163"/>
                <a:ext cx="12700" cy="12700"/>
              </a:xfrm>
              <a:custGeom>
                <a:avLst/>
                <a:gdLst/>
                <a:ahLst/>
                <a:cxnLst/>
                <a:rect l="l" t="t" r="r" b="b"/>
                <a:pathLst>
                  <a:path w="3" h="3" extrusionOk="0">
                    <a:moveTo>
                      <a:pt x="1" y="2"/>
                    </a:moveTo>
                    <a:cubicBezTo>
                      <a:pt x="2" y="3"/>
                      <a:pt x="3" y="1"/>
                      <a:pt x="2" y="0"/>
                    </a:cubicBezTo>
                    <a:cubicBezTo>
                      <a:pt x="0"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07" name="Google Shape;2907;p21"/>
              <p:cNvSpPr/>
              <p:nvPr/>
            </p:nvSpPr>
            <p:spPr>
              <a:xfrm>
                <a:off x="6757988" y="3336925"/>
                <a:ext cx="11113" cy="7938"/>
              </a:xfrm>
              <a:custGeom>
                <a:avLst/>
                <a:gdLst/>
                <a:ahLst/>
                <a:cxnLst/>
                <a:rect l="l" t="t" r="r" b="b"/>
                <a:pathLst>
                  <a:path w="3" h="2" extrusionOk="0">
                    <a:moveTo>
                      <a:pt x="1" y="2"/>
                    </a:moveTo>
                    <a:cubicBezTo>
                      <a:pt x="2" y="2"/>
                      <a:pt x="3" y="0"/>
                      <a:pt x="1" y="0"/>
                    </a:cubicBezTo>
                    <a:cubicBezTo>
                      <a:pt x="0"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2908" name="Google Shape;2908;p21"/>
            <p:cNvGrpSpPr/>
            <p:nvPr/>
          </p:nvGrpSpPr>
          <p:grpSpPr>
            <a:xfrm rot="10800000" flipH="1">
              <a:off x="7336376" y="-631455"/>
              <a:ext cx="1170944" cy="1170944"/>
              <a:chOff x="3884613" y="4403726"/>
              <a:chExt cx="995363" cy="995363"/>
            </a:xfrm>
          </p:grpSpPr>
          <p:sp>
            <p:nvSpPr>
              <p:cNvPr id="2909" name="Google Shape;2909;p21"/>
              <p:cNvSpPr/>
              <p:nvPr/>
            </p:nvSpPr>
            <p:spPr>
              <a:xfrm>
                <a:off x="3884613" y="4403726"/>
                <a:ext cx="995363" cy="995363"/>
              </a:xfrm>
              <a:custGeom>
                <a:avLst/>
                <a:gdLst/>
                <a:ahLst/>
                <a:cxnLst/>
                <a:rect l="l" t="t" r="r" b="b"/>
                <a:pathLst>
                  <a:path w="264" h="264" extrusionOk="0">
                    <a:moveTo>
                      <a:pt x="258" y="128"/>
                    </a:moveTo>
                    <a:cubicBezTo>
                      <a:pt x="255" y="125"/>
                      <a:pt x="250" y="123"/>
                      <a:pt x="246" y="122"/>
                    </a:cubicBezTo>
                    <a:cubicBezTo>
                      <a:pt x="238" y="120"/>
                      <a:pt x="231" y="119"/>
                      <a:pt x="224" y="119"/>
                    </a:cubicBezTo>
                    <a:cubicBezTo>
                      <a:pt x="229" y="117"/>
                      <a:pt x="234" y="116"/>
                      <a:pt x="239" y="114"/>
                    </a:cubicBezTo>
                    <a:cubicBezTo>
                      <a:pt x="244" y="112"/>
                      <a:pt x="248" y="110"/>
                      <a:pt x="252" y="107"/>
                    </a:cubicBezTo>
                    <a:cubicBezTo>
                      <a:pt x="256" y="103"/>
                      <a:pt x="258" y="98"/>
                      <a:pt x="257" y="94"/>
                    </a:cubicBezTo>
                    <a:cubicBezTo>
                      <a:pt x="257" y="89"/>
                      <a:pt x="253" y="85"/>
                      <a:pt x="248" y="83"/>
                    </a:cubicBezTo>
                    <a:cubicBezTo>
                      <a:pt x="244" y="82"/>
                      <a:pt x="239" y="82"/>
                      <a:pt x="234" y="82"/>
                    </a:cubicBezTo>
                    <a:cubicBezTo>
                      <a:pt x="224" y="83"/>
                      <a:pt x="213" y="87"/>
                      <a:pt x="203" y="91"/>
                    </a:cubicBezTo>
                    <a:cubicBezTo>
                      <a:pt x="210" y="85"/>
                      <a:pt x="217" y="79"/>
                      <a:pt x="223" y="73"/>
                    </a:cubicBezTo>
                    <a:cubicBezTo>
                      <a:pt x="227" y="70"/>
                      <a:pt x="230" y="66"/>
                      <a:pt x="233" y="62"/>
                    </a:cubicBezTo>
                    <a:cubicBezTo>
                      <a:pt x="235" y="57"/>
                      <a:pt x="235" y="52"/>
                      <a:pt x="232" y="47"/>
                    </a:cubicBezTo>
                    <a:cubicBezTo>
                      <a:pt x="230" y="44"/>
                      <a:pt x="225" y="42"/>
                      <a:pt x="220" y="42"/>
                    </a:cubicBezTo>
                    <a:cubicBezTo>
                      <a:pt x="215" y="42"/>
                      <a:pt x="211" y="44"/>
                      <a:pt x="207" y="46"/>
                    </a:cubicBezTo>
                    <a:cubicBezTo>
                      <a:pt x="197" y="51"/>
                      <a:pt x="189" y="58"/>
                      <a:pt x="182" y="66"/>
                    </a:cubicBezTo>
                    <a:cubicBezTo>
                      <a:pt x="186" y="58"/>
                      <a:pt x="189" y="50"/>
                      <a:pt x="193" y="42"/>
                    </a:cubicBezTo>
                    <a:cubicBezTo>
                      <a:pt x="195" y="37"/>
                      <a:pt x="197" y="33"/>
                      <a:pt x="197" y="28"/>
                    </a:cubicBezTo>
                    <a:cubicBezTo>
                      <a:pt x="197" y="23"/>
                      <a:pt x="195" y="18"/>
                      <a:pt x="191" y="15"/>
                    </a:cubicBezTo>
                    <a:cubicBezTo>
                      <a:pt x="187" y="12"/>
                      <a:pt x="182" y="12"/>
                      <a:pt x="178" y="14"/>
                    </a:cubicBezTo>
                    <a:cubicBezTo>
                      <a:pt x="173" y="16"/>
                      <a:pt x="170" y="20"/>
                      <a:pt x="167" y="24"/>
                    </a:cubicBezTo>
                    <a:cubicBezTo>
                      <a:pt x="160" y="32"/>
                      <a:pt x="156" y="42"/>
                      <a:pt x="152" y="52"/>
                    </a:cubicBezTo>
                    <a:cubicBezTo>
                      <a:pt x="152" y="43"/>
                      <a:pt x="153" y="34"/>
                      <a:pt x="153" y="25"/>
                    </a:cubicBezTo>
                    <a:cubicBezTo>
                      <a:pt x="153" y="20"/>
                      <a:pt x="153" y="15"/>
                      <a:pt x="151" y="11"/>
                    </a:cubicBezTo>
                    <a:cubicBezTo>
                      <a:pt x="149" y="6"/>
                      <a:pt x="145" y="2"/>
                      <a:pt x="141" y="1"/>
                    </a:cubicBezTo>
                    <a:cubicBezTo>
                      <a:pt x="136" y="0"/>
                      <a:pt x="131" y="2"/>
                      <a:pt x="128" y="6"/>
                    </a:cubicBezTo>
                    <a:cubicBezTo>
                      <a:pt x="125" y="9"/>
                      <a:pt x="123" y="14"/>
                      <a:pt x="122" y="18"/>
                    </a:cubicBezTo>
                    <a:cubicBezTo>
                      <a:pt x="120" y="26"/>
                      <a:pt x="119" y="33"/>
                      <a:pt x="119" y="40"/>
                    </a:cubicBezTo>
                    <a:cubicBezTo>
                      <a:pt x="117" y="35"/>
                      <a:pt x="115" y="30"/>
                      <a:pt x="113" y="25"/>
                    </a:cubicBezTo>
                    <a:cubicBezTo>
                      <a:pt x="112" y="20"/>
                      <a:pt x="110" y="16"/>
                      <a:pt x="106" y="12"/>
                    </a:cubicBezTo>
                    <a:cubicBezTo>
                      <a:pt x="103" y="8"/>
                      <a:pt x="98" y="6"/>
                      <a:pt x="93" y="7"/>
                    </a:cubicBezTo>
                    <a:cubicBezTo>
                      <a:pt x="89" y="7"/>
                      <a:pt x="85" y="11"/>
                      <a:pt x="83" y="16"/>
                    </a:cubicBezTo>
                    <a:cubicBezTo>
                      <a:pt x="81" y="20"/>
                      <a:pt x="81" y="25"/>
                      <a:pt x="82" y="30"/>
                    </a:cubicBezTo>
                    <a:cubicBezTo>
                      <a:pt x="83" y="40"/>
                      <a:pt x="86" y="51"/>
                      <a:pt x="90" y="61"/>
                    </a:cubicBezTo>
                    <a:cubicBezTo>
                      <a:pt x="85" y="54"/>
                      <a:pt x="79" y="47"/>
                      <a:pt x="73" y="41"/>
                    </a:cubicBezTo>
                    <a:cubicBezTo>
                      <a:pt x="69" y="37"/>
                      <a:pt x="66" y="34"/>
                      <a:pt x="61" y="31"/>
                    </a:cubicBezTo>
                    <a:cubicBezTo>
                      <a:pt x="57" y="29"/>
                      <a:pt x="51" y="29"/>
                      <a:pt x="47" y="32"/>
                    </a:cubicBezTo>
                    <a:cubicBezTo>
                      <a:pt x="43" y="34"/>
                      <a:pt x="41" y="39"/>
                      <a:pt x="41" y="44"/>
                    </a:cubicBezTo>
                    <a:cubicBezTo>
                      <a:pt x="41" y="49"/>
                      <a:pt x="43" y="53"/>
                      <a:pt x="46" y="57"/>
                    </a:cubicBezTo>
                    <a:cubicBezTo>
                      <a:pt x="51" y="67"/>
                      <a:pt x="58" y="75"/>
                      <a:pt x="66" y="83"/>
                    </a:cubicBezTo>
                    <a:cubicBezTo>
                      <a:pt x="58" y="78"/>
                      <a:pt x="50" y="75"/>
                      <a:pt x="42" y="71"/>
                    </a:cubicBezTo>
                    <a:cubicBezTo>
                      <a:pt x="37" y="69"/>
                      <a:pt x="32" y="67"/>
                      <a:pt x="27" y="67"/>
                    </a:cubicBezTo>
                    <a:cubicBezTo>
                      <a:pt x="23" y="67"/>
                      <a:pt x="17" y="69"/>
                      <a:pt x="15" y="73"/>
                    </a:cubicBezTo>
                    <a:cubicBezTo>
                      <a:pt x="12" y="77"/>
                      <a:pt x="12" y="82"/>
                      <a:pt x="14" y="86"/>
                    </a:cubicBezTo>
                    <a:cubicBezTo>
                      <a:pt x="16" y="91"/>
                      <a:pt x="20" y="94"/>
                      <a:pt x="23" y="97"/>
                    </a:cubicBezTo>
                    <a:cubicBezTo>
                      <a:pt x="32" y="104"/>
                      <a:pt x="42" y="108"/>
                      <a:pt x="52" y="112"/>
                    </a:cubicBezTo>
                    <a:cubicBezTo>
                      <a:pt x="43" y="112"/>
                      <a:pt x="34" y="111"/>
                      <a:pt x="25" y="111"/>
                    </a:cubicBezTo>
                    <a:cubicBezTo>
                      <a:pt x="20" y="111"/>
                      <a:pt x="15" y="111"/>
                      <a:pt x="10" y="113"/>
                    </a:cubicBezTo>
                    <a:cubicBezTo>
                      <a:pt x="6" y="115"/>
                      <a:pt x="2" y="119"/>
                      <a:pt x="1" y="123"/>
                    </a:cubicBezTo>
                    <a:cubicBezTo>
                      <a:pt x="0" y="128"/>
                      <a:pt x="2" y="133"/>
                      <a:pt x="6" y="136"/>
                    </a:cubicBezTo>
                    <a:cubicBezTo>
                      <a:pt x="9" y="139"/>
                      <a:pt x="14" y="141"/>
                      <a:pt x="18" y="142"/>
                    </a:cubicBezTo>
                    <a:cubicBezTo>
                      <a:pt x="25" y="144"/>
                      <a:pt x="33" y="145"/>
                      <a:pt x="40" y="145"/>
                    </a:cubicBezTo>
                    <a:cubicBezTo>
                      <a:pt x="35" y="147"/>
                      <a:pt x="30" y="149"/>
                      <a:pt x="25" y="151"/>
                    </a:cubicBezTo>
                    <a:cubicBezTo>
                      <a:pt x="20" y="153"/>
                      <a:pt x="15" y="154"/>
                      <a:pt x="12" y="158"/>
                    </a:cubicBezTo>
                    <a:cubicBezTo>
                      <a:pt x="8" y="161"/>
                      <a:pt x="5" y="166"/>
                      <a:pt x="6" y="171"/>
                    </a:cubicBezTo>
                    <a:cubicBezTo>
                      <a:pt x="7" y="175"/>
                      <a:pt x="11" y="179"/>
                      <a:pt x="15" y="181"/>
                    </a:cubicBezTo>
                    <a:cubicBezTo>
                      <a:pt x="20" y="183"/>
                      <a:pt x="25" y="183"/>
                      <a:pt x="29" y="182"/>
                    </a:cubicBezTo>
                    <a:cubicBezTo>
                      <a:pt x="40" y="181"/>
                      <a:pt x="50" y="178"/>
                      <a:pt x="60" y="174"/>
                    </a:cubicBezTo>
                    <a:cubicBezTo>
                      <a:pt x="53" y="179"/>
                      <a:pt x="47" y="185"/>
                      <a:pt x="40" y="191"/>
                    </a:cubicBezTo>
                    <a:cubicBezTo>
                      <a:pt x="37" y="195"/>
                      <a:pt x="33" y="198"/>
                      <a:pt x="31" y="203"/>
                    </a:cubicBezTo>
                    <a:cubicBezTo>
                      <a:pt x="29" y="207"/>
                      <a:pt x="29" y="213"/>
                      <a:pt x="31" y="217"/>
                    </a:cubicBezTo>
                    <a:cubicBezTo>
                      <a:pt x="34" y="221"/>
                      <a:pt x="39" y="223"/>
                      <a:pt x="44" y="223"/>
                    </a:cubicBezTo>
                    <a:cubicBezTo>
                      <a:pt x="48" y="223"/>
                      <a:pt x="53" y="221"/>
                      <a:pt x="57" y="218"/>
                    </a:cubicBezTo>
                    <a:cubicBezTo>
                      <a:pt x="66" y="213"/>
                      <a:pt x="75" y="206"/>
                      <a:pt x="82" y="198"/>
                    </a:cubicBezTo>
                    <a:cubicBezTo>
                      <a:pt x="78" y="206"/>
                      <a:pt x="74" y="214"/>
                      <a:pt x="71" y="222"/>
                    </a:cubicBezTo>
                    <a:cubicBezTo>
                      <a:pt x="69" y="227"/>
                      <a:pt x="67" y="232"/>
                      <a:pt x="67" y="237"/>
                    </a:cubicBezTo>
                    <a:cubicBezTo>
                      <a:pt x="67" y="241"/>
                      <a:pt x="68" y="247"/>
                      <a:pt x="73" y="250"/>
                    </a:cubicBezTo>
                    <a:cubicBezTo>
                      <a:pt x="76" y="252"/>
                      <a:pt x="82" y="252"/>
                      <a:pt x="86" y="250"/>
                    </a:cubicBezTo>
                    <a:cubicBezTo>
                      <a:pt x="90" y="248"/>
                      <a:pt x="94" y="245"/>
                      <a:pt x="97" y="241"/>
                    </a:cubicBezTo>
                    <a:cubicBezTo>
                      <a:pt x="103" y="232"/>
                      <a:pt x="108" y="222"/>
                      <a:pt x="112" y="213"/>
                    </a:cubicBezTo>
                    <a:cubicBezTo>
                      <a:pt x="111" y="221"/>
                      <a:pt x="111" y="230"/>
                      <a:pt x="111" y="239"/>
                    </a:cubicBezTo>
                    <a:cubicBezTo>
                      <a:pt x="111" y="244"/>
                      <a:pt x="111" y="249"/>
                      <a:pt x="113" y="254"/>
                    </a:cubicBezTo>
                    <a:cubicBezTo>
                      <a:pt x="115" y="258"/>
                      <a:pt x="118" y="262"/>
                      <a:pt x="123" y="263"/>
                    </a:cubicBezTo>
                    <a:cubicBezTo>
                      <a:pt x="128" y="264"/>
                      <a:pt x="133" y="262"/>
                      <a:pt x="136" y="258"/>
                    </a:cubicBezTo>
                    <a:cubicBezTo>
                      <a:pt x="139" y="255"/>
                      <a:pt x="141" y="250"/>
                      <a:pt x="142" y="246"/>
                    </a:cubicBezTo>
                    <a:cubicBezTo>
                      <a:pt x="144" y="239"/>
                      <a:pt x="145" y="231"/>
                      <a:pt x="145" y="224"/>
                    </a:cubicBezTo>
                    <a:cubicBezTo>
                      <a:pt x="147" y="229"/>
                      <a:pt x="148" y="234"/>
                      <a:pt x="150" y="240"/>
                    </a:cubicBezTo>
                    <a:cubicBezTo>
                      <a:pt x="152" y="244"/>
                      <a:pt x="154" y="249"/>
                      <a:pt x="157" y="252"/>
                    </a:cubicBezTo>
                    <a:cubicBezTo>
                      <a:pt x="161" y="256"/>
                      <a:pt x="166" y="259"/>
                      <a:pt x="170" y="258"/>
                    </a:cubicBezTo>
                    <a:cubicBezTo>
                      <a:pt x="175" y="257"/>
                      <a:pt x="179" y="253"/>
                      <a:pt x="181" y="249"/>
                    </a:cubicBezTo>
                    <a:cubicBezTo>
                      <a:pt x="182" y="244"/>
                      <a:pt x="182" y="240"/>
                      <a:pt x="182" y="235"/>
                    </a:cubicBezTo>
                    <a:cubicBezTo>
                      <a:pt x="181" y="224"/>
                      <a:pt x="177" y="214"/>
                      <a:pt x="173" y="204"/>
                    </a:cubicBezTo>
                    <a:cubicBezTo>
                      <a:pt x="179" y="211"/>
                      <a:pt x="185" y="217"/>
                      <a:pt x="191" y="224"/>
                    </a:cubicBezTo>
                    <a:cubicBezTo>
                      <a:pt x="194" y="227"/>
                      <a:pt x="198" y="231"/>
                      <a:pt x="202" y="233"/>
                    </a:cubicBezTo>
                    <a:cubicBezTo>
                      <a:pt x="207" y="235"/>
                      <a:pt x="212" y="235"/>
                      <a:pt x="217" y="233"/>
                    </a:cubicBezTo>
                    <a:cubicBezTo>
                      <a:pt x="221" y="230"/>
                      <a:pt x="222" y="225"/>
                      <a:pt x="222" y="220"/>
                    </a:cubicBezTo>
                    <a:cubicBezTo>
                      <a:pt x="222" y="216"/>
                      <a:pt x="220" y="211"/>
                      <a:pt x="218" y="207"/>
                    </a:cubicBezTo>
                    <a:cubicBezTo>
                      <a:pt x="213" y="198"/>
                      <a:pt x="206" y="190"/>
                      <a:pt x="198" y="182"/>
                    </a:cubicBezTo>
                    <a:cubicBezTo>
                      <a:pt x="206" y="186"/>
                      <a:pt x="214" y="190"/>
                      <a:pt x="222" y="193"/>
                    </a:cubicBezTo>
                    <a:cubicBezTo>
                      <a:pt x="227" y="195"/>
                      <a:pt x="231" y="197"/>
                      <a:pt x="236" y="197"/>
                    </a:cubicBezTo>
                    <a:cubicBezTo>
                      <a:pt x="241" y="197"/>
                      <a:pt x="246" y="196"/>
                      <a:pt x="249" y="192"/>
                    </a:cubicBezTo>
                    <a:cubicBezTo>
                      <a:pt x="252" y="188"/>
                      <a:pt x="252" y="182"/>
                      <a:pt x="250" y="178"/>
                    </a:cubicBezTo>
                    <a:cubicBezTo>
                      <a:pt x="248" y="174"/>
                      <a:pt x="244" y="170"/>
                      <a:pt x="240" y="167"/>
                    </a:cubicBezTo>
                    <a:cubicBezTo>
                      <a:pt x="232" y="161"/>
                      <a:pt x="222" y="156"/>
                      <a:pt x="212" y="152"/>
                    </a:cubicBezTo>
                    <a:cubicBezTo>
                      <a:pt x="221" y="153"/>
                      <a:pt x="230" y="153"/>
                      <a:pt x="239" y="153"/>
                    </a:cubicBezTo>
                    <a:cubicBezTo>
                      <a:pt x="244" y="153"/>
                      <a:pt x="249" y="153"/>
                      <a:pt x="253" y="151"/>
                    </a:cubicBezTo>
                    <a:cubicBezTo>
                      <a:pt x="258" y="149"/>
                      <a:pt x="262" y="146"/>
                      <a:pt x="263" y="141"/>
                    </a:cubicBezTo>
                    <a:cubicBezTo>
                      <a:pt x="264" y="136"/>
                      <a:pt x="262" y="131"/>
                      <a:pt x="258" y="12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10" name="Google Shape;2910;p21"/>
              <p:cNvSpPr/>
              <p:nvPr/>
            </p:nvSpPr>
            <p:spPr>
              <a:xfrm>
                <a:off x="4035426" y="4554538"/>
                <a:ext cx="693738" cy="693738"/>
              </a:xfrm>
              <a:custGeom>
                <a:avLst/>
                <a:gdLst/>
                <a:ahLst/>
                <a:cxnLst/>
                <a:rect l="l" t="t" r="r" b="b"/>
                <a:pathLst>
                  <a:path w="184" h="184" extrusionOk="0">
                    <a:moveTo>
                      <a:pt x="179" y="72"/>
                    </a:moveTo>
                    <a:cubicBezTo>
                      <a:pt x="176" y="71"/>
                      <a:pt x="172" y="70"/>
                      <a:pt x="169" y="70"/>
                    </a:cubicBezTo>
                    <a:cubicBezTo>
                      <a:pt x="164" y="69"/>
                      <a:pt x="159" y="70"/>
                      <a:pt x="153" y="71"/>
                    </a:cubicBezTo>
                    <a:cubicBezTo>
                      <a:pt x="157" y="69"/>
                      <a:pt x="160" y="67"/>
                      <a:pt x="164" y="65"/>
                    </a:cubicBezTo>
                    <a:cubicBezTo>
                      <a:pt x="167" y="63"/>
                      <a:pt x="169" y="61"/>
                      <a:pt x="172" y="58"/>
                    </a:cubicBezTo>
                    <a:cubicBezTo>
                      <a:pt x="174" y="55"/>
                      <a:pt x="175" y="52"/>
                      <a:pt x="173" y="48"/>
                    </a:cubicBezTo>
                    <a:cubicBezTo>
                      <a:pt x="172" y="45"/>
                      <a:pt x="169" y="43"/>
                      <a:pt x="166" y="43"/>
                    </a:cubicBezTo>
                    <a:cubicBezTo>
                      <a:pt x="163" y="42"/>
                      <a:pt x="159" y="43"/>
                      <a:pt x="156" y="44"/>
                    </a:cubicBezTo>
                    <a:cubicBezTo>
                      <a:pt x="149" y="46"/>
                      <a:pt x="142" y="50"/>
                      <a:pt x="136" y="54"/>
                    </a:cubicBezTo>
                    <a:cubicBezTo>
                      <a:pt x="140" y="49"/>
                      <a:pt x="143" y="44"/>
                      <a:pt x="147" y="39"/>
                    </a:cubicBezTo>
                    <a:cubicBezTo>
                      <a:pt x="149" y="36"/>
                      <a:pt x="151" y="33"/>
                      <a:pt x="152" y="30"/>
                    </a:cubicBezTo>
                    <a:cubicBezTo>
                      <a:pt x="153" y="26"/>
                      <a:pt x="152" y="22"/>
                      <a:pt x="150" y="20"/>
                    </a:cubicBezTo>
                    <a:cubicBezTo>
                      <a:pt x="147" y="17"/>
                      <a:pt x="144" y="17"/>
                      <a:pt x="141" y="18"/>
                    </a:cubicBezTo>
                    <a:cubicBezTo>
                      <a:pt x="137" y="18"/>
                      <a:pt x="134" y="20"/>
                      <a:pt x="132" y="22"/>
                    </a:cubicBezTo>
                    <a:cubicBezTo>
                      <a:pt x="126" y="27"/>
                      <a:pt x="121" y="33"/>
                      <a:pt x="117" y="40"/>
                    </a:cubicBezTo>
                    <a:cubicBezTo>
                      <a:pt x="119" y="34"/>
                      <a:pt x="121" y="28"/>
                      <a:pt x="122" y="21"/>
                    </a:cubicBezTo>
                    <a:cubicBezTo>
                      <a:pt x="123" y="18"/>
                      <a:pt x="123" y="15"/>
                      <a:pt x="123" y="11"/>
                    </a:cubicBezTo>
                    <a:cubicBezTo>
                      <a:pt x="122" y="8"/>
                      <a:pt x="120" y="4"/>
                      <a:pt x="117" y="3"/>
                    </a:cubicBezTo>
                    <a:cubicBezTo>
                      <a:pt x="114" y="2"/>
                      <a:pt x="110" y="3"/>
                      <a:pt x="107" y="4"/>
                    </a:cubicBezTo>
                    <a:cubicBezTo>
                      <a:pt x="105" y="6"/>
                      <a:pt x="103" y="9"/>
                      <a:pt x="101" y="12"/>
                    </a:cubicBezTo>
                    <a:cubicBezTo>
                      <a:pt x="98" y="19"/>
                      <a:pt x="96" y="26"/>
                      <a:pt x="95" y="34"/>
                    </a:cubicBezTo>
                    <a:cubicBezTo>
                      <a:pt x="94" y="28"/>
                      <a:pt x="93" y="22"/>
                      <a:pt x="92" y="15"/>
                    </a:cubicBezTo>
                    <a:cubicBezTo>
                      <a:pt x="91" y="12"/>
                      <a:pt x="90" y="8"/>
                      <a:pt x="88" y="6"/>
                    </a:cubicBezTo>
                    <a:cubicBezTo>
                      <a:pt x="87" y="3"/>
                      <a:pt x="83" y="0"/>
                      <a:pt x="80" y="0"/>
                    </a:cubicBezTo>
                    <a:cubicBezTo>
                      <a:pt x="77" y="0"/>
                      <a:pt x="74" y="3"/>
                      <a:pt x="72" y="5"/>
                    </a:cubicBezTo>
                    <a:cubicBezTo>
                      <a:pt x="70" y="8"/>
                      <a:pt x="70" y="12"/>
                      <a:pt x="69" y="15"/>
                    </a:cubicBezTo>
                    <a:cubicBezTo>
                      <a:pt x="69" y="20"/>
                      <a:pt x="69" y="25"/>
                      <a:pt x="70" y="31"/>
                    </a:cubicBezTo>
                    <a:cubicBezTo>
                      <a:pt x="68" y="27"/>
                      <a:pt x="66" y="24"/>
                      <a:pt x="64" y="20"/>
                    </a:cubicBezTo>
                    <a:cubicBezTo>
                      <a:pt x="63" y="18"/>
                      <a:pt x="61" y="15"/>
                      <a:pt x="58" y="12"/>
                    </a:cubicBezTo>
                    <a:cubicBezTo>
                      <a:pt x="55" y="10"/>
                      <a:pt x="51" y="9"/>
                      <a:pt x="48" y="11"/>
                    </a:cubicBezTo>
                    <a:cubicBezTo>
                      <a:pt x="45" y="12"/>
                      <a:pt x="43" y="15"/>
                      <a:pt x="42" y="18"/>
                    </a:cubicBezTo>
                    <a:cubicBezTo>
                      <a:pt x="42" y="21"/>
                      <a:pt x="42" y="25"/>
                      <a:pt x="43" y="28"/>
                    </a:cubicBezTo>
                    <a:cubicBezTo>
                      <a:pt x="45" y="35"/>
                      <a:pt x="49" y="42"/>
                      <a:pt x="53" y="48"/>
                    </a:cubicBezTo>
                    <a:cubicBezTo>
                      <a:pt x="49" y="44"/>
                      <a:pt x="44" y="41"/>
                      <a:pt x="38" y="37"/>
                    </a:cubicBezTo>
                    <a:cubicBezTo>
                      <a:pt x="36" y="35"/>
                      <a:pt x="33" y="33"/>
                      <a:pt x="29" y="32"/>
                    </a:cubicBezTo>
                    <a:cubicBezTo>
                      <a:pt x="26" y="31"/>
                      <a:pt x="22" y="32"/>
                      <a:pt x="20" y="34"/>
                    </a:cubicBezTo>
                    <a:cubicBezTo>
                      <a:pt x="17" y="37"/>
                      <a:pt x="17" y="40"/>
                      <a:pt x="17" y="43"/>
                    </a:cubicBezTo>
                    <a:cubicBezTo>
                      <a:pt x="18" y="47"/>
                      <a:pt x="20" y="50"/>
                      <a:pt x="22" y="52"/>
                    </a:cubicBezTo>
                    <a:cubicBezTo>
                      <a:pt x="27" y="58"/>
                      <a:pt x="33" y="63"/>
                      <a:pt x="39" y="67"/>
                    </a:cubicBezTo>
                    <a:cubicBezTo>
                      <a:pt x="33" y="65"/>
                      <a:pt x="27" y="64"/>
                      <a:pt x="21" y="62"/>
                    </a:cubicBezTo>
                    <a:cubicBezTo>
                      <a:pt x="18" y="61"/>
                      <a:pt x="14" y="61"/>
                      <a:pt x="11" y="61"/>
                    </a:cubicBezTo>
                    <a:cubicBezTo>
                      <a:pt x="7" y="62"/>
                      <a:pt x="4" y="64"/>
                      <a:pt x="3" y="67"/>
                    </a:cubicBezTo>
                    <a:cubicBezTo>
                      <a:pt x="1" y="70"/>
                      <a:pt x="2" y="74"/>
                      <a:pt x="4" y="77"/>
                    </a:cubicBezTo>
                    <a:cubicBezTo>
                      <a:pt x="6" y="79"/>
                      <a:pt x="9" y="81"/>
                      <a:pt x="12" y="83"/>
                    </a:cubicBezTo>
                    <a:cubicBezTo>
                      <a:pt x="19" y="86"/>
                      <a:pt x="26" y="88"/>
                      <a:pt x="34" y="89"/>
                    </a:cubicBezTo>
                    <a:cubicBezTo>
                      <a:pt x="27" y="90"/>
                      <a:pt x="21" y="91"/>
                      <a:pt x="15" y="92"/>
                    </a:cubicBezTo>
                    <a:cubicBezTo>
                      <a:pt x="12" y="93"/>
                      <a:pt x="8" y="94"/>
                      <a:pt x="5" y="96"/>
                    </a:cubicBezTo>
                    <a:cubicBezTo>
                      <a:pt x="2" y="97"/>
                      <a:pt x="0" y="101"/>
                      <a:pt x="0" y="104"/>
                    </a:cubicBezTo>
                    <a:cubicBezTo>
                      <a:pt x="0" y="107"/>
                      <a:pt x="2" y="110"/>
                      <a:pt x="5" y="112"/>
                    </a:cubicBezTo>
                    <a:cubicBezTo>
                      <a:pt x="8" y="114"/>
                      <a:pt x="11" y="114"/>
                      <a:pt x="15" y="115"/>
                    </a:cubicBezTo>
                    <a:cubicBezTo>
                      <a:pt x="20" y="115"/>
                      <a:pt x="25" y="115"/>
                      <a:pt x="30" y="114"/>
                    </a:cubicBezTo>
                    <a:cubicBezTo>
                      <a:pt x="27" y="116"/>
                      <a:pt x="23" y="118"/>
                      <a:pt x="20" y="120"/>
                    </a:cubicBezTo>
                    <a:cubicBezTo>
                      <a:pt x="17" y="122"/>
                      <a:pt x="14" y="123"/>
                      <a:pt x="12" y="126"/>
                    </a:cubicBezTo>
                    <a:cubicBezTo>
                      <a:pt x="10" y="129"/>
                      <a:pt x="9" y="133"/>
                      <a:pt x="10" y="136"/>
                    </a:cubicBezTo>
                    <a:cubicBezTo>
                      <a:pt x="11" y="139"/>
                      <a:pt x="15" y="141"/>
                      <a:pt x="18" y="142"/>
                    </a:cubicBezTo>
                    <a:cubicBezTo>
                      <a:pt x="21" y="142"/>
                      <a:pt x="24" y="142"/>
                      <a:pt x="28" y="141"/>
                    </a:cubicBezTo>
                    <a:cubicBezTo>
                      <a:pt x="35" y="139"/>
                      <a:pt x="42" y="135"/>
                      <a:pt x="48" y="131"/>
                    </a:cubicBezTo>
                    <a:cubicBezTo>
                      <a:pt x="44" y="135"/>
                      <a:pt x="40" y="140"/>
                      <a:pt x="37" y="146"/>
                    </a:cubicBezTo>
                    <a:cubicBezTo>
                      <a:pt x="35" y="148"/>
                      <a:pt x="33" y="151"/>
                      <a:pt x="32" y="155"/>
                    </a:cubicBezTo>
                    <a:cubicBezTo>
                      <a:pt x="31" y="158"/>
                      <a:pt x="31" y="162"/>
                      <a:pt x="34" y="165"/>
                    </a:cubicBezTo>
                    <a:cubicBezTo>
                      <a:pt x="36" y="167"/>
                      <a:pt x="40" y="168"/>
                      <a:pt x="43" y="167"/>
                    </a:cubicBezTo>
                    <a:cubicBezTo>
                      <a:pt x="46" y="166"/>
                      <a:pt x="49" y="164"/>
                      <a:pt x="52" y="162"/>
                    </a:cubicBezTo>
                    <a:cubicBezTo>
                      <a:pt x="58" y="157"/>
                      <a:pt x="62" y="151"/>
                      <a:pt x="66" y="145"/>
                    </a:cubicBezTo>
                    <a:cubicBezTo>
                      <a:pt x="65" y="151"/>
                      <a:pt x="63" y="157"/>
                      <a:pt x="62" y="163"/>
                    </a:cubicBezTo>
                    <a:cubicBezTo>
                      <a:pt x="61" y="166"/>
                      <a:pt x="60" y="170"/>
                      <a:pt x="61" y="173"/>
                    </a:cubicBezTo>
                    <a:cubicBezTo>
                      <a:pt x="62" y="177"/>
                      <a:pt x="64" y="180"/>
                      <a:pt x="67" y="181"/>
                    </a:cubicBezTo>
                    <a:cubicBezTo>
                      <a:pt x="70" y="183"/>
                      <a:pt x="74" y="182"/>
                      <a:pt x="76" y="180"/>
                    </a:cubicBezTo>
                    <a:cubicBezTo>
                      <a:pt x="79" y="178"/>
                      <a:pt x="81" y="175"/>
                      <a:pt x="82" y="172"/>
                    </a:cubicBezTo>
                    <a:cubicBezTo>
                      <a:pt x="86" y="165"/>
                      <a:pt x="88" y="158"/>
                      <a:pt x="89" y="150"/>
                    </a:cubicBezTo>
                    <a:cubicBezTo>
                      <a:pt x="90" y="157"/>
                      <a:pt x="91" y="163"/>
                      <a:pt x="92" y="169"/>
                    </a:cubicBezTo>
                    <a:cubicBezTo>
                      <a:pt x="93" y="172"/>
                      <a:pt x="93" y="176"/>
                      <a:pt x="95" y="179"/>
                    </a:cubicBezTo>
                    <a:cubicBezTo>
                      <a:pt x="97" y="182"/>
                      <a:pt x="100" y="184"/>
                      <a:pt x="104" y="184"/>
                    </a:cubicBezTo>
                    <a:cubicBezTo>
                      <a:pt x="107" y="184"/>
                      <a:pt x="110" y="182"/>
                      <a:pt x="112" y="179"/>
                    </a:cubicBezTo>
                    <a:cubicBezTo>
                      <a:pt x="114" y="176"/>
                      <a:pt x="114" y="173"/>
                      <a:pt x="114" y="169"/>
                    </a:cubicBezTo>
                    <a:cubicBezTo>
                      <a:pt x="115" y="164"/>
                      <a:pt x="114" y="159"/>
                      <a:pt x="113" y="154"/>
                    </a:cubicBezTo>
                    <a:cubicBezTo>
                      <a:pt x="115" y="157"/>
                      <a:pt x="117" y="161"/>
                      <a:pt x="119" y="164"/>
                    </a:cubicBezTo>
                    <a:cubicBezTo>
                      <a:pt x="121" y="167"/>
                      <a:pt x="123" y="170"/>
                      <a:pt x="126" y="172"/>
                    </a:cubicBezTo>
                    <a:cubicBezTo>
                      <a:pt x="129" y="174"/>
                      <a:pt x="132" y="175"/>
                      <a:pt x="136" y="174"/>
                    </a:cubicBezTo>
                    <a:cubicBezTo>
                      <a:pt x="139" y="173"/>
                      <a:pt x="141" y="169"/>
                      <a:pt x="141" y="166"/>
                    </a:cubicBezTo>
                    <a:cubicBezTo>
                      <a:pt x="142" y="163"/>
                      <a:pt x="141" y="160"/>
                      <a:pt x="140" y="156"/>
                    </a:cubicBezTo>
                    <a:cubicBezTo>
                      <a:pt x="138" y="149"/>
                      <a:pt x="134" y="142"/>
                      <a:pt x="130" y="136"/>
                    </a:cubicBezTo>
                    <a:cubicBezTo>
                      <a:pt x="135" y="140"/>
                      <a:pt x="140" y="144"/>
                      <a:pt x="145" y="147"/>
                    </a:cubicBezTo>
                    <a:cubicBezTo>
                      <a:pt x="148" y="149"/>
                      <a:pt x="151" y="151"/>
                      <a:pt x="154" y="152"/>
                    </a:cubicBezTo>
                    <a:cubicBezTo>
                      <a:pt x="158" y="153"/>
                      <a:pt x="162" y="153"/>
                      <a:pt x="164" y="150"/>
                    </a:cubicBezTo>
                    <a:cubicBezTo>
                      <a:pt x="167" y="148"/>
                      <a:pt x="167" y="144"/>
                      <a:pt x="166" y="141"/>
                    </a:cubicBezTo>
                    <a:cubicBezTo>
                      <a:pt x="166" y="138"/>
                      <a:pt x="164" y="135"/>
                      <a:pt x="162" y="132"/>
                    </a:cubicBezTo>
                    <a:cubicBezTo>
                      <a:pt x="157" y="126"/>
                      <a:pt x="151" y="122"/>
                      <a:pt x="144" y="118"/>
                    </a:cubicBezTo>
                    <a:cubicBezTo>
                      <a:pt x="150" y="119"/>
                      <a:pt x="156" y="121"/>
                      <a:pt x="163" y="122"/>
                    </a:cubicBezTo>
                    <a:cubicBezTo>
                      <a:pt x="166" y="123"/>
                      <a:pt x="169" y="124"/>
                      <a:pt x="173" y="123"/>
                    </a:cubicBezTo>
                    <a:cubicBezTo>
                      <a:pt x="176" y="122"/>
                      <a:pt x="180" y="120"/>
                      <a:pt x="181" y="117"/>
                    </a:cubicBezTo>
                    <a:cubicBezTo>
                      <a:pt x="182" y="114"/>
                      <a:pt x="181" y="111"/>
                      <a:pt x="180" y="108"/>
                    </a:cubicBezTo>
                    <a:cubicBezTo>
                      <a:pt x="178" y="105"/>
                      <a:pt x="175" y="103"/>
                      <a:pt x="172" y="102"/>
                    </a:cubicBezTo>
                    <a:cubicBezTo>
                      <a:pt x="165" y="98"/>
                      <a:pt x="158" y="96"/>
                      <a:pt x="150" y="95"/>
                    </a:cubicBezTo>
                    <a:cubicBezTo>
                      <a:pt x="156" y="94"/>
                      <a:pt x="162" y="93"/>
                      <a:pt x="169" y="92"/>
                    </a:cubicBezTo>
                    <a:cubicBezTo>
                      <a:pt x="172" y="91"/>
                      <a:pt x="176" y="91"/>
                      <a:pt x="178" y="89"/>
                    </a:cubicBezTo>
                    <a:cubicBezTo>
                      <a:pt x="181" y="87"/>
                      <a:pt x="184" y="84"/>
                      <a:pt x="184" y="80"/>
                    </a:cubicBezTo>
                    <a:cubicBezTo>
                      <a:pt x="184" y="77"/>
                      <a:pt x="182" y="74"/>
                      <a:pt x="179" y="7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11" name="Google Shape;2911;p21"/>
              <p:cNvSpPr/>
              <p:nvPr/>
            </p:nvSpPr>
            <p:spPr>
              <a:xfrm>
                <a:off x="4148138" y="4672013"/>
                <a:ext cx="468312" cy="463550"/>
              </a:xfrm>
              <a:custGeom>
                <a:avLst/>
                <a:gdLst/>
                <a:ahLst/>
                <a:cxnLst/>
                <a:rect l="l" t="t" r="r" b="b"/>
                <a:pathLst>
                  <a:path w="124" h="123" extrusionOk="0">
                    <a:moveTo>
                      <a:pt x="115" y="35"/>
                    </a:moveTo>
                    <a:cubicBezTo>
                      <a:pt x="113" y="35"/>
                      <a:pt x="110" y="35"/>
                      <a:pt x="108" y="35"/>
                    </a:cubicBezTo>
                    <a:cubicBezTo>
                      <a:pt x="105" y="36"/>
                      <a:pt x="102" y="37"/>
                      <a:pt x="98" y="38"/>
                    </a:cubicBezTo>
                    <a:cubicBezTo>
                      <a:pt x="100" y="36"/>
                      <a:pt x="102" y="35"/>
                      <a:pt x="104" y="33"/>
                    </a:cubicBezTo>
                    <a:cubicBezTo>
                      <a:pt x="106" y="31"/>
                      <a:pt x="107" y="29"/>
                      <a:pt x="108" y="27"/>
                    </a:cubicBezTo>
                    <a:cubicBezTo>
                      <a:pt x="109" y="25"/>
                      <a:pt x="109" y="23"/>
                      <a:pt x="108" y="21"/>
                    </a:cubicBezTo>
                    <a:cubicBezTo>
                      <a:pt x="107" y="19"/>
                      <a:pt x="104" y="18"/>
                      <a:pt x="102" y="18"/>
                    </a:cubicBezTo>
                    <a:cubicBezTo>
                      <a:pt x="100" y="18"/>
                      <a:pt x="98" y="19"/>
                      <a:pt x="96" y="20"/>
                    </a:cubicBezTo>
                    <a:cubicBezTo>
                      <a:pt x="92" y="23"/>
                      <a:pt x="88" y="26"/>
                      <a:pt x="84" y="30"/>
                    </a:cubicBezTo>
                    <a:cubicBezTo>
                      <a:pt x="86" y="26"/>
                      <a:pt x="88" y="22"/>
                      <a:pt x="89" y="18"/>
                    </a:cubicBezTo>
                    <a:cubicBezTo>
                      <a:pt x="90" y="16"/>
                      <a:pt x="91" y="14"/>
                      <a:pt x="91" y="12"/>
                    </a:cubicBezTo>
                    <a:cubicBezTo>
                      <a:pt x="91" y="10"/>
                      <a:pt x="90" y="7"/>
                      <a:pt x="88" y="6"/>
                    </a:cubicBezTo>
                    <a:cubicBezTo>
                      <a:pt x="86" y="5"/>
                      <a:pt x="84" y="5"/>
                      <a:pt x="82" y="6"/>
                    </a:cubicBezTo>
                    <a:cubicBezTo>
                      <a:pt x="80" y="7"/>
                      <a:pt x="78" y="8"/>
                      <a:pt x="77" y="10"/>
                    </a:cubicBezTo>
                    <a:cubicBezTo>
                      <a:pt x="74" y="14"/>
                      <a:pt x="72" y="19"/>
                      <a:pt x="70" y="24"/>
                    </a:cubicBezTo>
                    <a:cubicBezTo>
                      <a:pt x="71" y="19"/>
                      <a:pt x="71" y="15"/>
                      <a:pt x="71" y="11"/>
                    </a:cubicBezTo>
                    <a:cubicBezTo>
                      <a:pt x="70" y="9"/>
                      <a:pt x="70" y="6"/>
                      <a:pt x="70" y="4"/>
                    </a:cubicBezTo>
                    <a:cubicBezTo>
                      <a:pt x="69" y="2"/>
                      <a:pt x="67" y="0"/>
                      <a:pt x="65" y="0"/>
                    </a:cubicBezTo>
                    <a:cubicBezTo>
                      <a:pt x="62" y="0"/>
                      <a:pt x="60" y="1"/>
                      <a:pt x="59" y="2"/>
                    </a:cubicBezTo>
                    <a:cubicBezTo>
                      <a:pt x="57" y="4"/>
                      <a:pt x="56" y="6"/>
                      <a:pt x="56" y="8"/>
                    </a:cubicBezTo>
                    <a:cubicBezTo>
                      <a:pt x="55" y="13"/>
                      <a:pt x="55" y="18"/>
                      <a:pt x="55" y="23"/>
                    </a:cubicBezTo>
                    <a:cubicBezTo>
                      <a:pt x="53" y="19"/>
                      <a:pt x="52" y="15"/>
                      <a:pt x="50" y="12"/>
                    </a:cubicBezTo>
                    <a:cubicBezTo>
                      <a:pt x="49" y="10"/>
                      <a:pt x="48" y="7"/>
                      <a:pt x="47" y="6"/>
                    </a:cubicBezTo>
                    <a:cubicBezTo>
                      <a:pt x="45" y="4"/>
                      <a:pt x="43" y="3"/>
                      <a:pt x="40" y="4"/>
                    </a:cubicBezTo>
                    <a:cubicBezTo>
                      <a:pt x="38" y="4"/>
                      <a:pt x="37" y="6"/>
                      <a:pt x="36" y="8"/>
                    </a:cubicBezTo>
                    <a:cubicBezTo>
                      <a:pt x="35" y="10"/>
                      <a:pt x="35" y="13"/>
                      <a:pt x="36" y="15"/>
                    </a:cubicBezTo>
                    <a:cubicBezTo>
                      <a:pt x="36" y="18"/>
                      <a:pt x="37" y="21"/>
                      <a:pt x="39" y="25"/>
                    </a:cubicBezTo>
                    <a:cubicBezTo>
                      <a:pt x="37" y="23"/>
                      <a:pt x="35" y="21"/>
                      <a:pt x="33" y="19"/>
                    </a:cubicBezTo>
                    <a:cubicBezTo>
                      <a:pt x="32" y="17"/>
                      <a:pt x="30" y="16"/>
                      <a:pt x="28" y="15"/>
                    </a:cubicBezTo>
                    <a:cubicBezTo>
                      <a:pt x="26" y="14"/>
                      <a:pt x="23" y="14"/>
                      <a:pt x="21" y="15"/>
                    </a:cubicBezTo>
                    <a:cubicBezTo>
                      <a:pt x="19" y="16"/>
                      <a:pt x="19" y="19"/>
                      <a:pt x="19" y="21"/>
                    </a:cubicBezTo>
                    <a:cubicBezTo>
                      <a:pt x="19" y="23"/>
                      <a:pt x="20" y="25"/>
                      <a:pt x="21" y="27"/>
                    </a:cubicBezTo>
                    <a:cubicBezTo>
                      <a:pt x="23" y="31"/>
                      <a:pt x="27" y="35"/>
                      <a:pt x="30" y="39"/>
                    </a:cubicBezTo>
                    <a:cubicBezTo>
                      <a:pt x="27" y="37"/>
                      <a:pt x="23" y="35"/>
                      <a:pt x="19" y="34"/>
                    </a:cubicBezTo>
                    <a:cubicBezTo>
                      <a:pt x="17" y="33"/>
                      <a:pt x="15" y="32"/>
                      <a:pt x="12" y="32"/>
                    </a:cubicBezTo>
                    <a:cubicBezTo>
                      <a:pt x="10" y="32"/>
                      <a:pt x="8" y="33"/>
                      <a:pt x="6" y="35"/>
                    </a:cubicBezTo>
                    <a:cubicBezTo>
                      <a:pt x="5" y="37"/>
                      <a:pt x="5" y="39"/>
                      <a:pt x="6" y="41"/>
                    </a:cubicBezTo>
                    <a:cubicBezTo>
                      <a:pt x="7" y="43"/>
                      <a:pt x="9" y="45"/>
                      <a:pt x="11" y="46"/>
                    </a:cubicBezTo>
                    <a:cubicBezTo>
                      <a:pt x="15" y="49"/>
                      <a:pt x="19" y="51"/>
                      <a:pt x="24" y="53"/>
                    </a:cubicBezTo>
                    <a:cubicBezTo>
                      <a:pt x="20" y="53"/>
                      <a:pt x="16" y="52"/>
                      <a:pt x="12" y="53"/>
                    </a:cubicBezTo>
                    <a:cubicBezTo>
                      <a:pt x="9" y="53"/>
                      <a:pt x="7" y="53"/>
                      <a:pt x="5" y="54"/>
                    </a:cubicBezTo>
                    <a:cubicBezTo>
                      <a:pt x="3" y="54"/>
                      <a:pt x="1" y="56"/>
                      <a:pt x="1" y="58"/>
                    </a:cubicBezTo>
                    <a:cubicBezTo>
                      <a:pt x="0" y="61"/>
                      <a:pt x="1" y="63"/>
                      <a:pt x="3" y="64"/>
                    </a:cubicBezTo>
                    <a:cubicBezTo>
                      <a:pt x="5" y="66"/>
                      <a:pt x="7" y="67"/>
                      <a:pt x="9" y="67"/>
                    </a:cubicBezTo>
                    <a:cubicBezTo>
                      <a:pt x="14" y="68"/>
                      <a:pt x="19" y="68"/>
                      <a:pt x="24" y="68"/>
                    </a:cubicBezTo>
                    <a:cubicBezTo>
                      <a:pt x="20" y="70"/>
                      <a:pt x="16" y="71"/>
                      <a:pt x="12" y="73"/>
                    </a:cubicBezTo>
                    <a:cubicBezTo>
                      <a:pt x="10" y="74"/>
                      <a:pt x="8" y="75"/>
                      <a:pt x="6" y="76"/>
                    </a:cubicBezTo>
                    <a:cubicBezTo>
                      <a:pt x="5" y="78"/>
                      <a:pt x="4" y="80"/>
                      <a:pt x="4" y="83"/>
                    </a:cubicBezTo>
                    <a:cubicBezTo>
                      <a:pt x="5" y="85"/>
                      <a:pt x="7" y="86"/>
                      <a:pt x="9" y="87"/>
                    </a:cubicBezTo>
                    <a:cubicBezTo>
                      <a:pt x="11" y="88"/>
                      <a:pt x="13" y="88"/>
                      <a:pt x="15" y="87"/>
                    </a:cubicBezTo>
                    <a:cubicBezTo>
                      <a:pt x="19" y="87"/>
                      <a:pt x="22" y="86"/>
                      <a:pt x="25" y="84"/>
                    </a:cubicBezTo>
                    <a:cubicBezTo>
                      <a:pt x="23" y="86"/>
                      <a:pt x="22" y="88"/>
                      <a:pt x="20" y="90"/>
                    </a:cubicBezTo>
                    <a:cubicBezTo>
                      <a:pt x="18" y="91"/>
                      <a:pt x="16" y="93"/>
                      <a:pt x="16" y="95"/>
                    </a:cubicBezTo>
                    <a:cubicBezTo>
                      <a:pt x="15" y="97"/>
                      <a:pt x="14" y="100"/>
                      <a:pt x="16" y="102"/>
                    </a:cubicBezTo>
                    <a:cubicBezTo>
                      <a:pt x="17" y="104"/>
                      <a:pt x="19" y="104"/>
                      <a:pt x="22" y="104"/>
                    </a:cubicBezTo>
                    <a:cubicBezTo>
                      <a:pt x="24" y="104"/>
                      <a:pt x="26" y="103"/>
                      <a:pt x="28" y="102"/>
                    </a:cubicBezTo>
                    <a:cubicBezTo>
                      <a:pt x="32" y="100"/>
                      <a:pt x="36" y="96"/>
                      <a:pt x="39" y="93"/>
                    </a:cubicBezTo>
                    <a:cubicBezTo>
                      <a:pt x="37" y="96"/>
                      <a:pt x="36" y="100"/>
                      <a:pt x="34" y="104"/>
                    </a:cubicBezTo>
                    <a:cubicBezTo>
                      <a:pt x="33" y="106"/>
                      <a:pt x="33" y="108"/>
                      <a:pt x="33" y="111"/>
                    </a:cubicBezTo>
                    <a:cubicBezTo>
                      <a:pt x="32" y="113"/>
                      <a:pt x="33" y="115"/>
                      <a:pt x="35" y="117"/>
                    </a:cubicBezTo>
                    <a:cubicBezTo>
                      <a:pt x="37" y="118"/>
                      <a:pt x="40" y="118"/>
                      <a:pt x="42" y="117"/>
                    </a:cubicBezTo>
                    <a:cubicBezTo>
                      <a:pt x="44" y="116"/>
                      <a:pt x="45" y="114"/>
                      <a:pt x="47" y="112"/>
                    </a:cubicBezTo>
                    <a:cubicBezTo>
                      <a:pt x="50" y="108"/>
                      <a:pt x="52" y="104"/>
                      <a:pt x="53" y="99"/>
                    </a:cubicBezTo>
                    <a:cubicBezTo>
                      <a:pt x="53" y="103"/>
                      <a:pt x="53" y="107"/>
                      <a:pt x="53" y="111"/>
                    </a:cubicBezTo>
                    <a:cubicBezTo>
                      <a:pt x="53" y="114"/>
                      <a:pt x="53" y="116"/>
                      <a:pt x="54" y="118"/>
                    </a:cubicBezTo>
                    <a:cubicBezTo>
                      <a:pt x="55" y="120"/>
                      <a:pt x="57" y="122"/>
                      <a:pt x="59" y="123"/>
                    </a:cubicBezTo>
                    <a:cubicBezTo>
                      <a:pt x="61" y="123"/>
                      <a:pt x="64" y="122"/>
                      <a:pt x="65" y="120"/>
                    </a:cubicBezTo>
                    <a:cubicBezTo>
                      <a:pt x="66" y="118"/>
                      <a:pt x="67" y="116"/>
                      <a:pt x="68" y="114"/>
                    </a:cubicBezTo>
                    <a:cubicBezTo>
                      <a:pt x="69" y="109"/>
                      <a:pt x="69" y="104"/>
                      <a:pt x="69" y="99"/>
                    </a:cubicBezTo>
                    <a:cubicBezTo>
                      <a:pt x="70" y="103"/>
                      <a:pt x="72" y="107"/>
                      <a:pt x="73" y="111"/>
                    </a:cubicBezTo>
                    <a:cubicBezTo>
                      <a:pt x="74" y="113"/>
                      <a:pt x="75" y="115"/>
                      <a:pt x="77" y="117"/>
                    </a:cubicBezTo>
                    <a:cubicBezTo>
                      <a:pt x="79" y="118"/>
                      <a:pt x="81" y="119"/>
                      <a:pt x="83" y="119"/>
                    </a:cubicBezTo>
                    <a:cubicBezTo>
                      <a:pt x="85" y="118"/>
                      <a:pt x="87" y="116"/>
                      <a:pt x="88" y="114"/>
                    </a:cubicBezTo>
                    <a:cubicBezTo>
                      <a:pt x="88" y="112"/>
                      <a:pt x="88" y="110"/>
                      <a:pt x="88" y="108"/>
                    </a:cubicBezTo>
                    <a:cubicBezTo>
                      <a:pt x="87" y="104"/>
                      <a:pt x="86" y="101"/>
                      <a:pt x="85" y="98"/>
                    </a:cubicBezTo>
                    <a:cubicBezTo>
                      <a:pt x="87" y="100"/>
                      <a:pt x="89" y="101"/>
                      <a:pt x="90" y="103"/>
                    </a:cubicBezTo>
                    <a:cubicBezTo>
                      <a:pt x="92" y="105"/>
                      <a:pt x="94" y="107"/>
                      <a:pt x="96" y="108"/>
                    </a:cubicBezTo>
                    <a:cubicBezTo>
                      <a:pt x="98" y="108"/>
                      <a:pt x="101" y="109"/>
                      <a:pt x="102" y="107"/>
                    </a:cubicBezTo>
                    <a:cubicBezTo>
                      <a:pt x="104" y="106"/>
                      <a:pt x="105" y="104"/>
                      <a:pt x="105" y="101"/>
                    </a:cubicBezTo>
                    <a:cubicBezTo>
                      <a:pt x="105" y="99"/>
                      <a:pt x="104" y="97"/>
                      <a:pt x="103" y="95"/>
                    </a:cubicBezTo>
                    <a:cubicBezTo>
                      <a:pt x="100" y="91"/>
                      <a:pt x="97" y="87"/>
                      <a:pt x="93" y="84"/>
                    </a:cubicBezTo>
                    <a:cubicBezTo>
                      <a:pt x="97" y="86"/>
                      <a:pt x="101" y="87"/>
                      <a:pt x="105" y="89"/>
                    </a:cubicBezTo>
                    <a:cubicBezTo>
                      <a:pt x="107" y="90"/>
                      <a:pt x="109" y="90"/>
                      <a:pt x="111" y="91"/>
                    </a:cubicBezTo>
                    <a:cubicBezTo>
                      <a:pt x="114" y="91"/>
                      <a:pt x="116" y="90"/>
                      <a:pt x="117" y="88"/>
                    </a:cubicBezTo>
                    <a:cubicBezTo>
                      <a:pt x="118" y="86"/>
                      <a:pt x="118" y="83"/>
                      <a:pt x="117" y="81"/>
                    </a:cubicBezTo>
                    <a:cubicBezTo>
                      <a:pt x="116" y="79"/>
                      <a:pt x="115" y="78"/>
                      <a:pt x="113" y="77"/>
                    </a:cubicBezTo>
                    <a:cubicBezTo>
                      <a:pt x="109" y="73"/>
                      <a:pt x="104" y="71"/>
                      <a:pt x="100" y="70"/>
                    </a:cubicBezTo>
                    <a:cubicBezTo>
                      <a:pt x="104" y="70"/>
                      <a:pt x="108" y="70"/>
                      <a:pt x="112" y="70"/>
                    </a:cubicBezTo>
                    <a:cubicBezTo>
                      <a:pt x="114" y="70"/>
                      <a:pt x="117" y="70"/>
                      <a:pt x="119" y="69"/>
                    </a:cubicBezTo>
                    <a:cubicBezTo>
                      <a:pt x="121" y="68"/>
                      <a:pt x="123" y="66"/>
                      <a:pt x="123" y="64"/>
                    </a:cubicBezTo>
                    <a:cubicBezTo>
                      <a:pt x="124" y="62"/>
                      <a:pt x="122" y="60"/>
                      <a:pt x="121" y="58"/>
                    </a:cubicBezTo>
                    <a:cubicBezTo>
                      <a:pt x="119" y="57"/>
                      <a:pt x="117" y="56"/>
                      <a:pt x="115" y="55"/>
                    </a:cubicBezTo>
                    <a:cubicBezTo>
                      <a:pt x="110" y="54"/>
                      <a:pt x="105" y="54"/>
                      <a:pt x="100" y="54"/>
                    </a:cubicBezTo>
                    <a:cubicBezTo>
                      <a:pt x="104" y="53"/>
                      <a:pt x="108" y="51"/>
                      <a:pt x="111" y="50"/>
                    </a:cubicBezTo>
                    <a:cubicBezTo>
                      <a:pt x="113" y="49"/>
                      <a:pt x="116" y="48"/>
                      <a:pt x="117" y="46"/>
                    </a:cubicBezTo>
                    <a:cubicBezTo>
                      <a:pt x="119" y="44"/>
                      <a:pt x="120" y="42"/>
                      <a:pt x="119" y="40"/>
                    </a:cubicBezTo>
                    <a:cubicBezTo>
                      <a:pt x="119" y="38"/>
                      <a:pt x="117" y="36"/>
                      <a:pt x="115" y="3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12" name="Google Shape;2912;p21"/>
              <p:cNvSpPr/>
              <p:nvPr/>
            </p:nvSpPr>
            <p:spPr>
              <a:xfrm>
                <a:off x="4281488" y="4792663"/>
                <a:ext cx="206375" cy="217488"/>
              </a:xfrm>
              <a:custGeom>
                <a:avLst/>
                <a:gdLst/>
                <a:ahLst/>
                <a:cxnLst/>
                <a:rect l="l" t="t" r="r" b="b"/>
                <a:pathLst>
                  <a:path w="55" h="58" extrusionOk="0">
                    <a:moveTo>
                      <a:pt x="12" y="2"/>
                    </a:moveTo>
                    <a:cubicBezTo>
                      <a:pt x="11" y="5"/>
                      <a:pt x="12" y="9"/>
                      <a:pt x="10" y="11"/>
                    </a:cubicBezTo>
                    <a:cubicBezTo>
                      <a:pt x="10" y="12"/>
                      <a:pt x="8" y="13"/>
                      <a:pt x="7" y="13"/>
                    </a:cubicBezTo>
                    <a:cubicBezTo>
                      <a:pt x="5" y="14"/>
                      <a:pt x="3" y="15"/>
                      <a:pt x="2" y="17"/>
                    </a:cubicBezTo>
                    <a:cubicBezTo>
                      <a:pt x="1" y="19"/>
                      <a:pt x="0" y="21"/>
                      <a:pt x="2" y="23"/>
                    </a:cubicBezTo>
                    <a:cubicBezTo>
                      <a:pt x="2" y="24"/>
                      <a:pt x="3" y="24"/>
                      <a:pt x="4" y="25"/>
                    </a:cubicBezTo>
                    <a:cubicBezTo>
                      <a:pt x="7" y="28"/>
                      <a:pt x="0" y="35"/>
                      <a:pt x="3" y="39"/>
                    </a:cubicBezTo>
                    <a:cubicBezTo>
                      <a:pt x="4" y="43"/>
                      <a:pt x="10" y="42"/>
                      <a:pt x="12" y="46"/>
                    </a:cubicBezTo>
                    <a:cubicBezTo>
                      <a:pt x="13" y="47"/>
                      <a:pt x="13" y="48"/>
                      <a:pt x="13" y="49"/>
                    </a:cubicBezTo>
                    <a:cubicBezTo>
                      <a:pt x="14" y="55"/>
                      <a:pt x="22" y="58"/>
                      <a:pt x="27" y="55"/>
                    </a:cubicBezTo>
                    <a:cubicBezTo>
                      <a:pt x="30" y="53"/>
                      <a:pt x="31" y="49"/>
                      <a:pt x="34" y="48"/>
                    </a:cubicBezTo>
                    <a:cubicBezTo>
                      <a:pt x="39" y="46"/>
                      <a:pt x="44" y="49"/>
                      <a:pt x="47" y="46"/>
                    </a:cubicBezTo>
                    <a:cubicBezTo>
                      <a:pt x="51" y="43"/>
                      <a:pt x="47" y="36"/>
                      <a:pt x="49" y="32"/>
                    </a:cubicBezTo>
                    <a:cubicBezTo>
                      <a:pt x="50" y="28"/>
                      <a:pt x="55" y="25"/>
                      <a:pt x="54" y="21"/>
                    </a:cubicBezTo>
                    <a:cubicBezTo>
                      <a:pt x="52" y="16"/>
                      <a:pt x="44" y="19"/>
                      <a:pt x="43" y="13"/>
                    </a:cubicBezTo>
                    <a:cubicBezTo>
                      <a:pt x="42" y="10"/>
                      <a:pt x="42" y="8"/>
                      <a:pt x="42" y="6"/>
                    </a:cubicBezTo>
                    <a:cubicBezTo>
                      <a:pt x="42" y="4"/>
                      <a:pt x="41" y="2"/>
                      <a:pt x="39" y="1"/>
                    </a:cubicBezTo>
                    <a:cubicBezTo>
                      <a:pt x="36" y="1"/>
                      <a:pt x="34" y="3"/>
                      <a:pt x="32" y="4"/>
                    </a:cubicBezTo>
                    <a:cubicBezTo>
                      <a:pt x="29" y="5"/>
                      <a:pt x="27" y="5"/>
                      <a:pt x="25" y="4"/>
                    </a:cubicBezTo>
                    <a:cubicBezTo>
                      <a:pt x="23" y="3"/>
                      <a:pt x="22" y="2"/>
                      <a:pt x="20" y="1"/>
                    </a:cubicBezTo>
                    <a:cubicBezTo>
                      <a:pt x="19" y="1"/>
                      <a:pt x="17" y="0"/>
                      <a:pt x="15" y="0"/>
                    </a:cubicBezTo>
                    <a:cubicBezTo>
                      <a:pt x="14" y="0"/>
                      <a:pt x="13" y="1"/>
                      <a:pt x="12"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13" name="Google Shape;2913;p21"/>
              <p:cNvSpPr/>
              <p:nvPr/>
            </p:nvSpPr>
            <p:spPr>
              <a:xfrm>
                <a:off x="4371976" y="4845051"/>
                <a:ext cx="17463" cy="19050"/>
              </a:xfrm>
              <a:custGeom>
                <a:avLst/>
                <a:gdLst/>
                <a:ahLst/>
                <a:cxnLst/>
                <a:rect l="l" t="t" r="r" b="b"/>
                <a:pathLst>
                  <a:path w="5" h="5" extrusionOk="0">
                    <a:moveTo>
                      <a:pt x="3" y="5"/>
                    </a:moveTo>
                    <a:cubicBezTo>
                      <a:pt x="5" y="5"/>
                      <a:pt x="5" y="0"/>
                      <a:pt x="3" y="0"/>
                    </a:cubicBezTo>
                    <a:cubicBezTo>
                      <a:pt x="0" y="0"/>
                      <a:pt x="0" y="5"/>
                      <a:pt x="3" y="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14" name="Google Shape;2914;p21"/>
              <p:cNvSpPr/>
              <p:nvPr/>
            </p:nvSpPr>
            <p:spPr>
              <a:xfrm>
                <a:off x="4337051" y="4856163"/>
                <a:ext cx="26988" cy="22225"/>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15" name="Google Shape;2915;p21"/>
              <p:cNvSpPr/>
              <p:nvPr/>
            </p:nvSpPr>
            <p:spPr>
              <a:xfrm>
                <a:off x="4367213" y="4894263"/>
                <a:ext cx="26988" cy="22225"/>
              </a:xfrm>
              <a:custGeom>
                <a:avLst/>
                <a:gdLst/>
                <a:ahLst/>
                <a:cxnLst/>
                <a:rect l="l" t="t" r="r" b="b"/>
                <a:pathLst>
                  <a:path w="7" h="6" extrusionOk="0">
                    <a:moveTo>
                      <a:pt x="4" y="6"/>
                    </a:moveTo>
                    <a:cubicBezTo>
                      <a:pt x="7" y="6"/>
                      <a:pt x="7" y="0"/>
                      <a:pt x="4" y="0"/>
                    </a:cubicBezTo>
                    <a:cubicBezTo>
                      <a:pt x="0" y="0"/>
                      <a:pt x="0" y="6"/>
                      <a:pt x="4"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16" name="Google Shape;2916;p21"/>
              <p:cNvSpPr/>
              <p:nvPr/>
            </p:nvSpPr>
            <p:spPr>
              <a:xfrm>
                <a:off x="4344988" y="4919663"/>
                <a:ext cx="33338" cy="23813"/>
              </a:xfrm>
              <a:custGeom>
                <a:avLst/>
                <a:gdLst/>
                <a:ahLst/>
                <a:cxnLst/>
                <a:rect l="l" t="t" r="r" b="b"/>
                <a:pathLst>
                  <a:path w="9" h="6" extrusionOk="0">
                    <a:moveTo>
                      <a:pt x="4" y="6"/>
                    </a:moveTo>
                    <a:cubicBezTo>
                      <a:pt x="8" y="6"/>
                      <a:pt x="9" y="0"/>
                      <a:pt x="4" y="0"/>
                    </a:cubicBezTo>
                    <a:cubicBezTo>
                      <a:pt x="0" y="0"/>
                      <a:pt x="0" y="6"/>
                      <a:pt x="4"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17" name="Google Shape;2917;p21"/>
              <p:cNvSpPr/>
              <p:nvPr/>
            </p:nvSpPr>
            <p:spPr>
              <a:xfrm>
                <a:off x="4389438" y="48783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18" name="Google Shape;2918;p21"/>
              <p:cNvSpPr/>
              <p:nvPr/>
            </p:nvSpPr>
            <p:spPr>
              <a:xfrm>
                <a:off x="4337051" y="4889501"/>
                <a:ext cx="26988" cy="23813"/>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19" name="Google Shape;2919;p21"/>
              <p:cNvSpPr/>
              <p:nvPr/>
            </p:nvSpPr>
            <p:spPr>
              <a:xfrm>
                <a:off x="4397376" y="49164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20" name="Google Shape;2920;p21"/>
              <p:cNvSpPr/>
              <p:nvPr/>
            </p:nvSpPr>
            <p:spPr>
              <a:xfrm>
                <a:off x="4402138" y="4840288"/>
                <a:ext cx="22225" cy="15875"/>
              </a:xfrm>
              <a:custGeom>
                <a:avLst/>
                <a:gdLst/>
                <a:ahLst/>
                <a:cxnLst/>
                <a:rect l="l" t="t" r="r" b="b"/>
                <a:pathLst>
                  <a:path w="6" h="4" extrusionOk="0">
                    <a:moveTo>
                      <a:pt x="3" y="4"/>
                    </a:moveTo>
                    <a:cubicBezTo>
                      <a:pt x="6" y="4"/>
                      <a:pt x="6" y="0"/>
                      <a:pt x="3" y="0"/>
                    </a:cubicBezTo>
                    <a:cubicBezTo>
                      <a:pt x="0" y="0"/>
                      <a:pt x="0" y="4"/>
                      <a:pt x="3"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21" name="Google Shape;2921;p21"/>
              <p:cNvSpPr/>
              <p:nvPr/>
            </p:nvSpPr>
            <p:spPr>
              <a:xfrm>
                <a:off x="4427538" y="4870451"/>
                <a:ext cx="19050" cy="19050"/>
              </a:xfrm>
              <a:custGeom>
                <a:avLst/>
                <a:gdLst/>
                <a:ahLst/>
                <a:cxnLst/>
                <a:rect l="l" t="t" r="r" b="b"/>
                <a:pathLst>
                  <a:path w="5" h="5" extrusionOk="0">
                    <a:moveTo>
                      <a:pt x="5" y="2"/>
                    </a:moveTo>
                    <a:cubicBezTo>
                      <a:pt x="4" y="1"/>
                      <a:pt x="4" y="1"/>
                      <a:pt x="3" y="1"/>
                    </a:cubicBezTo>
                    <a:cubicBezTo>
                      <a:pt x="0" y="0"/>
                      <a:pt x="0" y="5"/>
                      <a:pt x="3" y="5"/>
                    </a:cubicBezTo>
                    <a:cubicBezTo>
                      <a:pt x="4" y="4"/>
                      <a:pt x="4" y="4"/>
                      <a:pt x="5" y="3"/>
                    </a:cubicBezTo>
                    <a:cubicBezTo>
                      <a:pt x="5" y="3"/>
                      <a:pt x="5" y="2"/>
                      <a:pt x="5" y="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22" name="Google Shape;2922;p21"/>
              <p:cNvSpPr/>
              <p:nvPr/>
            </p:nvSpPr>
            <p:spPr>
              <a:xfrm>
                <a:off x="4364038" y="4870451"/>
                <a:ext cx="19050" cy="12700"/>
              </a:xfrm>
              <a:custGeom>
                <a:avLst/>
                <a:gdLst/>
                <a:ahLst/>
                <a:cxnLst/>
                <a:rect l="l" t="t" r="r" b="b"/>
                <a:pathLst>
                  <a:path w="5" h="3" extrusionOk="0">
                    <a:moveTo>
                      <a:pt x="3" y="3"/>
                    </a:moveTo>
                    <a:cubicBezTo>
                      <a:pt x="5" y="3"/>
                      <a:pt x="5" y="0"/>
                      <a:pt x="3" y="0"/>
                    </a:cubicBezTo>
                    <a:cubicBezTo>
                      <a:pt x="0" y="0"/>
                      <a:pt x="0" y="3"/>
                      <a:pt x="3" y="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23" name="Google Shape;2923;p21"/>
              <p:cNvSpPr/>
              <p:nvPr/>
            </p:nvSpPr>
            <p:spPr>
              <a:xfrm>
                <a:off x="4424363" y="4905376"/>
                <a:ext cx="19050" cy="14288"/>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24" name="Google Shape;2924;p21"/>
              <p:cNvSpPr/>
              <p:nvPr/>
            </p:nvSpPr>
            <p:spPr>
              <a:xfrm>
                <a:off x="4344988" y="4822826"/>
                <a:ext cx="19050" cy="17463"/>
              </a:xfrm>
              <a:custGeom>
                <a:avLst/>
                <a:gdLst/>
                <a:ahLst/>
                <a:cxnLst/>
                <a:rect l="l" t="t" r="r" b="b"/>
                <a:pathLst>
                  <a:path w="5" h="5" extrusionOk="0">
                    <a:moveTo>
                      <a:pt x="1" y="3"/>
                    </a:moveTo>
                    <a:cubicBezTo>
                      <a:pt x="1" y="3"/>
                      <a:pt x="1" y="3"/>
                      <a:pt x="1" y="4"/>
                    </a:cubicBezTo>
                    <a:cubicBezTo>
                      <a:pt x="1" y="5"/>
                      <a:pt x="4" y="5"/>
                      <a:pt x="4" y="4"/>
                    </a:cubicBezTo>
                    <a:cubicBezTo>
                      <a:pt x="4" y="3"/>
                      <a:pt x="4" y="3"/>
                      <a:pt x="4" y="3"/>
                    </a:cubicBezTo>
                    <a:cubicBezTo>
                      <a:pt x="5" y="0"/>
                      <a:pt x="0" y="0"/>
                      <a:pt x="1" y="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25" name="Google Shape;2925;p21"/>
              <p:cNvSpPr/>
              <p:nvPr/>
            </p:nvSpPr>
            <p:spPr>
              <a:xfrm>
                <a:off x="4311651" y="4889501"/>
                <a:ext cx="17463" cy="15875"/>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26" name="Google Shape;2926;p21"/>
              <p:cNvSpPr/>
              <p:nvPr/>
            </p:nvSpPr>
            <p:spPr>
              <a:xfrm>
                <a:off x="4359276" y="4960938"/>
                <a:ext cx="19050" cy="15875"/>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27" name="Google Shape;2927;p21"/>
              <p:cNvSpPr/>
              <p:nvPr/>
            </p:nvSpPr>
            <p:spPr>
              <a:xfrm>
                <a:off x="4443413" y="4875213"/>
                <a:ext cx="19050" cy="14288"/>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2928" name="Google Shape;2928;p21"/>
            <p:cNvSpPr/>
            <p:nvPr/>
          </p:nvSpPr>
          <p:spPr>
            <a:xfrm rot="10800000" flipH="1">
              <a:off x="-1" y="43504"/>
              <a:ext cx="724575" cy="58310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2929" name="Google Shape;2929;p21"/>
            <p:cNvGrpSpPr/>
            <p:nvPr/>
          </p:nvGrpSpPr>
          <p:grpSpPr>
            <a:xfrm rot="10800000" flipH="1">
              <a:off x="297376" y="4663933"/>
              <a:ext cx="1170944" cy="1170944"/>
              <a:chOff x="3884613" y="4403726"/>
              <a:chExt cx="995363" cy="995363"/>
            </a:xfrm>
          </p:grpSpPr>
          <p:sp>
            <p:nvSpPr>
              <p:cNvPr id="2930" name="Google Shape;2930;p21"/>
              <p:cNvSpPr/>
              <p:nvPr/>
            </p:nvSpPr>
            <p:spPr>
              <a:xfrm>
                <a:off x="3884613" y="4403726"/>
                <a:ext cx="995363" cy="995363"/>
              </a:xfrm>
              <a:custGeom>
                <a:avLst/>
                <a:gdLst/>
                <a:ahLst/>
                <a:cxnLst/>
                <a:rect l="l" t="t" r="r" b="b"/>
                <a:pathLst>
                  <a:path w="264" h="264" extrusionOk="0">
                    <a:moveTo>
                      <a:pt x="258" y="128"/>
                    </a:moveTo>
                    <a:cubicBezTo>
                      <a:pt x="255" y="125"/>
                      <a:pt x="250" y="123"/>
                      <a:pt x="246" y="122"/>
                    </a:cubicBezTo>
                    <a:cubicBezTo>
                      <a:pt x="238" y="120"/>
                      <a:pt x="231" y="119"/>
                      <a:pt x="224" y="119"/>
                    </a:cubicBezTo>
                    <a:cubicBezTo>
                      <a:pt x="229" y="117"/>
                      <a:pt x="234" y="116"/>
                      <a:pt x="239" y="114"/>
                    </a:cubicBezTo>
                    <a:cubicBezTo>
                      <a:pt x="244" y="112"/>
                      <a:pt x="248" y="110"/>
                      <a:pt x="252" y="107"/>
                    </a:cubicBezTo>
                    <a:cubicBezTo>
                      <a:pt x="256" y="103"/>
                      <a:pt x="258" y="98"/>
                      <a:pt x="257" y="94"/>
                    </a:cubicBezTo>
                    <a:cubicBezTo>
                      <a:pt x="257" y="89"/>
                      <a:pt x="253" y="85"/>
                      <a:pt x="248" y="83"/>
                    </a:cubicBezTo>
                    <a:cubicBezTo>
                      <a:pt x="244" y="82"/>
                      <a:pt x="239" y="82"/>
                      <a:pt x="234" y="82"/>
                    </a:cubicBezTo>
                    <a:cubicBezTo>
                      <a:pt x="224" y="83"/>
                      <a:pt x="213" y="87"/>
                      <a:pt x="203" y="91"/>
                    </a:cubicBezTo>
                    <a:cubicBezTo>
                      <a:pt x="210" y="85"/>
                      <a:pt x="217" y="79"/>
                      <a:pt x="223" y="73"/>
                    </a:cubicBezTo>
                    <a:cubicBezTo>
                      <a:pt x="227" y="70"/>
                      <a:pt x="230" y="66"/>
                      <a:pt x="233" y="62"/>
                    </a:cubicBezTo>
                    <a:cubicBezTo>
                      <a:pt x="235" y="57"/>
                      <a:pt x="235" y="52"/>
                      <a:pt x="232" y="47"/>
                    </a:cubicBezTo>
                    <a:cubicBezTo>
                      <a:pt x="230" y="44"/>
                      <a:pt x="225" y="42"/>
                      <a:pt x="220" y="42"/>
                    </a:cubicBezTo>
                    <a:cubicBezTo>
                      <a:pt x="215" y="42"/>
                      <a:pt x="211" y="44"/>
                      <a:pt x="207" y="46"/>
                    </a:cubicBezTo>
                    <a:cubicBezTo>
                      <a:pt x="197" y="51"/>
                      <a:pt x="189" y="58"/>
                      <a:pt x="182" y="66"/>
                    </a:cubicBezTo>
                    <a:cubicBezTo>
                      <a:pt x="186" y="58"/>
                      <a:pt x="189" y="50"/>
                      <a:pt x="193" y="42"/>
                    </a:cubicBezTo>
                    <a:cubicBezTo>
                      <a:pt x="195" y="37"/>
                      <a:pt x="197" y="33"/>
                      <a:pt x="197" y="28"/>
                    </a:cubicBezTo>
                    <a:cubicBezTo>
                      <a:pt x="197" y="23"/>
                      <a:pt x="195" y="18"/>
                      <a:pt x="191" y="15"/>
                    </a:cubicBezTo>
                    <a:cubicBezTo>
                      <a:pt x="187" y="12"/>
                      <a:pt x="182" y="12"/>
                      <a:pt x="178" y="14"/>
                    </a:cubicBezTo>
                    <a:cubicBezTo>
                      <a:pt x="173" y="16"/>
                      <a:pt x="170" y="20"/>
                      <a:pt x="167" y="24"/>
                    </a:cubicBezTo>
                    <a:cubicBezTo>
                      <a:pt x="160" y="32"/>
                      <a:pt x="156" y="42"/>
                      <a:pt x="152" y="52"/>
                    </a:cubicBezTo>
                    <a:cubicBezTo>
                      <a:pt x="152" y="43"/>
                      <a:pt x="153" y="34"/>
                      <a:pt x="153" y="25"/>
                    </a:cubicBezTo>
                    <a:cubicBezTo>
                      <a:pt x="153" y="20"/>
                      <a:pt x="153" y="15"/>
                      <a:pt x="151" y="11"/>
                    </a:cubicBezTo>
                    <a:cubicBezTo>
                      <a:pt x="149" y="6"/>
                      <a:pt x="145" y="2"/>
                      <a:pt x="141" y="1"/>
                    </a:cubicBezTo>
                    <a:cubicBezTo>
                      <a:pt x="136" y="0"/>
                      <a:pt x="131" y="2"/>
                      <a:pt x="128" y="6"/>
                    </a:cubicBezTo>
                    <a:cubicBezTo>
                      <a:pt x="125" y="9"/>
                      <a:pt x="123" y="14"/>
                      <a:pt x="122" y="18"/>
                    </a:cubicBezTo>
                    <a:cubicBezTo>
                      <a:pt x="120" y="26"/>
                      <a:pt x="119" y="33"/>
                      <a:pt x="119" y="40"/>
                    </a:cubicBezTo>
                    <a:cubicBezTo>
                      <a:pt x="117" y="35"/>
                      <a:pt x="115" y="30"/>
                      <a:pt x="113" y="25"/>
                    </a:cubicBezTo>
                    <a:cubicBezTo>
                      <a:pt x="112" y="20"/>
                      <a:pt x="110" y="16"/>
                      <a:pt x="106" y="12"/>
                    </a:cubicBezTo>
                    <a:cubicBezTo>
                      <a:pt x="103" y="8"/>
                      <a:pt x="98" y="6"/>
                      <a:pt x="93" y="7"/>
                    </a:cubicBezTo>
                    <a:cubicBezTo>
                      <a:pt x="89" y="7"/>
                      <a:pt x="85" y="11"/>
                      <a:pt x="83" y="16"/>
                    </a:cubicBezTo>
                    <a:cubicBezTo>
                      <a:pt x="81" y="20"/>
                      <a:pt x="81" y="25"/>
                      <a:pt x="82" y="30"/>
                    </a:cubicBezTo>
                    <a:cubicBezTo>
                      <a:pt x="83" y="40"/>
                      <a:pt x="86" y="51"/>
                      <a:pt x="90" y="61"/>
                    </a:cubicBezTo>
                    <a:cubicBezTo>
                      <a:pt x="85" y="54"/>
                      <a:pt x="79" y="47"/>
                      <a:pt x="73" y="41"/>
                    </a:cubicBezTo>
                    <a:cubicBezTo>
                      <a:pt x="69" y="37"/>
                      <a:pt x="66" y="34"/>
                      <a:pt x="61" y="31"/>
                    </a:cubicBezTo>
                    <a:cubicBezTo>
                      <a:pt x="57" y="29"/>
                      <a:pt x="51" y="29"/>
                      <a:pt x="47" y="32"/>
                    </a:cubicBezTo>
                    <a:cubicBezTo>
                      <a:pt x="43" y="34"/>
                      <a:pt x="41" y="39"/>
                      <a:pt x="41" y="44"/>
                    </a:cubicBezTo>
                    <a:cubicBezTo>
                      <a:pt x="41" y="49"/>
                      <a:pt x="43" y="53"/>
                      <a:pt x="46" y="57"/>
                    </a:cubicBezTo>
                    <a:cubicBezTo>
                      <a:pt x="51" y="67"/>
                      <a:pt x="58" y="75"/>
                      <a:pt x="66" y="83"/>
                    </a:cubicBezTo>
                    <a:cubicBezTo>
                      <a:pt x="58" y="78"/>
                      <a:pt x="50" y="75"/>
                      <a:pt x="42" y="71"/>
                    </a:cubicBezTo>
                    <a:cubicBezTo>
                      <a:pt x="37" y="69"/>
                      <a:pt x="32" y="67"/>
                      <a:pt x="27" y="67"/>
                    </a:cubicBezTo>
                    <a:cubicBezTo>
                      <a:pt x="23" y="67"/>
                      <a:pt x="17" y="69"/>
                      <a:pt x="15" y="73"/>
                    </a:cubicBezTo>
                    <a:cubicBezTo>
                      <a:pt x="12" y="77"/>
                      <a:pt x="12" y="82"/>
                      <a:pt x="14" y="86"/>
                    </a:cubicBezTo>
                    <a:cubicBezTo>
                      <a:pt x="16" y="91"/>
                      <a:pt x="20" y="94"/>
                      <a:pt x="23" y="97"/>
                    </a:cubicBezTo>
                    <a:cubicBezTo>
                      <a:pt x="32" y="104"/>
                      <a:pt x="42" y="108"/>
                      <a:pt x="52" y="112"/>
                    </a:cubicBezTo>
                    <a:cubicBezTo>
                      <a:pt x="43" y="112"/>
                      <a:pt x="34" y="111"/>
                      <a:pt x="25" y="111"/>
                    </a:cubicBezTo>
                    <a:cubicBezTo>
                      <a:pt x="20" y="111"/>
                      <a:pt x="15" y="111"/>
                      <a:pt x="10" y="113"/>
                    </a:cubicBezTo>
                    <a:cubicBezTo>
                      <a:pt x="6" y="115"/>
                      <a:pt x="2" y="119"/>
                      <a:pt x="1" y="123"/>
                    </a:cubicBezTo>
                    <a:cubicBezTo>
                      <a:pt x="0" y="128"/>
                      <a:pt x="2" y="133"/>
                      <a:pt x="6" y="136"/>
                    </a:cubicBezTo>
                    <a:cubicBezTo>
                      <a:pt x="9" y="139"/>
                      <a:pt x="14" y="141"/>
                      <a:pt x="18" y="142"/>
                    </a:cubicBezTo>
                    <a:cubicBezTo>
                      <a:pt x="25" y="144"/>
                      <a:pt x="33" y="145"/>
                      <a:pt x="40" y="145"/>
                    </a:cubicBezTo>
                    <a:cubicBezTo>
                      <a:pt x="35" y="147"/>
                      <a:pt x="30" y="149"/>
                      <a:pt x="25" y="151"/>
                    </a:cubicBezTo>
                    <a:cubicBezTo>
                      <a:pt x="20" y="153"/>
                      <a:pt x="15" y="154"/>
                      <a:pt x="12" y="158"/>
                    </a:cubicBezTo>
                    <a:cubicBezTo>
                      <a:pt x="8" y="161"/>
                      <a:pt x="5" y="166"/>
                      <a:pt x="6" y="171"/>
                    </a:cubicBezTo>
                    <a:cubicBezTo>
                      <a:pt x="7" y="175"/>
                      <a:pt x="11" y="179"/>
                      <a:pt x="15" y="181"/>
                    </a:cubicBezTo>
                    <a:cubicBezTo>
                      <a:pt x="20" y="183"/>
                      <a:pt x="25" y="183"/>
                      <a:pt x="29" y="182"/>
                    </a:cubicBezTo>
                    <a:cubicBezTo>
                      <a:pt x="40" y="181"/>
                      <a:pt x="50" y="178"/>
                      <a:pt x="60" y="174"/>
                    </a:cubicBezTo>
                    <a:cubicBezTo>
                      <a:pt x="53" y="179"/>
                      <a:pt x="47" y="185"/>
                      <a:pt x="40" y="191"/>
                    </a:cubicBezTo>
                    <a:cubicBezTo>
                      <a:pt x="37" y="195"/>
                      <a:pt x="33" y="198"/>
                      <a:pt x="31" y="203"/>
                    </a:cubicBezTo>
                    <a:cubicBezTo>
                      <a:pt x="29" y="207"/>
                      <a:pt x="29" y="213"/>
                      <a:pt x="31" y="217"/>
                    </a:cubicBezTo>
                    <a:cubicBezTo>
                      <a:pt x="34" y="221"/>
                      <a:pt x="39" y="223"/>
                      <a:pt x="44" y="223"/>
                    </a:cubicBezTo>
                    <a:cubicBezTo>
                      <a:pt x="48" y="223"/>
                      <a:pt x="53" y="221"/>
                      <a:pt x="57" y="218"/>
                    </a:cubicBezTo>
                    <a:cubicBezTo>
                      <a:pt x="66" y="213"/>
                      <a:pt x="75" y="206"/>
                      <a:pt x="82" y="198"/>
                    </a:cubicBezTo>
                    <a:cubicBezTo>
                      <a:pt x="78" y="206"/>
                      <a:pt x="74" y="214"/>
                      <a:pt x="71" y="222"/>
                    </a:cubicBezTo>
                    <a:cubicBezTo>
                      <a:pt x="69" y="227"/>
                      <a:pt x="67" y="232"/>
                      <a:pt x="67" y="237"/>
                    </a:cubicBezTo>
                    <a:cubicBezTo>
                      <a:pt x="67" y="241"/>
                      <a:pt x="68" y="247"/>
                      <a:pt x="73" y="250"/>
                    </a:cubicBezTo>
                    <a:cubicBezTo>
                      <a:pt x="76" y="252"/>
                      <a:pt x="82" y="252"/>
                      <a:pt x="86" y="250"/>
                    </a:cubicBezTo>
                    <a:cubicBezTo>
                      <a:pt x="90" y="248"/>
                      <a:pt x="94" y="245"/>
                      <a:pt x="97" y="241"/>
                    </a:cubicBezTo>
                    <a:cubicBezTo>
                      <a:pt x="103" y="232"/>
                      <a:pt x="108" y="222"/>
                      <a:pt x="112" y="213"/>
                    </a:cubicBezTo>
                    <a:cubicBezTo>
                      <a:pt x="111" y="221"/>
                      <a:pt x="111" y="230"/>
                      <a:pt x="111" y="239"/>
                    </a:cubicBezTo>
                    <a:cubicBezTo>
                      <a:pt x="111" y="244"/>
                      <a:pt x="111" y="249"/>
                      <a:pt x="113" y="254"/>
                    </a:cubicBezTo>
                    <a:cubicBezTo>
                      <a:pt x="115" y="258"/>
                      <a:pt x="118" y="262"/>
                      <a:pt x="123" y="263"/>
                    </a:cubicBezTo>
                    <a:cubicBezTo>
                      <a:pt x="128" y="264"/>
                      <a:pt x="133" y="262"/>
                      <a:pt x="136" y="258"/>
                    </a:cubicBezTo>
                    <a:cubicBezTo>
                      <a:pt x="139" y="255"/>
                      <a:pt x="141" y="250"/>
                      <a:pt x="142" y="246"/>
                    </a:cubicBezTo>
                    <a:cubicBezTo>
                      <a:pt x="144" y="239"/>
                      <a:pt x="145" y="231"/>
                      <a:pt x="145" y="224"/>
                    </a:cubicBezTo>
                    <a:cubicBezTo>
                      <a:pt x="147" y="229"/>
                      <a:pt x="148" y="234"/>
                      <a:pt x="150" y="240"/>
                    </a:cubicBezTo>
                    <a:cubicBezTo>
                      <a:pt x="152" y="244"/>
                      <a:pt x="154" y="249"/>
                      <a:pt x="157" y="252"/>
                    </a:cubicBezTo>
                    <a:cubicBezTo>
                      <a:pt x="161" y="256"/>
                      <a:pt x="166" y="259"/>
                      <a:pt x="170" y="258"/>
                    </a:cubicBezTo>
                    <a:cubicBezTo>
                      <a:pt x="175" y="257"/>
                      <a:pt x="179" y="253"/>
                      <a:pt x="181" y="249"/>
                    </a:cubicBezTo>
                    <a:cubicBezTo>
                      <a:pt x="182" y="244"/>
                      <a:pt x="182" y="240"/>
                      <a:pt x="182" y="235"/>
                    </a:cubicBezTo>
                    <a:cubicBezTo>
                      <a:pt x="181" y="224"/>
                      <a:pt x="177" y="214"/>
                      <a:pt x="173" y="204"/>
                    </a:cubicBezTo>
                    <a:cubicBezTo>
                      <a:pt x="179" y="211"/>
                      <a:pt x="185" y="217"/>
                      <a:pt x="191" y="224"/>
                    </a:cubicBezTo>
                    <a:cubicBezTo>
                      <a:pt x="194" y="227"/>
                      <a:pt x="198" y="231"/>
                      <a:pt x="202" y="233"/>
                    </a:cubicBezTo>
                    <a:cubicBezTo>
                      <a:pt x="207" y="235"/>
                      <a:pt x="212" y="235"/>
                      <a:pt x="217" y="233"/>
                    </a:cubicBezTo>
                    <a:cubicBezTo>
                      <a:pt x="221" y="230"/>
                      <a:pt x="222" y="225"/>
                      <a:pt x="222" y="220"/>
                    </a:cubicBezTo>
                    <a:cubicBezTo>
                      <a:pt x="222" y="216"/>
                      <a:pt x="220" y="211"/>
                      <a:pt x="218" y="207"/>
                    </a:cubicBezTo>
                    <a:cubicBezTo>
                      <a:pt x="213" y="198"/>
                      <a:pt x="206" y="190"/>
                      <a:pt x="198" y="182"/>
                    </a:cubicBezTo>
                    <a:cubicBezTo>
                      <a:pt x="206" y="186"/>
                      <a:pt x="214" y="190"/>
                      <a:pt x="222" y="193"/>
                    </a:cubicBezTo>
                    <a:cubicBezTo>
                      <a:pt x="227" y="195"/>
                      <a:pt x="231" y="197"/>
                      <a:pt x="236" y="197"/>
                    </a:cubicBezTo>
                    <a:cubicBezTo>
                      <a:pt x="241" y="197"/>
                      <a:pt x="246" y="196"/>
                      <a:pt x="249" y="192"/>
                    </a:cubicBezTo>
                    <a:cubicBezTo>
                      <a:pt x="252" y="188"/>
                      <a:pt x="252" y="182"/>
                      <a:pt x="250" y="178"/>
                    </a:cubicBezTo>
                    <a:cubicBezTo>
                      <a:pt x="248" y="174"/>
                      <a:pt x="244" y="170"/>
                      <a:pt x="240" y="167"/>
                    </a:cubicBezTo>
                    <a:cubicBezTo>
                      <a:pt x="232" y="161"/>
                      <a:pt x="222" y="156"/>
                      <a:pt x="212" y="152"/>
                    </a:cubicBezTo>
                    <a:cubicBezTo>
                      <a:pt x="221" y="153"/>
                      <a:pt x="230" y="153"/>
                      <a:pt x="239" y="153"/>
                    </a:cubicBezTo>
                    <a:cubicBezTo>
                      <a:pt x="244" y="153"/>
                      <a:pt x="249" y="153"/>
                      <a:pt x="253" y="151"/>
                    </a:cubicBezTo>
                    <a:cubicBezTo>
                      <a:pt x="258" y="149"/>
                      <a:pt x="262" y="146"/>
                      <a:pt x="263" y="141"/>
                    </a:cubicBezTo>
                    <a:cubicBezTo>
                      <a:pt x="264" y="136"/>
                      <a:pt x="262" y="131"/>
                      <a:pt x="258" y="128"/>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31" name="Google Shape;2931;p21"/>
              <p:cNvSpPr/>
              <p:nvPr/>
            </p:nvSpPr>
            <p:spPr>
              <a:xfrm>
                <a:off x="4035426" y="4554538"/>
                <a:ext cx="693738" cy="693738"/>
              </a:xfrm>
              <a:custGeom>
                <a:avLst/>
                <a:gdLst/>
                <a:ahLst/>
                <a:cxnLst/>
                <a:rect l="l" t="t" r="r" b="b"/>
                <a:pathLst>
                  <a:path w="184" h="184" extrusionOk="0">
                    <a:moveTo>
                      <a:pt x="179" y="72"/>
                    </a:moveTo>
                    <a:cubicBezTo>
                      <a:pt x="176" y="71"/>
                      <a:pt x="172" y="70"/>
                      <a:pt x="169" y="70"/>
                    </a:cubicBezTo>
                    <a:cubicBezTo>
                      <a:pt x="164" y="69"/>
                      <a:pt x="159" y="70"/>
                      <a:pt x="153" y="71"/>
                    </a:cubicBezTo>
                    <a:cubicBezTo>
                      <a:pt x="157" y="69"/>
                      <a:pt x="160" y="67"/>
                      <a:pt x="164" y="65"/>
                    </a:cubicBezTo>
                    <a:cubicBezTo>
                      <a:pt x="167" y="63"/>
                      <a:pt x="169" y="61"/>
                      <a:pt x="172" y="58"/>
                    </a:cubicBezTo>
                    <a:cubicBezTo>
                      <a:pt x="174" y="55"/>
                      <a:pt x="175" y="52"/>
                      <a:pt x="173" y="48"/>
                    </a:cubicBezTo>
                    <a:cubicBezTo>
                      <a:pt x="172" y="45"/>
                      <a:pt x="169" y="43"/>
                      <a:pt x="166" y="43"/>
                    </a:cubicBezTo>
                    <a:cubicBezTo>
                      <a:pt x="163" y="42"/>
                      <a:pt x="159" y="43"/>
                      <a:pt x="156" y="44"/>
                    </a:cubicBezTo>
                    <a:cubicBezTo>
                      <a:pt x="149" y="46"/>
                      <a:pt x="142" y="50"/>
                      <a:pt x="136" y="54"/>
                    </a:cubicBezTo>
                    <a:cubicBezTo>
                      <a:pt x="140" y="49"/>
                      <a:pt x="143" y="44"/>
                      <a:pt x="147" y="39"/>
                    </a:cubicBezTo>
                    <a:cubicBezTo>
                      <a:pt x="149" y="36"/>
                      <a:pt x="151" y="33"/>
                      <a:pt x="152" y="30"/>
                    </a:cubicBezTo>
                    <a:cubicBezTo>
                      <a:pt x="153" y="26"/>
                      <a:pt x="152" y="22"/>
                      <a:pt x="150" y="20"/>
                    </a:cubicBezTo>
                    <a:cubicBezTo>
                      <a:pt x="147" y="17"/>
                      <a:pt x="144" y="17"/>
                      <a:pt x="141" y="18"/>
                    </a:cubicBezTo>
                    <a:cubicBezTo>
                      <a:pt x="137" y="18"/>
                      <a:pt x="134" y="20"/>
                      <a:pt x="132" y="22"/>
                    </a:cubicBezTo>
                    <a:cubicBezTo>
                      <a:pt x="126" y="27"/>
                      <a:pt x="121" y="33"/>
                      <a:pt x="117" y="40"/>
                    </a:cubicBezTo>
                    <a:cubicBezTo>
                      <a:pt x="119" y="34"/>
                      <a:pt x="121" y="28"/>
                      <a:pt x="122" y="21"/>
                    </a:cubicBezTo>
                    <a:cubicBezTo>
                      <a:pt x="123" y="18"/>
                      <a:pt x="123" y="15"/>
                      <a:pt x="123" y="11"/>
                    </a:cubicBezTo>
                    <a:cubicBezTo>
                      <a:pt x="122" y="8"/>
                      <a:pt x="120" y="4"/>
                      <a:pt x="117" y="3"/>
                    </a:cubicBezTo>
                    <a:cubicBezTo>
                      <a:pt x="114" y="2"/>
                      <a:pt x="110" y="3"/>
                      <a:pt x="107" y="4"/>
                    </a:cubicBezTo>
                    <a:cubicBezTo>
                      <a:pt x="105" y="6"/>
                      <a:pt x="103" y="9"/>
                      <a:pt x="101" y="12"/>
                    </a:cubicBezTo>
                    <a:cubicBezTo>
                      <a:pt x="98" y="19"/>
                      <a:pt x="96" y="26"/>
                      <a:pt x="95" y="34"/>
                    </a:cubicBezTo>
                    <a:cubicBezTo>
                      <a:pt x="94" y="28"/>
                      <a:pt x="93" y="22"/>
                      <a:pt x="92" y="15"/>
                    </a:cubicBezTo>
                    <a:cubicBezTo>
                      <a:pt x="91" y="12"/>
                      <a:pt x="90" y="8"/>
                      <a:pt x="88" y="6"/>
                    </a:cubicBezTo>
                    <a:cubicBezTo>
                      <a:pt x="87" y="3"/>
                      <a:pt x="83" y="0"/>
                      <a:pt x="80" y="0"/>
                    </a:cubicBezTo>
                    <a:cubicBezTo>
                      <a:pt x="77" y="0"/>
                      <a:pt x="74" y="3"/>
                      <a:pt x="72" y="5"/>
                    </a:cubicBezTo>
                    <a:cubicBezTo>
                      <a:pt x="70" y="8"/>
                      <a:pt x="70" y="12"/>
                      <a:pt x="69" y="15"/>
                    </a:cubicBezTo>
                    <a:cubicBezTo>
                      <a:pt x="69" y="20"/>
                      <a:pt x="69" y="25"/>
                      <a:pt x="70" y="31"/>
                    </a:cubicBezTo>
                    <a:cubicBezTo>
                      <a:pt x="68" y="27"/>
                      <a:pt x="66" y="24"/>
                      <a:pt x="64" y="20"/>
                    </a:cubicBezTo>
                    <a:cubicBezTo>
                      <a:pt x="63" y="18"/>
                      <a:pt x="61" y="15"/>
                      <a:pt x="58" y="12"/>
                    </a:cubicBezTo>
                    <a:cubicBezTo>
                      <a:pt x="55" y="10"/>
                      <a:pt x="51" y="9"/>
                      <a:pt x="48" y="11"/>
                    </a:cubicBezTo>
                    <a:cubicBezTo>
                      <a:pt x="45" y="12"/>
                      <a:pt x="43" y="15"/>
                      <a:pt x="42" y="18"/>
                    </a:cubicBezTo>
                    <a:cubicBezTo>
                      <a:pt x="42" y="21"/>
                      <a:pt x="42" y="25"/>
                      <a:pt x="43" y="28"/>
                    </a:cubicBezTo>
                    <a:cubicBezTo>
                      <a:pt x="45" y="35"/>
                      <a:pt x="49" y="42"/>
                      <a:pt x="53" y="48"/>
                    </a:cubicBezTo>
                    <a:cubicBezTo>
                      <a:pt x="49" y="44"/>
                      <a:pt x="44" y="41"/>
                      <a:pt x="38" y="37"/>
                    </a:cubicBezTo>
                    <a:cubicBezTo>
                      <a:pt x="36" y="35"/>
                      <a:pt x="33" y="33"/>
                      <a:pt x="29" y="32"/>
                    </a:cubicBezTo>
                    <a:cubicBezTo>
                      <a:pt x="26" y="31"/>
                      <a:pt x="22" y="32"/>
                      <a:pt x="20" y="34"/>
                    </a:cubicBezTo>
                    <a:cubicBezTo>
                      <a:pt x="17" y="37"/>
                      <a:pt x="17" y="40"/>
                      <a:pt x="17" y="43"/>
                    </a:cubicBezTo>
                    <a:cubicBezTo>
                      <a:pt x="18" y="47"/>
                      <a:pt x="20" y="50"/>
                      <a:pt x="22" y="52"/>
                    </a:cubicBezTo>
                    <a:cubicBezTo>
                      <a:pt x="27" y="58"/>
                      <a:pt x="33" y="63"/>
                      <a:pt x="39" y="67"/>
                    </a:cubicBezTo>
                    <a:cubicBezTo>
                      <a:pt x="33" y="65"/>
                      <a:pt x="27" y="64"/>
                      <a:pt x="21" y="62"/>
                    </a:cubicBezTo>
                    <a:cubicBezTo>
                      <a:pt x="18" y="61"/>
                      <a:pt x="14" y="61"/>
                      <a:pt x="11" y="61"/>
                    </a:cubicBezTo>
                    <a:cubicBezTo>
                      <a:pt x="7" y="62"/>
                      <a:pt x="4" y="64"/>
                      <a:pt x="3" y="67"/>
                    </a:cubicBezTo>
                    <a:cubicBezTo>
                      <a:pt x="1" y="70"/>
                      <a:pt x="2" y="74"/>
                      <a:pt x="4" y="77"/>
                    </a:cubicBezTo>
                    <a:cubicBezTo>
                      <a:pt x="6" y="79"/>
                      <a:pt x="9" y="81"/>
                      <a:pt x="12" y="83"/>
                    </a:cubicBezTo>
                    <a:cubicBezTo>
                      <a:pt x="19" y="86"/>
                      <a:pt x="26" y="88"/>
                      <a:pt x="34" y="89"/>
                    </a:cubicBezTo>
                    <a:cubicBezTo>
                      <a:pt x="27" y="90"/>
                      <a:pt x="21" y="91"/>
                      <a:pt x="15" y="92"/>
                    </a:cubicBezTo>
                    <a:cubicBezTo>
                      <a:pt x="12" y="93"/>
                      <a:pt x="8" y="94"/>
                      <a:pt x="5" y="96"/>
                    </a:cubicBezTo>
                    <a:cubicBezTo>
                      <a:pt x="2" y="97"/>
                      <a:pt x="0" y="101"/>
                      <a:pt x="0" y="104"/>
                    </a:cubicBezTo>
                    <a:cubicBezTo>
                      <a:pt x="0" y="107"/>
                      <a:pt x="2" y="110"/>
                      <a:pt x="5" y="112"/>
                    </a:cubicBezTo>
                    <a:cubicBezTo>
                      <a:pt x="8" y="114"/>
                      <a:pt x="11" y="114"/>
                      <a:pt x="15" y="115"/>
                    </a:cubicBezTo>
                    <a:cubicBezTo>
                      <a:pt x="20" y="115"/>
                      <a:pt x="25" y="115"/>
                      <a:pt x="30" y="114"/>
                    </a:cubicBezTo>
                    <a:cubicBezTo>
                      <a:pt x="27" y="116"/>
                      <a:pt x="23" y="118"/>
                      <a:pt x="20" y="120"/>
                    </a:cubicBezTo>
                    <a:cubicBezTo>
                      <a:pt x="17" y="122"/>
                      <a:pt x="14" y="123"/>
                      <a:pt x="12" y="126"/>
                    </a:cubicBezTo>
                    <a:cubicBezTo>
                      <a:pt x="10" y="129"/>
                      <a:pt x="9" y="133"/>
                      <a:pt x="10" y="136"/>
                    </a:cubicBezTo>
                    <a:cubicBezTo>
                      <a:pt x="11" y="139"/>
                      <a:pt x="15" y="141"/>
                      <a:pt x="18" y="142"/>
                    </a:cubicBezTo>
                    <a:cubicBezTo>
                      <a:pt x="21" y="142"/>
                      <a:pt x="24" y="142"/>
                      <a:pt x="28" y="141"/>
                    </a:cubicBezTo>
                    <a:cubicBezTo>
                      <a:pt x="35" y="139"/>
                      <a:pt x="42" y="135"/>
                      <a:pt x="48" y="131"/>
                    </a:cubicBezTo>
                    <a:cubicBezTo>
                      <a:pt x="44" y="135"/>
                      <a:pt x="40" y="140"/>
                      <a:pt x="37" y="146"/>
                    </a:cubicBezTo>
                    <a:cubicBezTo>
                      <a:pt x="35" y="148"/>
                      <a:pt x="33" y="151"/>
                      <a:pt x="32" y="155"/>
                    </a:cubicBezTo>
                    <a:cubicBezTo>
                      <a:pt x="31" y="158"/>
                      <a:pt x="31" y="162"/>
                      <a:pt x="34" y="165"/>
                    </a:cubicBezTo>
                    <a:cubicBezTo>
                      <a:pt x="36" y="167"/>
                      <a:pt x="40" y="168"/>
                      <a:pt x="43" y="167"/>
                    </a:cubicBezTo>
                    <a:cubicBezTo>
                      <a:pt x="46" y="166"/>
                      <a:pt x="49" y="164"/>
                      <a:pt x="52" y="162"/>
                    </a:cubicBezTo>
                    <a:cubicBezTo>
                      <a:pt x="58" y="157"/>
                      <a:pt x="62" y="151"/>
                      <a:pt x="66" y="145"/>
                    </a:cubicBezTo>
                    <a:cubicBezTo>
                      <a:pt x="65" y="151"/>
                      <a:pt x="63" y="157"/>
                      <a:pt x="62" y="163"/>
                    </a:cubicBezTo>
                    <a:cubicBezTo>
                      <a:pt x="61" y="166"/>
                      <a:pt x="60" y="170"/>
                      <a:pt x="61" y="173"/>
                    </a:cubicBezTo>
                    <a:cubicBezTo>
                      <a:pt x="62" y="177"/>
                      <a:pt x="64" y="180"/>
                      <a:pt x="67" y="181"/>
                    </a:cubicBezTo>
                    <a:cubicBezTo>
                      <a:pt x="70" y="183"/>
                      <a:pt x="74" y="182"/>
                      <a:pt x="76" y="180"/>
                    </a:cubicBezTo>
                    <a:cubicBezTo>
                      <a:pt x="79" y="178"/>
                      <a:pt x="81" y="175"/>
                      <a:pt x="82" y="172"/>
                    </a:cubicBezTo>
                    <a:cubicBezTo>
                      <a:pt x="86" y="165"/>
                      <a:pt x="88" y="158"/>
                      <a:pt x="89" y="150"/>
                    </a:cubicBezTo>
                    <a:cubicBezTo>
                      <a:pt x="90" y="157"/>
                      <a:pt x="91" y="163"/>
                      <a:pt x="92" y="169"/>
                    </a:cubicBezTo>
                    <a:cubicBezTo>
                      <a:pt x="93" y="172"/>
                      <a:pt x="93" y="176"/>
                      <a:pt x="95" y="179"/>
                    </a:cubicBezTo>
                    <a:cubicBezTo>
                      <a:pt x="97" y="182"/>
                      <a:pt x="100" y="184"/>
                      <a:pt x="104" y="184"/>
                    </a:cubicBezTo>
                    <a:cubicBezTo>
                      <a:pt x="107" y="184"/>
                      <a:pt x="110" y="182"/>
                      <a:pt x="112" y="179"/>
                    </a:cubicBezTo>
                    <a:cubicBezTo>
                      <a:pt x="114" y="176"/>
                      <a:pt x="114" y="173"/>
                      <a:pt x="114" y="169"/>
                    </a:cubicBezTo>
                    <a:cubicBezTo>
                      <a:pt x="115" y="164"/>
                      <a:pt x="114" y="159"/>
                      <a:pt x="113" y="154"/>
                    </a:cubicBezTo>
                    <a:cubicBezTo>
                      <a:pt x="115" y="157"/>
                      <a:pt x="117" y="161"/>
                      <a:pt x="119" y="164"/>
                    </a:cubicBezTo>
                    <a:cubicBezTo>
                      <a:pt x="121" y="167"/>
                      <a:pt x="123" y="170"/>
                      <a:pt x="126" y="172"/>
                    </a:cubicBezTo>
                    <a:cubicBezTo>
                      <a:pt x="129" y="174"/>
                      <a:pt x="132" y="175"/>
                      <a:pt x="136" y="174"/>
                    </a:cubicBezTo>
                    <a:cubicBezTo>
                      <a:pt x="139" y="173"/>
                      <a:pt x="141" y="169"/>
                      <a:pt x="141" y="166"/>
                    </a:cubicBezTo>
                    <a:cubicBezTo>
                      <a:pt x="142" y="163"/>
                      <a:pt x="141" y="160"/>
                      <a:pt x="140" y="156"/>
                    </a:cubicBezTo>
                    <a:cubicBezTo>
                      <a:pt x="138" y="149"/>
                      <a:pt x="134" y="142"/>
                      <a:pt x="130" y="136"/>
                    </a:cubicBezTo>
                    <a:cubicBezTo>
                      <a:pt x="135" y="140"/>
                      <a:pt x="140" y="144"/>
                      <a:pt x="145" y="147"/>
                    </a:cubicBezTo>
                    <a:cubicBezTo>
                      <a:pt x="148" y="149"/>
                      <a:pt x="151" y="151"/>
                      <a:pt x="154" y="152"/>
                    </a:cubicBezTo>
                    <a:cubicBezTo>
                      <a:pt x="158" y="153"/>
                      <a:pt x="162" y="153"/>
                      <a:pt x="164" y="150"/>
                    </a:cubicBezTo>
                    <a:cubicBezTo>
                      <a:pt x="167" y="148"/>
                      <a:pt x="167" y="144"/>
                      <a:pt x="166" y="141"/>
                    </a:cubicBezTo>
                    <a:cubicBezTo>
                      <a:pt x="166" y="138"/>
                      <a:pt x="164" y="135"/>
                      <a:pt x="162" y="132"/>
                    </a:cubicBezTo>
                    <a:cubicBezTo>
                      <a:pt x="157" y="126"/>
                      <a:pt x="151" y="122"/>
                      <a:pt x="144" y="118"/>
                    </a:cubicBezTo>
                    <a:cubicBezTo>
                      <a:pt x="150" y="119"/>
                      <a:pt x="156" y="121"/>
                      <a:pt x="163" y="122"/>
                    </a:cubicBezTo>
                    <a:cubicBezTo>
                      <a:pt x="166" y="123"/>
                      <a:pt x="169" y="124"/>
                      <a:pt x="173" y="123"/>
                    </a:cubicBezTo>
                    <a:cubicBezTo>
                      <a:pt x="176" y="122"/>
                      <a:pt x="180" y="120"/>
                      <a:pt x="181" y="117"/>
                    </a:cubicBezTo>
                    <a:cubicBezTo>
                      <a:pt x="182" y="114"/>
                      <a:pt x="181" y="111"/>
                      <a:pt x="180" y="108"/>
                    </a:cubicBezTo>
                    <a:cubicBezTo>
                      <a:pt x="178" y="105"/>
                      <a:pt x="175" y="103"/>
                      <a:pt x="172" y="102"/>
                    </a:cubicBezTo>
                    <a:cubicBezTo>
                      <a:pt x="165" y="98"/>
                      <a:pt x="158" y="96"/>
                      <a:pt x="150" y="95"/>
                    </a:cubicBezTo>
                    <a:cubicBezTo>
                      <a:pt x="156" y="94"/>
                      <a:pt x="162" y="93"/>
                      <a:pt x="169" y="92"/>
                    </a:cubicBezTo>
                    <a:cubicBezTo>
                      <a:pt x="172" y="91"/>
                      <a:pt x="176" y="91"/>
                      <a:pt x="178" y="89"/>
                    </a:cubicBezTo>
                    <a:cubicBezTo>
                      <a:pt x="181" y="87"/>
                      <a:pt x="184" y="84"/>
                      <a:pt x="184" y="80"/>
                    </a:cubicBezTo>
                    <a:cubicBezTo>
                      <a:pt x="184" y="77"/>
                      <a:pt x="182" y="74"/>
                      <a:pt x="179" y="7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32" name="Google Shape;2932;p21"/>
              <p:cNvSpPr/>
              <p:nvPr/>
            </p:nvSpPr>
            <p:spPr>
              <a:xfrm>
                <a:off x="4148138" y="4672013"/>
                <a:ext cx="468312" cy="463550"/>
              </a:xfrm>
              <a:custGeom>
                <a:avLst/>
                <a:gdLst/>
                <a:ahLst/>
                <a:cxnLst/>
                <a:rect l="l" t="t" r="r" b="b"/>
                <a:pathLst>
                  <a:path w="124" h="123" extrusionOk="0">
                    <a:moveTo>
                      <a:pt x="115" y="35"/>
                    </a:moveTo>
                    <a:cubicBezTo>
                      <a:pt x="113" y="35"/>
                      <a:pt x="110" y="35"/>
                      <a:pt x="108" y="35"/>
                    </a:cubicBezTo>
                    <a:cubicBezTo>
                      <a:pt x="105" y="36"/>
                      <a:pt x="102" y="37"/>
                      <a:pt x="98" y="38"/>
                    </a:cubicBezTo>
                    <a:cubicBezTo>
                      <a:pt x="100" y="36"/>
                      <a:pt x="102" y="35"/>
                      <a:pt x="104" y="33"/>
                    </a:cubicBezTo>
                    <a:cubicBezTo>
                      <a:pt x="106" y="31"/>
                      <a:pt x="107" y="29"/>
                      <a:pt x="108" y="27"/>
                    </a:cubicBezTo>
                    <a:cubicBezTo>
                      <a:pt x="109" y="25"/>
                      <a:pt x="109" y="23"/>
                      <a:pt x="108" y="21"/>
                    </a:cubicBezTo>
                    <a:cubicBezTo>
                      <a:pt x="107" y="19"/>
                      <a:pt x="104" y="18"/>
                      <a:pt x="102" y="18"/>
                    </a:cubicBezTo>
                    <a:cubicBezTo>
                      <a:pt x="100" y="18"/>
                      <a:pt x="98" y="19"/>
                      <a:pt x="96" y="20"/>
                    </a:cubicBezTo>
                    <a:cubicBezTo>
                      <a:pt x="92" y="23"/>
                      <a:pt x="88" y="26"/>
                      <a:pt x="84" y="30"/>
                    </a:cubicBezTo>
                    <a:cubicBezTo>
                      <a:pt x="86" y="26"/>
                      <a:pt x="88" y="22"/>
                      <a:pt x="89" y="18"/>
                    </a:cubicBezTo>
                    <a:cubicBezTo>
                      <a:pt x="90" y="16"/>
                      <a:pt x="91" y="14"/>
                      <a:pt x="91" y="12"/>
                    </a:cubicBezTo>
                    <a:cubicBezTo>
                      <a:pt x="91" y="10"/>
                      <a:pt x="90" y="7"/>
                      <a:pt x="88" y="6"/>
                    </a:cubicBezTo>
                    <a:cubicBezTo>
                      <a:pt x="86" y="5"/>
                      <a:pt x="84" y="5"/>
                      <a:pt x="82" y="6"/>
                    </a:cubicBezTo>
                    <a:cubicBezTo>
                      <a:pt x="80" y="7"/>
                      <a:pt x="78" y="8"/>
                      <a:pt x="77" y="10"/>
                    </a:cubicBezTo>
                    <a:cubicBezTo>
                      <a:pt x="74" y="14"/>
                      <a:pt x="72" y="19"/>
                      <a:pt x="70" y="24"/>
                    </a:cubicBezTo>
                    <a:cubicBezTo>
                      <a:pt x="71" y="19"/>
                      <a:pt x="71" y="15"/>
                      <a:pt x="71" y="11"/>
                    </a:cubicBezTo>
                    <a:cubicBezTo>
                      <a:pt x="70" y="9"/>
                      <a:pt x="70" y="6"/>
                      <a:pt x="70" y="4"/>
                    </a:cubicBezTo>
                    <a:cubicBezTo>
                      <a:pt x="69" y="2"/>
                      <a:pt x="67" y="0"/>
                      <a:pt x="65" y="0"/>
                    </a:cubicBezTo>
                    <a:cubicBezTo>
                      <a:pt x="62" y="0"/>
                      <a:pt x="60" y="1"/>
                      <a:pt x="59" y="2"/>
                    </a:cubicBezTo>
                    <a:cubicBezTo>
                      <a:pt x="57" y="4"/>
                      <a:pt x="56" y="6"/>
                      <a:pt x="56" y="8"/>
                    </a:cubicBezTo>
                    <a:cubicBezTo>
                      <a:pt x="55" y="13"/>
                      <a:pt x="55" y="18"/>
                      <a:pt x="55" y="23"/>
                    </a:cubicBezTo>
                    <a:cubicBezTo>
                      <a:pt x="53" y="19"/>
                      <a:pt x="52" y="15"/>
                      <a:pt x="50" y="12"/>
                    </a:cubicBezTo>
                    <a:cubicBezTo>
                      <a:pt x="49" y="10"/>
                      <a:pt x="48" y="7"/>
                      <a:pt x="47" y="6"/>
                    </a:cubicBezTo>
                    <a:cubicBezTo>
                      <a:pt x="45" y="4"/>
                      <a:pt x="43" y="3"/>
                      <a:pt x="40" y="4"/>
                    </a:cubicBezTo>
                    <a:cubicBezTo>
                      <a:pt x="38" y="4"/>
                      <a:pt x="37" y="6"/>
                      <a:pt x="36" y="8"/>
                    </a:cubicBezTo>
                    <a:cubicBezTo>
                      <a:pt x="35" y="10"/>
                      <a:pt x="35" y="13"/>
                      <a:pt x="36" y="15"/>
                    </a:cubicBezTo>
                    <a:cubicBezTo>
                      <a:pt x="36" y="18"/>
                      <a:pt x="37" y="21"/>
                      <a:pt x="39" y="25"/>
                    </a:cubicBezTo>
                    <a:cubicBezTo>
                      <a:pt x="37" y="23"/>
                      <a:pt x="35" y="21"/>
                      <a:pt x="33" y="19"/>
                    </a:cubicBezTo>
                    <a:cubicBezTo>
                      <a:pt x="32" y="17"/>
                      <a:pt x="30" y="16"/>
                      <a:pt x="28" y="15"/>
                    </a:cubicBezTo>
                    <a:cubicBezTo>
                      <a:pt x="26" y="14"/>
                      <a:pt x="23" y="14"/>
                      <a:pt x="21" y="15"/>
                    </a:cubicBezTo>
                    <a:cubicBezTo>
                      <a:pt x="19" y="16"/>
                      <a:pt x="19" y="19"/>
                      <a:pt x="19" y="21"/>
                    </a:cubicBezTo>
                    <a:cubicBezTo>
                      <a:pt x="19" y="23"/>
                      <a:pt x="20" y="25"/>
                      <a:pt x="21" y="27"/>
                    </a:cubicBezTo>
                    <a:cubicBezTo>
                      <a:pt x="23" y="31"/>
                      <a:pt x="27" y="35"/>
                      <a:pt x="30" y="39"/>
                    </a:cubicBezTo>
                    <a:cubicBezTo>
                      <a:pt x="27" y="37"/>
                      <a:pt x="23" y="35"/>
                      <a:pt x="19" y="34"/>
                    </a:cubicBezTo>
                    <a:cubicBezTo>
                      <a:pt x="17" y="33"/>
                      <a:pt x="15" y="32"/>
                      <a:pt x="12" y="32"/>
                    </a:cubicBezTo>
                    <a:cubicBezTo>
                      <a:pt x="10" y="32"/>
                      <a:pt x="8" y="33"/>
                      <a:pt x="6" y="35"/>
                    </a:cubicBezTo>
                    <a:cubicBezTo>
                      <a:pt x="5" y="37"/>
                      <a:pt x="5" y="39"/>
                      <a:pt x="6" y="41"/>
                    </a:cubicBezTo>
                    <a:cubicBezTo>
                      <a:pt x="7" y="43"/>
                      <a:pt x="9" y="45"/>
                      <a:pt x="11" y="46"/>
                    </a:cubicBezTo>
                    <a:cubicBezTo>
                      <a:pt x="15" y="49"/>
                      <a:pt x="19" y="51"/>
                      <a:pt x="24" y="53"/>
                    </a:cubicBezTo>
                    <a:cubicBezTo>
                      <a:pt x="20" y="53"/>
                      <a:pt x="16" y="52"/>
                      <a:pt x="12" y="53"/>
                    </a:cubicBezTo>
                    <a:cubicBezTo>
                      <a:pt x="9" y="53"/>
                      <a:pt x="7" y="53"/>
                      <a:pt x="5" y="54"/>
                    </a:cubicBezTo>
                    <a:cubicBezTo>
                      <a:pt x="3" y="54"/>
                      <a:pt x="1" y="56"/>
                      <a:pt x="1" y="58"/>
                    </a:cubicBezTo>
                    <a:cubicBezTo>
                      <a:pt x="0" y="61"/>
                      <a:pt x="1" y="63"/>
                      <a:pt x="3" y="64"/>
                    </a:cubicBezTo>
                    <a:cubicBezTo>
                      <a:pt x="5" y="66"/>
                      <a:pt x="7" y="67"/>
                      <a:pt x="9" y="67"/>
                    </a:cubicBezTo>
                    <a:cubicBezTo>
                      <a:pt x="14" y="68"/>
                      <a:pt x="19" y="68"/>
                      <a:pt x="24" y="68"/>
                    </a:cubicBezTo>
                    <a:cubicBezTo>
                      <a:pt x="20" y="70"/>
                      <a:pt x="16" y="71"/>
                      <a:pt x="12" y="73"/>
                    </a:cubicBezTo>
                    <a:cubicBezTo>
                      <a:pt x="10" y="74"/>
                      <a:pt x="8" y="75"/>
                      <a:pt x="6" y="76"/>
                    </a:cubicBezTo>
                    <a:cubicBezTo>
                      <a:pt x="5" y="78"/>
                      <a:pt x="4" y="80"/>
                      <a:pt x="4" y="83"/>
                    </a:cubicBezTo>
                    <a:cubicBezTo>
                      <a:pt x="5" y="85"/>
                      <a:pt x="7" y="86"/>
                      <a:pt x="9" y="87"/>
                    </a:cubicBezTo>
                    <a:cubicBezTo>
                      <a:pt x="11" y="88"/>
                      <a:pt x="13" y="88"/>
                      <a:pt x="15" y="87"/>
                    </a:cubicBezTo>
                    <a:cubicBezTo>
                      <a:pt x="19" y="87"/>
                      <a:pt x="22" y="86"/>
                      <a:pt x="25" y="84"/>
                    </a:cubicBezTo>
                    <a:cubicBezTo>
                      <a:pt x="23" y="86"/>
                      <a:pt x="22" y="88"/>
                      <a:pt x="20" y="90"/>
                    </a:cubicBezTo>
                    <a:cubicBezTo>
                      <a:pt x="18" y="91"/>
                      <a:pt x="16" y="93"/>
                      <a:pt x="16" y="95"/>
                    </a:cubicBezTo>
                    <a:cubicBezTo>
                      <a:pt x="15" y="97"/>
                      <a:pt x="14" y="100"/>
                      <a:pt x="16" y="102"/>
                    </a:cubicBezTo>
                    <a:cubicBezTo>
                      <a:pt x="17" y="104"/>
                      <a:pt x="19" y="104"/>
                      <a:pt x="22" y="104"/>
                    </a:cubicBezTo>
                    <a:cubicBezTo>
                      <a:pt x="24" y="104"/>
                      <a:pt x="26" y="103"/>
                      <a:pt x="28" y="102"/>
                    </a:cubicBezTo>
                    <a:cubicBezTo>
                      <a:pt x="32" y="100"/>
                      <a:pt x="36" y="96"/>
                      <a:pt x="39" y="93"/>
                    </a:cubicBezTo>
                    <a:cubicBezTo>
                      <a:pt x="37" y="96"/>
                      <a:pt x="36" y="100"/>
                      <a:pt x="34" y="104"/>
                    </a:cubicBezTo>
                    <a:cubicBezTo>
                      <a:pt x="33" y="106"/>
                      <a:pt x="33" y="108"/>
                      <a:pt x="33" y="111"/>
                    </a:cubicBezTo>
                    <a:cubicBezTo>
                      <a:pt x="32" y="113"/>
                      <a:pt x="33" y="115"/>
                      <a:pt x="35" y="117"/>
                    </a:cubicBezTo>
                    <a:cubicBezTo>
                      <a:pt x="37" y="118"/>
                      <a:pt x="40" y="118"/>
                      <a:pt x="42" y="117"/>
                    </a:cubicBezTo>
                    <a:cubicBezTo>
                      <a:pt x="44" y="116"/>
                      <a:pt x="45" y="114"/>
                      <a:pt x="47" y="112"/>
                    </a:cubicBezTo>
                    <a:cubicBezTo>
                      <a:pt x="50" y="108"/>
                      <a:pt x="52" y="104"/>
                      <a:pt x="53" y="99"/>
                    </a:cubicBezTo>
                    <a:cubicBezTo>
                      <a:pt x="53" y="103"/>
                      <a:pt x="53" y="107"/>
                      <a:pt x="53" y="111"/>
                    </a:cubicBezTo>
                    <a:cubicBezTo>
                      <a:pt x="53" y="114"/>
                      <a:pt x="53" y="116"/>
                      <a:pt x="54" y="118"/>
                    </a:cubicBezTo>
                    <a:cubicBezTo>
                      <a:pt x="55" y="120"/>
                      <a:pt x="57" y="122"/>
                      <a:pt x="59" y="123"/>
                    </a:cubicBezTo>
                    <a:cubicBezTo>
                      <a:pt x="61" y="123"/>
                      <a:pt x="64" y="122"/>
                      <a:pt x="65" y="120"/>
                    </a:cubicBezTo>
                    <a:cubicBezTo>
                      <a:pt x="66" y="118"/>
                      <a:pt x="67" y="116"/>
                      <a:pt x="68" y="114"/>
                    </a:cubicBezTo>
                    <a:cubicBezTo>
                      <a:pt x="69" y="109"/>
                      <a:pt x="69" y="104"/>
                      <a:pt x="69" y="99"/>
                    </a:cubicBezTo>
                    <a:cubicBezTo>
                      <a:pt x="70" y="103"/>
                      <a:pt x="72" y="107"/>
                      <a:pt x="73" y="111"/>
                    </a:cubicBezTo>
                    <a:cubicBezTo>
                      <a:pt x="74" y="113"/>
                      <a:pt x="75" y="115"/>
                      <a:pt x="77" y="117"/>
                    </a:cubicBezTo>
                    <a:cubicBezTo>
                      <a:pt x="79" y="118"/>
                      <a:pt x="81" y="119"/>
                      <a:pt x="83" y="119"/>
                    </a:cubicBezTo>
                    <a:cubicBezTo>
                      <a:pt x="85" y="118"/>
                      <a:pt x="87" y="116"/>
                      <a:pt x="88" y="114"/>
                    </a:cubicBezTo>
                    <a:cubicBezTo>
                      <a:pt x="88" y="112"/>
                      <a:pt x="88" y="110"/>
                      <a:pt x="88" y="108"/>
                    </a:cubicBezTo>
                    <a:cubicBezTo>
                      <a:pt x="87" y="104"/>
                      <a:pt x="86" y="101"/>
                      <a:pt x="85" y="98"/>
                    </a:cubicBezTo>
                    <a:cubicBezTo>
                      <a:pt x="87" y="100"/>
                      <a:pt x="89" y="101"/>
                      <a:pt x="90" y="103"/>
                    </a:cubicBezTo>
                    <a:cubicBezTo>
                      <a:pt x="92" y="105"/>
                      <a:pt x="94" y="107"/>
                      <a:pt x="96" y="108"/>
                    </a:cubicBezTo>
                    <a:cubicBezTo>
                      <a:pt x="98" y="108"/>
                      <a:pt x="101" y="109"/>
                      <a:pt x="102" y="107"/>
                    </a:cubicBezTo>
                    <a:cubicBezTo>
                      <a:pt x="104" y="106"/>
                      <a:pt x="105" y="104"/>
                      <a:pt x="105" y="101"/>
                    </a:cubicBezTo>
                    <a:cubicBezTo>
                      <a:pt x="105" y="99"/>
                      <a:pt x="104" y="97"/>
                      <a:pt x="103" y="95"/>
                    </a:cubicBezTo>
                    <a:cubicBezTo>
                      <a:pt x="100" y="91"/>
                      <a:pt x="97" y="87"/>
                      <a:pt x="93" y="84"/>
                    </a:cubicBezTo>
                    <a:cubicBezTo>
                      <a:pt x="97" y="86"/>
                      <a:pt x="101" y="87"/>
                      <a:pt x="105" y="89"/>
                    </a:cubicBezTo>
                    <a:cubicBezTo>
                      <a:pt x="107" y="90"/>
                      <a:pt x="109" y="90"/>
                      <a:pt x="111" y="91"/>
                    </a:cubicBezTo>
                    <a:cubicBezTo>
                      <a:pt x="114" y="91"/>
                      <a:pt x="116" y="90"/>
                      <a:pt x="117" y="88"/>
                    </a:cubicBezTo>
                    <a:cubicBezTo>
                      <a:pt x="118" y="86"/>
                      <a:pt x="118" y="83"/>
                      <a:pt x="117" y="81"/>
                    </a:cubicBezTo>
                    <a:cubicBezTo>
                      <a:pt x="116" y="79"/>
                      <a:pt x="115" y="78"/>
                      <a:pt x="113" y="77"/>
                    </a:cubicBezTo>
                    <a:cubicBezTo>
                      <a:pt x="109" y="73"/>
                      <a:pt x="104" y="71"/>
                      <a:pt x="100" y="70"/>
                    </a:cubicBezTo>
                    <a:cubicBezTo>
                      <a:pt x="104" y="70"/>
                      <a:pt x="108" y="70"/>
                      <a:pt x="112" y="70"/>
                    </a:cubicBezTo>
                    <a:cubicBezTo>
                      <a:pt x="114" y="70"/>
                      <a:pt x="117" y="70"/>
                      <a:pt x="119" y="69"/>
                    </a:cubicBezTo>
                    <a:cubicBezTo>
                      <a:pt x="121" y="68"/>
                      <a:pt x="123" y="66"/>
                      <a:pt x="123" y="64"/>
                    </a:cubicBezTo>
                    <a:cubicBezTo>
                      <a:pt x="124" y="62"/>
                      <a:pt x="122" y="60"/>
                      <a:pt x="121" y="58"/>
                    </a:cubicBezTo>
                    <a:cubicBezTo>
                      <a:pt x="119" y="57"/>
                      <a:pt x="117" y="56"/>
                      <a:pt x="115" y="55"/>
                    </a:cubicBezTo>
                    <a:cubicBezTo>
                      <a:pt x="110" y="54"/>
                      <a:pt x="105" y="54"/>
                      <a:pt x="100" y="54"/>
                    </a:cubicBezTo>
                    <a:cubicBezTo>
                      <a:pt x="104" y="53"/>
                      <a:pt x="108" y="51"/>
                      <a:pt x="111" y="50"/>
                    </a:cubicBezTo>
                    <a:cubicBezTo>
                      <a:pt x="113" y="49"/>
                      <a:pt x="116" y="48"/>
                      <a:pt x="117" y="46"/>
                    </a:cubicBezTo>
                    <a:cubicBezTo>
                      <a:pt x="119" y="44"/>
                      <a:pt x="120" y="42"/>
                      <a:pt x="119" y="40"/>
                    </a:cubicBezTo>
                    <a:cubicBezTo>
                      <a:pt x="119" y="38"/>
                      <a:pt x="117" y="36"/>
                      <a:pt x="115" y="3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33" name="Google Shape;2933;p21"/>
              <p:cNvSpPr/>
              <p:nvPr/>
            </p:nvSpPr>
            <p:spPr>
              <a:xfrm>
                <a:off x="4281488" y="4792663"/>
                <a:ext cx="206375" cy="217488"/>
              </a:xfrm>
              <a:custGeom>
                <a:avLst/>
                <a:gdLst/>
                <a:ahLst/>
                <a:cxnLst/>
                <a:rect l="l" t="t" r="r" b="b"/>
                <a:pathLst>
                  <a:path w="55" h="58" extrusionOk="0">
                    <a:moveTo>
                      <a:pt x="12" y="2"/>
                    </a:moveTo>
                    <a:cubicBezTo>
                      <a:pt x="11" y="5"/>
                      <a:pt x="12" y="9"/>
                      <a:pt x="10" y="11"/>
                    </a:cubicBezTo>
                    <a:cubicBezTo>
                      <a:pt x="10" y="12"/>
                      <a:pt x="8" y="13"/>
                      <a:pt x="7" y="13"/>
                    </a:cubicBezTo>
                    <a:cubicBezTo>
                      <a:pt x="5" y="14"/>
                      <a:pt x="3" y="15"/>
                      <a:pt x="2" y="17"/>
                    </a:cubicBezTo>
                    <a:cubicBezTo>
                      <a:pt x="1" y="19"/>
                      <a:pt x="0" y="21"/>
                      <a:pt x="2" y="23"/>
                    </a:cubicBezTo>
                    <a:cubicBezTo>
                      <a:pt x="2" y="24"/>
                      <a:pt x="3" y="24"/>
                      <a:pt x="4" y="25"/>
                    </a:cubicBezTo>
                    <a:cubicBezTo>
                      <a:pt x="7" y="28"/>
                      <a:pt x="0" y="35"/>
                      <a:pt x="3" y="39"/>
                    </a:cubicBezTo>
                    <a:cubicBezTo>
                      <a:pt x="4" y="43"/>
                      <a:pt x="10" y="42"/>
                      <a:pt x="12" y="46"/>
                    </a:cubicBezTo>
                    <a:cubicBezTo>
                      <a:pt x="13" y="47"/>
                      <a:pt x="13" y="48"/>
                      <a:pt x="13" y="49"/>
                    </a:cubicBezTo>
                    <a:cubicBezTo>
                      <a:pt x="14" y="55"/>
                      <a:pt x="22" y="58"/>
                      <a:pt x="27" y="55"/>
                    </a:cubicBezTo>
                    <a:cubicBezTo>
                      <a:pt x="30" y="53"/>
                      <a:pt x="31" y="49"/>
                      <a:pt x="34" y="48"/>
                    </a:cubicBezTo>
                    <a:cubicBezTo>
                      <a:pt x="39" y="46"/>
                      <a:pt x="44" y="49"/>
                      <a:pt x="47" y="46"/>
                    </a:cubicBezTo>
                    <a:cubicBezTo>
                      <a:pt x="51" y="43"/>
                      <a:pt x="47" y="36"/>
                      <a:pt x="49" y="32"/>
                    </a:cubicBezTo>
                    <a:cubicBezTo>
                      <a:pt x="50" y="28"/>
                      <a:pt x="55" y="25"/>
                      <a:pt x="54" y="21"/>
                    </a:cubicBezTo>
                    <a:cubicBezTo>
                      <a:pt x="52" y="16"/>
                      <a:pt x="44" y="19"/>
                      <a:pt x="43" y="13"/>
                    </a:cubicBezTo>
                    <a:cubicBezTo>
                      <a:pt x="42" y="10"/>
                      <a:pt x="42" y="8"/>
                      <a:pt x="42" y="6"/>
                    </a:cubicBezTo>
                    <a:cubicBezTo>
                      <a:pt x="42" y="4"/>
                      <a:pt x="41" y="2"/>
                      <a:pt x="39" y="1"/>
                    </a:cubicBezTo>
                    <a:cubicBezTo>
                      <a:pt x="36" y="1"/>
                      <a:pt x="34" y="3"/>
                      <a:pt x="32" y="4"/>
                    </a:cubicBezTo>
                    <a:cubicBezTo>
                      <a:pt x="29" y="5"/>
                      <a:pt x="27" y="5"/>
                      <a:pt x="25" y="4"/>
                    </a:cubicBezTo>
                    <a:cubicBezTo>
                      <a:pt x="23" y="3"/>
                      <a:pt x="22" y="2"/>
                      <a:pt x="20" y="1"/>
                    </a:cubicBezTo>
                    <a:cubicBezTo>
                      <a:pt x="19" y="1"/>
                      <a:pt x="17" y="0"/>
                      <a:pt x="15" y="0"/>
                    </a:cubicBezTo>
                    <a:cubicBezTo>
                      <a:pt x="14" y="0"/>
                      <a:pt x="13" y="1"/>
                      <a:pt x="12" y="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34" name="Google Shape;2934;p21"/>
              <p:cNvSpPr/>
              <p:nvPr/>
            </p:nvSpPr>
            <p:spPr>
              <a:xfrm>
                <a:off x="4371976" y="4845051"/>
                <a:ext cx="17463" cy="19050"/>
              </a:xfrm>
              <a:custGeom>
                <a:avLst/>
                <a:gdLst/>
                <a:ahLst/>
                <a:cxnLst/>
                <a:rect l="l" t="t" r="r" b="b"/>
                <a:pathLst>
                  <a:path w="5" h="5" extrusionOk="0">
                    <a:moveTo>
                      <a:pt x="3" y="5"/>
                    </a:moveTo>
                    <a:cubicBezTo>
                      <a:pt x="5" y="5"/>
                      <a:pt x="5" y="0"/>
                      <a:pt x="3" y="0"/>
                    </a:cubicBezTo>
                    <a:cubicBezTo>
                      <a:pt x="0" y="0"/>
                      <a:pt x="0" y="5"/>
                      <a:pt x="3" y="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35" name="Google Shape;2935;p21"/>
              <p:cNvSpPr/>
              <p:nvPr/>
            </p:nvSpPr>
            <p:spPr>
              <a:xfrm>
                <a:off x="4337051" y="4856163"/>
                <a:ext cx="26988" cy="22225"/>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36" name="Google Shape;2936;p21"/>
              <p:cNvSpPr/>
              <p:nvPr/>
            </p:nvSpPr>
            <p:spPr>
              <a:xfrm>
                <a:off x="4367213" y="4894263"/>
                <a:ext cx="26988" cy="22225"/>
              </a:xfrm>
              <a:custGeom>
                <a:avLst/>
                <a:gdLst/>
                <a:ahLst/>
                <a:cxnLst/>
                <a:rect l="l" t="t" r="r" b="b"/>
                <a:pathLst>
                  <a:path w="7" h="6" extrusionOk="0">
                    <a:moveTo>
                      <a:pt x="4" y="6"/>
                    </a:moveTo>
                    <a:cubicBezTo>
                      <a:pt x="7" y="6"/>
                      <a:pt x="7"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37" name="Google Shape;2937;p21"/>
              <p:cNvSpPr/>
              <p:nvPr/>
            </p:nvSpPr>
            <p:spPr>
              <a:xfrm>
                <a:off x="4344988" y="4919663"/>
                <a:ext cx="33338" cy="23813"/>
              </a:xfrm>
              <a:custGeom>
                <a:avLst/>
                <a:gdLst/>
                <a:ahLst/>
                <a:cxnLst/>
                <a:rect l="l" t="t" r="r" b="b"/>
                <a:pathLst>
                  <a:path w="9" h="6" extrusionOk="0">
                    <a:moveTo>
                      <a:pt x="4" y="6"/>
                    </a:moveTo>
                    <a:cubicBezTo>
                      <a:pt x="8" y="6"/>
                      <a:pt x="9"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38" name="Google Shape;2938;p21"/>
              <p:cNvSpPr/>
              <p:nvPr/>
            </p:nvSpPr>
            <p:spPr>
              <a:xfrm>
                <a:off x="4389438" y="48783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39" name="Google Shape;2939;p21"/>
              <p:cNvSpPr/>
              <p:nvPr/>
            </p:nvSpPr>
            <p:spPr>
              <a:xfrm>
                <a:off x="4337051" y="4889501"/>
                <a:ext cx="26988" cy="23813"/>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40" name="Google Shape;2940;p21"/>
              <p:cNvSpPr/>
              <p:nvPr/>
            </p:nvSpPr>
            <p:spPr>
              <a:xfrm>
                <a:off x="4397376" y="49164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41" name="Google Shape;2941;p21"/>
              <p:cNvSpPr/>
              <p:nvPr/>
            </p:nvSpPr>
            <p:spPr>
              <a:xfrm>
                <a:off x="4402138" y="4840288"/>
                <a:ext cx="22225" cy="15875"/>
              </a:xfrm>
              <a:custGeom>
                <a:avLst/>
                <a:gdLst/>
                <a:ahLst/>
                <a:cxnLst/>
                <a:rect l="l" t="t" r="r" b="b"/>
                <a:pathLst>
                  <a:path w="6" h="4" extrusionOk="0">
                    <a:moveTo>
                      <a:pt x="3" y="4"/>
                    </a:moveTo>
                    <a:cubicBezTo>
                      <a:pt x="6" y="4"/>
                      <a:pt x="6" y="0"/>
                      <a:pt x="3" y="0"/>
                    </a:cubicBezTo>
                    <a:cubicBezTo>
                      <a:pt x="0" y="0"/>
                      <a:pt x="0" y="4"/>
                      <a:pt x="3"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42" name="Google Shape;2942;p21"/>
              <p:cNvSpPr/>
              <p:nvPr/>
            </p:nvSpPr>
            <p:spPr>
              <a:xfrm>
                <a:off x="4427538" y="4870451"/>
                <a:ext cx="19050" cy="19050"/>
              </a:xfrm>
              <a:custGeom>
                <a:avLst/>
                <a:gdLst/>
                <a:ahLst/>
                <a:cxnLst/>
                <a:rect l="l" t="t" r="r" b="b"/>
                <a:pathLst>
                  <a:path w="5" h="5" extrusionOk="0">
                    <a:moveTo>
                      <a:pt x="5" y="2"/>
                    </a:moveTo>
                    <a:cubicBezTo>
                      <a:pt x="4" y="1"/>
                      <a:pt x="4" y="1"/>
                      <a:pt x="3" y="1"/>
                    </a:cubicBezTo>
                    <a:cubicBezTo>
                      <a:pt x="0" y="0"/>
                      <a:pt x="0" y="5"/>
                      <a:pt x="3" y="5"/>
                    </a:cubicBezTo>
                    <a:cubicBezTo>
                      <a:pt x="4" y="4"/>
                      <a:pt x="4" y="4"/>
                      <a:pt x="5" y="3"/>
                    </a:cubicBezTo>
                    <a:cubicBezTo>
                      <a:pt x="5" y="3"/>
                      <a:pt x="5" y="2"/>
                      <a:pt x="5" y="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43" name="Google Shape;2943;p21"/>
              <p:cNvSpPr/>
              <p:nvPr/>
            </p:nvSpPr>
            <p:spPr>
              <a:xfrm>
                <a:off x="4364038" y="4870451"/>
                <a:ext cx="19050" cy="12700"/>
              </a:xfrm>
              <a:custGeom>
                <a:avLst/>
                <a:gdLst/>
                <a:ahLst/>
                <a:cxnLst/>
                <a:rect l="l" t="t" r="r" b="b"/>
                <a:pathLst>
                  <a:path w="5" h="3" extrusionOk="0">
                    <a:moveTo>
                      <a:pt x="3" y="3"/>
                    </a:moveTo>
                    <a:cubicBezTo>
                      <a:pt x="5" y="3"/>
                      <a:pt x="5" y="0"/>
                      <a:pt x="3" y="0"/>
                    </a:cubicBezTo>
                    <a:cubicBezTo>
                      <a:pt x="0" y="0"/>
                      <a:pt x="0" y="3"/>
                      <a:pt x="3" y="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44" name="Google Shape;2944;p21"/>
              <p:cNvSpPr/>
              <p:nvPr/>
            </p:nvSpPr>
            <p:spPr>
              <a:xfrm>
                <a:off x="4424363" y="4905376"/>
                <a:ext cx="19050" cy="14288"/>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45" name="Google Shape;2945;p21"/>
              <p:cNvSpPr/>
              <p:nvPr/>
            </p:nvSpPr>
            <p:spPr>
              <a:xfrm>
                <a:off x="4344988" y="4822826"/>
                <a:ext cx="19050" cy="17463"/>
              </a:xfrm>
              <a:custGeom>
                <a:avLst/>
                <a:gdLst/>
                <a:ahLst/>
                <a:cxnLst/>
                <a:rect l="l" t="t" r="r" b="b"/>
                <a:pathLst>
                  <a:path w="5" h="5" extrusionOk="0">
                    <a:moveTo>
                      <a:pt x="1" y="3"/>
                    </a:moveTo>
                    <a:cubicBezTo>
                      <a:pt x="1" y="3"/>
                      <a:pt x="1" y="3"/>
                      <a:pt x="1" y="4"/>
                    </a:cubicBezTo>
                    <a:cubicBezTo>
                      <a:pt x="1" y="5"/>
                      <a:pt x="4" y="5"/>
                      <a:pt x="4" y="4"/>
                    </a:cubicBezTo>
                    <a:cubicBezTo>
                      <a:pt x="4" y="3"/>
                      <a:pt x="4" y="3"/>
                      <a:pt x="4" y="3"/>
                    </a:cubicBezTo>
                    <a:cubicBezTo>
                      <a:pt x="5" y="0"/>
                      <a:pt x="0" y="0"/>
                      <a:pt x="1" y="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46" name="Google Shape;2946;p21"/>
              <p:cNvSpPr/>
              <p:nvPr/>
            </p:nvSpPr>
            <p:spPr>
              <a:xfrm>
                <a:off x="4311651" y="4889501"/>
                <a:ext cx="17463" cy="15875"/>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47" name="Google Shape;2947;p21"/>
              <p:cNvSpPr/>
              <p:nvPr/>
            </p:nvSpPr>
            <p:spPr>
              <a:xfrm>
                <a:off x="4359276" y="4960938"/>
                <a:ext cx="19050" cy="15875"/>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48" name="Google Shape;2948;p21"/>
              <p:cNvSpPr/>
              <p:nvPr/>
            </p:nvSpPr>
            <p:spPr>
              <a:xfrm>
                <a:off x="4443413" y="4875213"/>
                <a:ext cx="19050" cy="14288"/>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2949" name="Google Shape;2949;p21"/>
            <p:cNvSpPr/>
            <p:nvPr/>
          </p:nvSpPr>
          <p:spPr>
            <a:xfrm rot="5910420" flipH="1">
              <a:off x="8696425" y="2063903"/>
              <a:ext cx="884400" cy="7117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50" name="Google Shape;2950;p21"/>
            <p:cNvSpPr/>
            <p:nvPr/>
          </p:nvSpPr>
          <p:spPr>
            <a:xfrm rot="759366" flipH="1">
              <a:off x="8986760" y="3380581"/>
              <a:ext cx="667425" cy="53710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963393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951"/>
        <p:cNvGrpSpPr/>
        <p:nvPr/>
      </p:nvGrpSpPr>
      <p:grpSpPr>
        <a:xfrm>
          <a:off x="0" y="0"/>
          <a:ext cx="0" cy="0"/>
          <a:chOff x="0" y="0"/>
          <a:chExt cx="0" cy="0"/>
        </a:xfrm>
      </p:grpSpPr>
      <p:grpSp>
        <p:nvGrpSpPr>
          <p:cNvPr id="2952" name="Google Shape;2952;p22"/>
          <p:cNvGrpSpPr/>
          <p:nvPr/>
        </p:nvGrpSpPr>
        <p:grpSpPr>
          <a:xfrm>
            <a:off x="-948382" y="-1152561"/>
            <a:ext cx="14058615" cy="8594127"/>
            <a:chOff x="-713051" y="-864421"/>
            <a:chExt cx="10570111" cy="6445595"/>
          </a:xfrm>
        </p:grpSpPr>
        <p:sp>
          <p:nvSpPr>
            <p:cNvPr id="2953" name="Google Shape;2953;p22"/>
            <p:cNvSpPr/>
            <p:nvPr/>
          </p:nvSpPr>
          <p:spPr>
            <a:xfrm rot="-759366">
              <a:off x="8491161" y="-362557"/>
              <a:ext cx="667425" cy="53710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54" name="Google Shape;2954;p22"/>
            <p:cNvSpPr/>
            <p:nvPr/>
          </p:nvSpPr>
          <p:spPr>
            <a:xfrm rot="-759366">
              <a:off x="486836" y="3558693"/>
              <a:ext cx="667425" cy="53710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55" name="Google Shape;2955;p22"/>
            <p:cNvSpPr/>
            <p:nvPr/>
          </p:nvSpPr>
          <p:spPr>
            <a:xfrm rot="3131346">
              <a:off x="842361" y="23155"/>
              <a:ext cx="667425" cy="53710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2956" name="Google Shape;2956;p22"/>
            <p:cNvGrpSpPr/>
            <p:nvPr/>
          </p:nvGrpSpPr>
          <p:grpSpPr>
            <a:xfrm rot="-9585972">
              <a:off x="6799376" y="4390156"/>
              <a:ext cx="1005573" cy="1049511"/>
              <a:chOff x="5053013" y="4689476"/>
              <a:chExt cx="1271588" cy="1327150"/>
            </a:xfrm>
          </p:grpSpPr>
          <p:sp>
            <p:nvSpPr>
              <p:cNvPr id="2957" name="Google Shape;2957;p22"/>
              <p:cNvSpPr/>
              <p:nvPr/>
            </p:nvSpPr>
            <p:spPr>
              <a:xfrm>
                <a:off x="5370513" y="4689476"/>
                <a:ext cx="403225" cy="622300"/>
              </a:xfrm>
              <a:custGeom>
                <a:avLst/>
                <a:gdLst/>
                <a:ahLst/>
                <a:cxnLst/>
                <a:rect l="l" t="t" r="r" b="b"/>
                <a:pathLst>
                  <a:path w="107" h="165" extrusionOk="0">
                    <a:moveTo>
                      <a:pt x="15" y="92"/>
                    </a:moveTo>
                    <a:cubicBezTo>
                      <a:pt x="6" y="75"/>
                      <a:pt x="0" y="56"/>
                      <a:pt x="3" y="38"/>
                    </a:cubicBezTo>
                    <a:cubicBezTo>
                      <a:pt x="6" y="20"/>
                      <a:pt x="21" y="2"/>
                      <a:pt x="40" y="1"/>
                    </a:cubicBezTo>
                    <a:cubicBezTo>
                      <a:pt x="52" y="0"/>
                      <a:pt x="63" y="6"/>
                      <a:pt x="72" y="14"/>
                    </a:cubicBezTo>
                    <a:cubicBezTo>
                      <a:pt x="80" y="22"/>
                      <a:pt x="86" y="33"/>
                      <a:pt x="91" y="44"/>
                    </a:cubicBezTo>
                    <a:cubicBezTo>
                      <a:pt x="102" y="71"/>
                      <a:pt x="107" y="102"/>
                      <a:pt x="105" y="132"/>
                    </a:cubicBezTo>
                    <a:cubicBezTo>
                      <a:pt x="104" y="141"/>
                      <a:pt x="101" y="158"/>
                      <a:pt x="91" y="162"/>
                    </a:cubicBezTo>
                    <a:cubicBezTo>
                      <a:pt x="82" y="165"/>
                      <a:pt x="71" y="155"/>
                      <a:pt x="64" y="150"/>
                    </a:cubicBezTo>
                    <a:cubicBezTo>
                      <a:pt x="44" y="134"/>
                      <a:pt x="27" y="115"/>
                      <a:pt x="15" y="9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58" name="Google Shape;2958;p22"/>
              <p:cNvSpPr/>
              <p:nvPr/>
            </p:nvSpPr>
            <p:spPr>
              <a:xfrm>
                <a:off x="5365751" y="4689475"/>
                <a:ext cx="336550" cy="531813"/>
              </a:xfrm>
              <a:custGeom>
                <a:avLst/>
                <a:gdLst/>
                <a:ahLst/>
                <a:cxnLst/>
                <a:rect l="l" t="t" r="r" b="b"/>
                <a:pathLst>
                  <a:path w="89" h="141" extrusionOk="0">
                    <a:moveTo>
                      <a:pt x="26" y="14"/>
                    </a:moveTo>
                    <a:cubicBezTo>
                      <a:pt x="0" y="45"/>
                      <a:pt x="24" y="89"/>
                      <a:pt x="46" y="115"/>
                    </a:cubicBezTo>
                    <a:cubicBezTo>
                      <a:pt x="53" y="122"/>
                      <a:pt x="59" y="129"/>
                      <a:pt x="67" y="135"/>
                    </a:cubicBezTo>
                    <a:cubicBezTo>
                      <a:pt x="72" y="138"/>
                      <a:pt x="78" y="141"/>
                      <a:pt x="83" y="138"/>
                    </a:cubicBezTo>
                    <a:cubicBezTo>
                      <a:pt x="88" y="135"/>
                      <a:pt x="89" y="129"/>
                      <a:pt x="89" y="124"/>
                    </a:cubicBezTo>
                    <a:cubicBezTo>
                      <a:pt x="89" y="114"/>
                      <a:pt x="87" y="104"/>
                      <a:pt x="85" y="94"/>
                    </a:cubicBezTo>
                    <a:cubicBezTo>
                      <a:pt x="82" y="82"/>
                      <a:pt x="58" y="0"/>
                      <a:pt x="34" y="26"/>
                    </a:cubicBezTo>
                    <a:cubicBezTo>
                      <a:pt x="24" y="38"/>
                      <a:pt x="30" y="60"/>
                      <a:pt x="35" y="72"/>
                    </a:cubicBezTo>
                    <a:cubicBezTo>
                      <a:pt x="39" y="82"/>
                      <a:pt x="44" y="90"/>
                      <a:pt x="49" y="98"/>
                    </a:cubicBezTo>
                    <a:cubicBezTo>
                      <a:pt x="52" y="102"/>
                      <a:pt x="55" y="106"/>
                      <a:pt x="59" y="110"/>
                    </a:cubicBezTo>
                    <a:cubicBezTo>
                      <a:pt x="61" y="113"/>
                      <a:pt x="64" y="117"/>
                      <a:pt x="67" y="118"/>
                    </a:cubicBezTo>
                    <a:cubicBezTo>
                      <a:pt x="83" y="123"/>
                      <a:pt x="72" y="87"/>
                      <a:pt x="71" y="82"/>
                    </a:cubicBezTo>
                    <a:cubicBezTo>
                      <a:pt x="67" y="71"/>
                      <a:pt x="63" y="60"/>
                      <a:pt x="57" y="50"/>
                    </a:cubicBezTo>
                    <a:cubicBezTo>
                      <a:pt x="53" y="44"/>
                      <a:pt x="50" y="36"/>
                      <a:pt x="42" y="37"/>
                    </a:cubicBezTo>
                    <a:cubicBezTo>
                      <a:pt x="41" y="37"/>
                      <a:pt x="41" y="38"/>
                      <a:pt x="41" y="38"/>
                    </a:cubicBezTo>
                    <a:cubicBezTo>
                      <a:pt x="43" y="58"/>
                      <a:pt x="48" y="76"/>
                      <a:pt x="59" y="93"/>
                    </a:cubicBezTo>
                    <a:cubicBezTo>
                      <a:pt x="60" y="94"/>
                      <a:pt x="62" y="93"/>
                      <a:pt x="61" y="91"/>
                    </a:cubicBezTo>
                    <a:cubicBezTo>
                      <a:pt x="53" y="77"/>
                      <a:pt x="47" y="62"/>
                      <a:pt x="45" y="46"/>
                    </a:cubicBezTo>
                    <a:cubicBezTo>
                      <a:pt x="44" y="42"/>
                      <a:pt x="42" y="41"/>
                      <a:pt x="46" y="42"/>
                    </a:cubicBezTo>
                    <a:cubicBezTo>
                      <a:pt x="49" y="43"/>
                      <a:pt x="48" y="43"/>
                      <a:pt x="50" y="45"/>
                    </a:cubicBezTo>
                    <a:cubicBezTo>
                      <a:pt x="53" y="48"/>
                      <a:pt x="55" y="52"/>
                      <a:pt x="57" y="56"/>
                    </a:cubicBezTo>
                    <a:cubicBezTo>
                      <a:pt x="61" y="63"/>
                      <a:pt x="64" y="70"/>
                      <a:pt x="66" y="78"/>
                    </a:cubicBezTo>
                    <a:cubicBezTo>
                      <a:pt x="69" y="85"/>
                      <a:pt x="71" y="93"/>
                      <a:pt x="72" y="101"/>
                    </a:cubicBezTo>
                    <a:cubicBezTo>
                      <a:pt x="73" y="103"/>
                      <a:pt x="73" y="106"/>
                      <a:pt x="73" y="108"/>
                    </a:cubicBezTo>
                    <a:cubicBezTo>
                      <a:pt x="73" y="112"/>
                      <a:pt x="73" y="113"/>
                      <a:pt x="69" y="113"/>
                    </a:cubicBezTo>
                    <a:cubicBezTo>
                      <a:pt x="63" y="113"/>
                      <a:pt x="61" y="109"/>
                      <a:pt x="58" y="105"/>
                    </a:cubicBezTo>
                    <a:cubicBezTo>
                      <a:pt x="48" y="92"/>
                      <a:pt x="39" y="77"/>
                      <a:pt x="35" y="62"/>
                    </a:cubicBezTo>
                    <a:cubicBezTo>
                      <a:pt x="34" y="55"/>
                      <a:pt x="32" y="47"/>
                      <a:pt x="33" y="39"/>
                    </a:cubicBezTo>
                    <a:cubicBezTo>
                      <a:pt x="34" y="33"/>
                      <a:pt x="35" y="29"/>
                      <a:pt x="41" y="27"/>
                    </a:cubicBezTo>
                    <a:cubicBezTo>
                      <a:pt x="47" y="24"/>
                      <a:pt x="51" y="27"/>
                      <a:pt x="55" y="32"/>
                    </a:cubicBezTo>
                    <a:cubicBezTo>
                      <a:pt x="64" y="43"/>
                      <a:pt x="70" y="59"/>
                      <a:pt x="75" y="73"/>
                    </a:cubicBezTo>
                    <a:cubicBezTo>
                      <a:pt x="81" y="88"/>
                      <a:pt x="85" y="103"/>
                      <a:pt x="86" y="119"/>
                    </a:cubicBezTo>
                    <a:cubicBezTo>
                      <a:pt x="86" y="122"/>
                      <a:pt x="87" y="129"/>
                      <a:pt x="85" y="131"/>
                    </a:cubicBezTo>
                    <a:cubicBezTo>
                      <a:pt x="83" y="134"/>
                      <a:pt x="74" y="134"/>
                      <a:pt x="71" y="133"/>
                    </a:cubicBezTo>
                    <a:cubicBezTo>
                      <a:pt x="70" y="132"/>
                      <a:pt x="69" y="131"/>
                      <a:pt x="68" y="130"/>
                    </a:cubicBezTo>
                    <a:cubicBezTo>
                      <a:pt x="62" y="125"/>
                      <a:pt x="56" y="118"/>
                      <a:pt x="50" y="112"/>
                    </a:cubicBezTo>
                    <a:cubicBezTo>
                      <a:pt x="29" y="88"/>
                      <a:pt x="3" y="44"/>
                      <a:pt x="28" y="15"/>
                    </a:cubicBezTo>
                    <a:cubicBezTo>
                      <a:pt x="29" y="14"/>
                      <a:pt x="27" y="13"/>
                      <a:pt x="26" y="1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59" name="Google Shape;2959;p22"/>
              <p:cNvSpPr/>
              <p:nvPr/>
            </p:nvSpPr>
            <p:spPr>
              <a:xfrm>
                <a:off x="5532438" y="4724401"/>
                <a:ext cx="192088" cy="342900"/>
              </a:xfrm>
              <a:custGeom>
                <a:avLst/>
                <a:gdLst/>
                <a:ahLst/>
                <a:cxnLst/>
                <a:rect l="l" t="t" r="r" b="b"/>
                <a:pathLst>
                  <a:path w="51" h="91" extrusionOk="0">
                    <a:moveTo>
                      <a:pt x="1" y="2"/>
                    </a:moveTo>
                    <a:cubicBezTo>
                      <a:pt x="37" y="13"/>
                      <a:pt x="43" y="57"/>
                      <a:pt x="48" y="89"/>
                    </a:cubicBezTo>
                    <a:cubicBezTo>
                      <a:pt x="48" y="91"/>
                      <a:pt x="51" y="91"/>
                      <a:pt x="51" y="89"/>
                    </a:cubicBezTo>
                    <a:cubicBezTo>
                      <a:pt x="47" y="58"/>
                      <a:pt x="39" y="6"/>
                      <a:pt x="1" y="0"/>
                    </a:cubicBezTo>
                    <a:cubicBezTo>
                      <a:pt x="0" y="0"/>
                      <a:pt x="0" y="2"/>
                      <a:pt x="1" y="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60" name="Google Shape;2960;p22"/>
              <p:cNvSpPr/>
              <p:nvPr/>
            </p:nvSpPr>
            <p:spPr>
              <a:xfrm>
                <a:off x="5724525" y="4818063"/>
                <a:ext cx="523875" cy="534987"/>
              </a:xfrm>
              <a:custGeom>
                <a:avLst/>
                <a:gdLst/>
                <a:ahLst/>
                <a:cxnLst/>
                <a:rect l="l" t="t" r="r" b="b"/>
                <a:pathLst>
                  <a:path w="139" h="142" extrusionOk="0">
                    <a:moveTo>
                      <a:pt x="40" y="36"/>
                    </a:moveTo>
                    <a:cubicBezTo>
                      <a:pt x="52" y="22"/>
                      <a:pt x="66" y="9"/>
                      <a:pt x="85" y="4"/>
                    </a:cubicBezTo>
                    <a:cubicBezTo>
                      <a:pt x="103" y="0"/>
                      <a:pt x="124" y="6"/>
                      <a:pt x="133" y="23"/>
                    </a:cubicBezTo>
                    <a:cubicBezTo>
                      <a:pt x="139" y="33"/>
                      <a:pt x="138" y="46"/>
                      <a:pt x="134" y="57"/>
                    </a:cubicBezTo>
                    <a:cubicBezTo>
                      <a:pt x="130" y="68"/>
                      <a:pt x="123" y="78"/>
                      <a:pt x="115" y="86"/>
                    </a:cubicBezTo>
                    <a:cubicBezTo>
                      <a:pt x="94" y="108"/>
                      <a:pt x="68" y="125"/>
                      <a:pt x="40" y="135"/>
                    </a:cubicBezTo>
                    <a:cubicBezTo>
                      <a:pt x="31" y="138"/>
                      <a:pt x="14" y="142"/>
                      <a:pt x="7" y="135"/>
                    </a:cubicBezTo>
                    <a:cubicBezTo>
                      <a:pt x="0" y="127"/>
                      <a:pt x="5" y="113"/>
                      <a:pt x="7" y="105"/>
                    </a:cubicBezTo>
                    <a:cubicBezTo>
                      <a:pt x="13" y="80"/>
                      <a:pt x="24" y="56"/>
                      <a:pt x="40" y="3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61" name="Google Shape;2961;p22"/>
              <p:cNvSpPr/>
              <p:nvPr/>
            </p:nvSpPr>
            <p:spPr>
              <a:xfrm>
                <a:off x="5800725" y="4829176"/>
                <a:ext cx="455612" cy="438150"/>
              </a:xfrm>
              <a:custGeom>
                <a:avLst/>
                <a:gdLst/>
                <a:ahLst/>
                <a:cxnLst/>
                <a:rect l="l" t="t" r="r" b="b"/>
                <a:pathLst>
                  <a:path w="121" h="116" extrusionOk="0">
                    <a:moveTo>
                      <a:pt x="96" y="11"/>
                    </a:moveTo>
                    <a:cubicBezTo>
                      <a:pt x="57" y="0"/>
                      <a:pt x="26" y="40"/>
                      <a:pt x="11" y="71"/>
                    </a:cubicBezTo>
                    <a:cubicBezTo>
                      <a:pt x="7" y="79"/>
                      <a:pt x="4" y="88"/>
                      <a:pt x="2" y="98"/>
                    </a:cubicBezTo>
                    <a:cubicBezTo>
                      <a:pt x="0" y="103"/>
                      <a:pt x="0" y="110"/>
                      <a:pt x="5" y="113"/>
                    </a:cubicBezTo>
                    <a:cubicBezTo>
                      <a:pt x="10" y="116"/>
                      <a:pt x="15" y="115"/>
                      <a:pt x="20" y="113"/>
                    </a:cubicBezTo>
                    <a:cubicBezTo>
                      <a:pt x="29" y="109"/>
                      <a:pt x="38" y="103"/>
                      <a:pt x="46" y="98"/>
                    </a:cubicBezTo>
                    <a:cubicBezTo>
                      <a:pt x="56" y="90"/>
                      <a:pt x="121" y="35"/>
                      <a:pt x="87" y="24"/>
                    </a:cubicBezTo>
                    <a:cubicBezTo>
                      <a:pt x="72" y="19"/>
                      <a:pt x="55" y="34"/>
                      <a:pt x="46" y="43"/>
                    </a:cubicBezTo>
                    <a:cubicBezTo>
                      <a:pt x="39" y="50"/>
                      <a:pt x="33" y="58"/>
                      <a:pt x="28" y="66"/>
                    </a:cubicBezTo>
                    <a:cubicBezTo>
                      <a:pt x="25" y="71"/>
                      <a:pt x="23" y="75"/>
                      <a:pt x="21" y="80"/>
                    </a:cubicBezTo>
                    <a:cubicBezTo>
                      <a:pt x="19" y="83"/>
                      <a:pt x="16" y="87"/>
                      <a:pt x="17" y="91"/>
                    </a:cubicBezTo>
                    <a:cubicBezTo>
                      <a:pt x="18" y="107"/>
                      <a:pt x="47" y="83"/>
                      <a:pt x="51" y="80"/>
                    </a:cubicBezTo>
                    <a:cubicBezTo>
                      <a:pt x="60" y="72"/>
                      <a:pt x="68" y="64"/>
                      <a:pt x="75" y="54"/>
                    </a:cubicBezTo>
                    <a:cubicBezTo>
                      <a:pt x="79" y="48"/>
                      <a:pt x="85" y="42"/>
                      <a:pt x="81" y="35"/>
                    </a:cubicBezTo>
                    <a:cubicBezTo>
                      <a:pt x="81" y="35"/>
                      <a:pt x="80" y="34"/>
                      <a:pt x="79" y="35"/>
                    </a:cubicBezTo>
                    <a:cubicBezTo>
                      <a:pt x="62" y="44"/>
                      <a:pt x="48" y="56"/>
                      <a:pt x="37" y="73"/>
                    </a:cubicBezTo>
                    <a:cubicBezTo>
                      <a:pt x="36" y="74"/>
                      <a:pt x="38" y="76"/>
                      <a:pt x="39" y="75"/>
                    </a:cubicBezTo>
                    <a:cubicBezTo>
                      <a:pt x="48" y="61"/>
                      <a:pt x="60" y="50"/>
                      <a:pt x="74" y="41"/>
                    </a:cubicBezTo>
                    <a:cubicBezTo>
                      <a:pt x="77" y="39"/>
                      <a:pt x="78" y="37"/>
                      <a:pt x="78" y="41"/>
                    </a:cubicBezTo>
                    <a:cubicBezTo>
                      <a:pt x="79" y="44"/>
                      <a:pt x="78" y="44"/>
                      <a:pt x="77" y="46"/>
                    </a:cubicBezTo>
                    <a:cubicBezTo>
                      <a:pt x="76" y="50"/>
                      <a:pt x="72" y="53"/>
                      <a:pt x="69" y="57"/>
                    </a:cubicBezTo>
                    <a:cubicBezTo>
                      <a:pt x="64" y="63"/>
                      <a:pt x="59" y="69"/>
                      <a:pt x="54" y="74"/>
                    </a:cubicBezTo>
                    <a:cubicBezTo>
                      <a:pt x="48" y="80"/>
                      <a:pt x="41" y="85"/>
                      <a:pt x="34" y="89"/>
                    </a:cubicBezTo>
                    <a:cubicBezTo>
                      <a:pt x="32" y="90"/>
                      <a:pt x="31" y="91"/>
                      <a:pt x="29" y="92"/>
                    </a:cubicBezTo>
                    <a:cubicBezTo>
                      <a:pt x="25" y="94"/>
                      <a:pt x="24" y="95"/>
                      <a:pt x="22" y="90"/>
                    </a:cubicBezTo>
                    <a:cubicBezTo>
                      <a:pt x="20" y="85"/>
                      <a:pt x="23" y="82"/>
                      <a:pt x="25" y="77"/>
                    </a:cubicBezTo>
                    <a:cubicBezTo>
                      <a:pt x="33" y="63"/>
                      <a:pt x="43" y="49"/>
                      <a:pt x="56" y="39"/>
                    </a:cubicBezTo>
                    <a:cubicBezTo>
                      <a:pt x="61" y="35"/>
                      <a:pt x="68" y="30"/>
                      <a:pt x="75" y="28"/>
                    </a:cubicBezTo>
                    <a:cubicBezTo>
                      <a:pt x="81" y="26"/>
                      <a:pt x="85" y="26"/>
                      <a:pt x="90" y="30"/>
                    </a:cubicBezTo>
                    <a:cubicBezTo>
                      <a:pt x="95" y="35"/>
                      <a:pt x="94" y="39"/>
                      <a:pt x="91" y="45"/>
                    </a:cubicBezTo>
                    <a:cubicBezTo>
                      <a:pt x="84" y="58"/>
                      <a:pt x="72" y="70"/>
                      <a:pt x="62" y="80"/>
                    </a:cubicBezTo>
                    <a:cubicBezTo>
                      <a:pt x="50" y="91"/>
                      <a:pt x="37" y="102"/>
                      <a:pt x="23" y="109"/>
                    </a:cubicBezTo>
                    <a:cubicBezTo>
                      <a:pt x="20" y="110"/>
                      <a:pt x="15" y="114"/>
                      <a:pt x="12" y="113"/>
                    </a:cubicBezTo>
                    <a:cubicBezTo>
                      <a:pt x="9" y="112"/>
                      <a:pt x="5" y="103"/>
                      <a:pt x="5" y="101"/>
                    </a:cubicBezTo>
                    <a:cubicBezTo>
                      <a:pt x="5" y="100"/>
                      <a:pt x="6" y="98"/>
                      <a:pt x="6" y="97"/>
                    </a:cubicBezTo>
                    <a:cubicBezTo>
                      <a:pt x="9" y="89"/>
                      <a:pt x="12" y="81"/>
                      <a:pt x="15" y="73"/>
                    </a:cubicBezTo>
                    <a:cubicBezTo>
                      <a:pt x="29" y="44"/>
                      <a:pt x="58" y="3"/>
                      <a:pt x="95" y="14"/>
                    </a:cubicBezTo>
                    <a:cubicBezTo>
                      <a:pt x="96" y="14"/>
                      <a:pt x="97" y="12"/>
                      <a:pt x="96" y="1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62" name="Google Shape;2962;p22"/>
              <p:cNvSpPr/>
              <p:nvPr/>
            </p:nvSpPr>
            <p:spPr>
              <a:xfrm>
                <a:off x="5962651" y="4927601"/>
                <a:ext cx="277812" cy="312738"/>
              </a:xfrm>
              <a:custGeom>
                <a:avLst/>
                <a:gdLst/>
                <a:ahLst/>
                <a:cxnLst/>
                <a:rect l="l" t="t" r="r" b="b"/>
                <a:pathLst>
                  <a:path w="74" h="83" extrusionOk="0">
                    <a:moveTo>
                      <a:pt x="63" y="1"/>
                    </a:moveTo>
                    <a:cubicBezTo>
                      <a:pt x="67" y="39"/>
                      <a:pt x="29" y="62"/>
                      <a:pt x="2" y="79"/>
                    </a:cubicBezTo>
                    <a:cubicBezTo>
                      <a:pt x="0" y="81"/>
                      <a:pt x="2" y="83"/>
                      <a:pt x="4" y="82"/>
                    </a:cubicBezTo>
                    <a:cubicBezTo>
                      <a:pt x="30" y="66"/>
                      <a:pt x="74" y="38"/>
                      <a:pt x="64" y="1"/>
                    </a:cubicBezTo>
                    <a:cubicBezTo>
                      <a:pt x="64" y="0"/>
                      <a:pt x="63" y="1"/>
                      <a:pt x="63" y="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63" name="Google Shape;2963;p22"/>
              <p:cNvSpPr/>
              <p:nvPr/>
            </p:nvSpPr>
            <p:spPr>
              <a:xfrm>
                <a:off x="5740401" y="5319713"/>
                <a:ext cx="584200" cy="463550"/>
              </a:xfrm>
              <a:custGeom>
                <a:avLst/>
                <a:gdLst/>
                <a:ahLst/>
                <a:cxnLst/>
                <a:rect l="l" t="t" r="r" b="b"/>
                <a:pathLst>
                  <a:path w="155" h="123" extrusionOk="0">
                    <a:moveTo>
                      <a:pt x="109" y="25"/>
                    </a:moveTo>
                    <a:cubicBezTo>
                      <a:pt x="125" y="34"/>
                      <a:pt x="141" y="46"/>
                      <a:pt x="148" y="64"/>
                    </a:cubicBezTo>
                    <a:cubicBezTo>
                      <a:pt x="155" y="81"/>
                      <a:pt x="152" y="103"/>
                      <a:pt x="137" y="114"/>
                    </a:cubicBezTo>
                    <a:cubicBezTo>
                      <a:pt x="128" y="122"/>
                      <a:pt x="115" y="123"/>
                      <a:pt x="104" y="121"/>
                    </a:cubicBezTo>
                    <a:cubicBezTo>
                      <a:pt x="92" y="119"/>
                      <a:pt x="81" y="113"/>
                      <a:pt x="71" y="106"/>
                    </a:cubicBezTo>
                    <a:cubicBezTo>
                      <a:pt x="47" y="90"/>
                      <a:pt x="26" y="67"/>
                      <a:pt x="12" y="40"/>
                    </a:cubicBezTo>
                    <a:cubicBezTo>
                      <a:pt x="7" y="32"/>
                      <a:pt x="0" y="16"/>
                      <a:pt x="7" y="8"/>
                    </a:cubicBezTo>
                    <a:cubicBezTo>
                      <a:pt x="13" y="0"/>
                      <a:pt x="27" y="2"/>
                      <a:pt x="36" y="3"/>
                    </a:cubicBezTo>
                    <a:cubicBezTo>
                      <a:pt x="62" y="5"/>
                      <a:pt x="87" y="12"/>
                      <a:pt x="109" y="2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64" name="Google Shape;2964;p22"/>
              <p:cNvSpPr/>
              <p:nvPr/>
            </p:nvSpPr>
            <p:spPr>
              <a:xfrm>
                <a:off x="5834063" y="5380038"/>
                <a:ext cx="463550" cy="407988"/>
              </a:xfrm>
              <a:custGeom>
                <a:avLst/>
                <a:gdLst/>
                <a:ahLst/>
                <a:cxnLst/>
                <a:rect l="l" t="t" r="r" b="b"/>
                <a:pathLst>
                  <a:path w="123" h="108" extrusionOk="0">
                    <a:moveTo>
                      <a:pt x="118" y="80"/>
                    </a:moveTo>
                    <a:cubicBezTo>
                      <a:pt x="123" y="40"/>
                      <a:pt x="78" y="15"/>
                      <a:pt x="46" y="6"/>
                    </a:cubicBezTo>
                    <a:cubicBezTo>
                      <a:pt x="37" y="3"/>
                      <a:pt x="27" y="1"/>
                      <a:pt x="18" y="1"/>
                    </a:cubicBezTo>
                    <a:cubicBezTo>
                      <a:pt x="12" y="0"/>
                      <a:pt x="5" y="1"/>
                      <a:pt x="3" y="7"/>
                    </a:cubicBezTo>
                    <a:cubicBezTo>
                      <a:pt x="0" y="12"/>
                      <a:pt x="3" y="17"/>
                      <a:pt x="5" y="21"/>
                    </a:cubicBezTo>
                    <a:cubicBezTo>
                      <a:pt x="10" y="30"/>
                      <a:pt x="18" y="37"/>
                      <a:pt x="25" y="44"/>
                    </a:cubicBezTo>
                    <a:cubicBezTo>
                      <a:pt x="34" y="53"/>
                      <a:pt x="99" y="108"/>
                      <a:pt x="104" y="74"/>
                    </a:cubicBezTo>
                    <a:cubicBezTo>
                      <a:pt x="106" y="58"/>
                      <a:pt x="89" y="44"/>
                      <a:pt x="78" y="36"/>
                    </a:cubicBezTo>
                    <a:cubicBezTo>
                      <a:pt x="70" y="30"/>
                      <a:pt x="62" y="25"/>
                      <a:pt x="53" y="22"/>
                    </a:cubicBezTo>
                    <a:cubicBezTo>
                      <a:pt x="48" y="20"/>
                      <a:pt x="43" y="18"/>
                      <a:pt x="38" y="17"/>
                    </a:cubicBezTo>
                    <a:cubicBezTo>
                      <a:pt x="35" y="16"/>
                      <a:pt x="30" y="14"/>
                      <a:pt x="27" y="15"/>
                    </a:cubicBezTo>
                    <a:cubicBezTo>
                      <a:pt x="11" y="19"/>
                      <a:pt x="39" y="43"/>
                      <a:pt x="43" y="46"/>
                    </a:cubicBezTo>
                    <a:cubicBezTo>
                      <a:pt x="52" y="54"/>
                      <a:pt x="62" y="61"/>
                      <a:pt x="73" y="67"/>
                    </a:cubicBezTo>
                    <a:cubicBezTo>
                      <a:pt x="79" y="70"/>
                      <a:pt x="86" y="74"/>
                      <a:pt x="92" y="69"/>
                    </a:cubicBezTo>
                    <a:cubicBezTo>
                      <a:pt x="93" y="69"/>
                      <a:pt x="92" y="68"/>
                      <a:pt x="92" y="67"/>
                    </a:cubicBezTo>
                    <a:cubicBezTo>
                      <a:pt x="80" y="52"/>
                      <a:pt x="66" y="40"/>
                      <a:pt x="48" y="31"/>
                    </a:cubicBezTo>
                    <a:cubicBezTo>
                      <a:pt x="46" y="31"/>
                      <a:pt x="45" y="33"/>
                      <a:pt x="46" y="34"/>
                    </a:cubicBezTo>
                    <a:cubicBezTo>
                      <a:pt x="61" y="41"/>
                      <a:pt x="74" y="51"/>
                      <a:pt x="85" y="63"/>
                    </a:cubicBezTo>
                    <a:cubicBezTo>
                      <a:pt x="87" y="66"/>
                      <a:pt x="90" y="66"/>
                      <a:pt x="86" y="67"/>
                    </a:cubicBezTo>
                    <a:cubicBezTo>
                      <a:pt x="83" y="68"/>
                      <a:pt x="83" y="67"/>
                      <a:pt x="81" y="67"/>
                    </a:cubicBezTo>
                    <a:cubicBezTo>
                      <a:pt x="77" y="66"/>
                      <a:pt x="73" y="63"/>
                      <a:pt x="69" y="61"/>
                    </a:cubicBezTo>
                    <a:cubicBezTo>
                      <a:pt x="62" y="57"/>
                      <a:pt x="55" y="53"/>
                      <a:pt x="49" y="48"/>
                    </a:cubicBezTo>
                    <a:cubicBezTo>
                      <a:pt x="43" y="43"/>
                      <a:pt x="37" y="38"/>
                      <a:pt x="31" y="31"/>
                    </a:cubicBezTo>
                    <a:cubicBezTo>
                      <a:pt x="30" y="30"/>
                      <a:pt x="29" y="28"/>
                      <a:pt x="27" y="27"/>
                    </a:cubicBezTo>
                    <a:cubicBezTo>
                      <a:pt x="25" y="23"/>
                      <a:pt x="24" y="22"/>
                      <a:pt x="28" y="20"/>
                    </a:cubicBezTo>
                    <a:cubicBezTo>
                      <a:pt x="33" y="17"/>
                      <a:pt x="37" y="19"/>
                      <a:pt x="42" y="21"/>
                    </a:cubicBezTo>
                    <a:cubicBezTo>
                      <a:pt x="57" y="26"/>
                      <a:pt x="72" y="34"/>
                      <a:pt x="84" y="45"/>
                    </a:cubicBezTo>
                    <a:cubicBezTo>
                      <a:pt x="89" y="50"/>
                      <a:pt x="95" y="56"/>
                      <a:pt x="98" y="62"/>
                    </a:cubicBezTo>
                    <a:cubicBezTo>
                      <a:pt x="101" y="68"/>
                      <a:pt x="102" y="72"/>
                      <a:pt x="98" y="77"/>
                    </a:cubicBezTo>
                    <a:cubicBezTo>
                      <a:pt x="95" y="83"/>
                      <a:pt x="90" y="82"/>
                      <a:pt x="84" y="80"/>
                    </a:cubicBezTo>
                    <a:cubicBezTo>
                      <a:pt x="70" y="76"/>
                      <a:pt x="56" y="66"/>
                      <a:pt x="45" y="57"/>
                    </a:cubicBezTo>
                    <a:cubicBezTo>
                      <a:pt x="32" y="48"/>
                      <a:pt x="20" y="37"/>
                      <a:pt x="10" y="24"/>
                    </a:cubicBezTo>
                    <a:cubicBezTo>
                      <a:pt x="8" y="21"/>
                      <a:pt x="4" y="17"/>
                      <a:pt x="4" y="13"/>
                    </a:cubicBezTo>
                    <a:cubicBezTo>
                      <a:pt x="5" y="10"/>
                      <a:pt x="13" y="5"/>
                      <a:pt x="15" y="5"/>
                    </a:cubicBezTo>
                    <a:cubicBezTo>
                      <a:pt x="16" y="5"/>
                      <a:pt x="18" y="5"/>
                      <a:pt x="19" y="5"/>
                    </a:cubicBezTo>
                    <a:cubicBezTo>
                      <a:pt x="28" y="6"/>
                      <a:pt x="36" y="8"/>
                      <a:pt x="44" y="11"/>
                    </a:cubicBezTo>
                    <a:cubicBezTo>
                      <a:pt x="75" y="19"/>
                      <a:pt x="120" y="42"/>
                      <a:pt x="116" y="80"/>
                    </a:cubicBezTo>
                    <a:cubicBezTo>
                      <a:pt x="115" y="81"/>
                      <a:pt x="118" y="81"/>
                      <a:pt x="118" y="8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65" name="Google Shape;2965;p22"/>
              <p:cNvSpPr/>
              <p:nvPr/>
            </p:nvSpPr>
            <p:spPr>
              <a:xfrm>
                <a:off x="5883275" y="5541963"/>
                <a:ext cx="346075" cy="252412"/>
              </a:xfrm>
              <a:custGeom>
                <a:avLst/>
                <a:gdLst/>
                <a:ahLst/>
                <a:cxnLst/>
                <a:rect l="l" t="t" r="r" b="b"/>
                <a:pathLst>
                  <a:path w="92" h="67" extrusionOk="0">
                    <a:moveTo>
                      <a:pt x="91" y="49"/>
                    </a:moveTo>
                    <a:cubicBezTo>
                      <a:pt x="55" y="60"/>
                      <a:pt x="25" y="26"/>
                      <a:pt x="4" y="2"/>
                    </a:cubicBezTo>
                    <a:cubicBezTo>
                      <a:pt x="3" y="0"/>
                      <a:pt x="0" y="2"/>
                      <a:pt x="2" y="4"/>
                    </a:cubicBezTo>
                    <a:cubicBezTo>
                      <a:pt x="22" y="28"/>
                      <a:pt x="56" y="67"/>
                      <a:pt x="91" y="51"/>
                    </a:cubicBezTo>
                    <a:cubicBezTo>
                      <a:pt x="92" y="50"/>
                      <a:pt x="91" y="49"/>
                      <a:pt x="91" y="4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66" name="Google Shape;2966;p22"/>
              <p:cNvSpPr/>
              <p:nvPr/>
            </p:nvSpPr>
            <p:spPr>
              <a:xfrm>
                <a:off x="5053013" y="5180013"/>
                <a:ext cx="660400" cy="342900"/>
              </a:xfrm>
              <a:custGeom>
                <a:avLst/>
                <a:gdLst/>
                <a:ahLst/>
                <a:cxnLst/>
                <a:rect l="l" t="t" r="r" b="b"/>
                <a:pathLst>
                  <a:path w="175" h="91" extrusionOk="0">
                    <a:moveTo>
                      <a:pt x="80" y="1"/>
                    </a:moveTo>
                    <a:cubicBezTo>
                      <a:pt x="61" y="0"/>
                      <a:pt x="41" y="2"/>
                      <a:pt x="26" y="13"/>
                    </a:cubicBezTo>
                    <a:cubicBezTo>
                      <a:pt x="10" y="23"/>
                      <a:pt x="0" y="44"/>
                      <a:pt x="7" y="61"/>
                    </a:cubicBezTo>
                    <a:cubicBezTo>
                      <a:pt x="11" y="72"/>
                      <a:pt x="21" y="81"/>
                      <a:pt x="31" y="85"/>
                    </a:cubicBezTo>
                    <a:cubicBezTo>
                      <a:pt x="42" y="90"/>
                      <a:pt x="54" y="91"/>
                      <a:pt x="66" y="90"/>
                    </a:cubicBezTo>
                    <a:cubicBezTo>
                      <a:pt x="96" y="90"/>
                      <a:pt x="126" y="82"/>
                      <a:pt x="152" y="68"/>
                    </a:cubicBezTo>
                    <a:cubicBezTo>
                      <a:pt x="160" y="63"/>
                      <a:pt x="175" y="54"/>
                      <a:pt x="174" y="43"/>
                    </a:cubicBezTo>
                    <a:cubicBezTo>
                      <a:pt x="174" y="33"/>
                      <a:pt x="160" y="27"/>
                      <a:pt x="153" y="23"/>
                    </a:cubicBezTo>
                    <a:cubicBezTo>
                      <a:pt x="130" y="11"/>
                      <a:pt x="105" y="3"/>
                      <a:pt x="80" y="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67" name="Google Shape;2967;p22"/>
              <p:cNvSpPr/>
              <p:nvPr/>
            </p:nvSpPr>
            <p:spPr>
              <a:xfrm>
                <a:off x="5099051" y="5202238"/>
                <a:ext cx="520700" cy="268288"/>
              </a:xfrm>
              <a:custGeom>
                <a:avLst/>
                <a:gdLst/>
                <a:ahLst/>
                <a:cxnLst/>
                <a:rect l="l" t="t" r="r" b="b"/>
                <a:pathLst>
                  <a:path w="138" h="71" extrusionOk="0">
                    <a:moveTo>
                      <a:pt x="0" y="36"/>
                    </a:moveTo>
                    <a:cubicBezTo>
                      <a:pt x="18" y="0"/>
                      <a:pt x="69" y="4"/>
                      <a:pt x="101" y="14"/>
                    </a:cubicBezTo>
                    <a:cubicBezTo>
                      <a:pt x="110" y="17"/>
                      <a:pt x="119" y="20"/>
                      <a:pt x="128" y="25"/>
                    </a:cubicBezTo>
                    <a:cubicBezTo>
                      <a:pt x="132" y="28"/>
                      <a:pt x="138" y="32"/>
                      <a:pt x="137" y="38"/>
                    </a:cubicBezTo>
                    <a:cubicBezTo>
                      <a:pt x="136" y="44"/>
                      <a:pt x="131" y="47"/>
                      <a:pt x="127" y="49"/>
                    </a:cubicBezTo>
                    <a:cubicBezTo>
                      <a:pt x="118" y="53"/>
                      <a:pt x="107" y="56"/>
                      <a:pt x="98" y="58"/>
                    </a:cubicBezTo>
                    <a:cubicBezTo>
                      <a:pt x="86" y="60"/>
                      <a:pt x="1" y="71"/>
                      <a:pt x="15" y="39"/>
                    </a:cubicBezTo>
                    <a:cubicBezTo>
                      <a:pt x="22" y="25"/>
                      <a:pt x="44" y="22"/>
                      <a:pt x="58" y="21"/>
                    </a:cubicBezTo>
                    <a:cubicBezTo>
                      <a:pt x="68" y="21"/>
                      <a:pt x="77" y="22"/>
                      <a:pt x="87" y="24"/>
                    </a:cubicBezTo>
                    <a:cubicBezTo>
                      <a:pt x="92" y="24"/>
                      <a:pt x="97" y="26"/>
                      <a:pt x="102" y="27"/>
                    </a:cubicBezTo>
                    <a:cubicBezTo>
                      <a:pt x="105" y="28"/>
                      <a:pt x="110" y="29"/>
                      <a:pt x="112" y="32"/>
                    </a:cubicBezTo>
                    <a:cubicBezTo>
                      <a:pt x="123" y="44"/>
                      <a:pt x="86" y="49"/>
                      <a:pt x="81" y="49"/>
                    </a:cubicBezTo>
                    <a:cubicBezTo>
                      <a:pt x="69" y="51"/>
                      <a:pt x="57" y="52"/>
                      <a:pt x="46" y="50"/>
                    </a:cubicBezTo>
                    <a:cubicBezTo>
                      <a:pt x="39" y="49"/>
                      <a:pt x="31" y="49"/>
                      <a:pt x="28" y="42"/>
                    </a:cubicBezTo>
                    <a:cubicBezTo>
                      <a:pt x="27" y="41"/>
                      <a:pt x="28" y="40"/>
                      <a:pt x="29" y="40"/>
                    </a:cubicBezTo>
                    <a:cubicBezTo>
                      <a:pt x="47" y="34"/>
                      <a:pt x="66" y="32"/>
                      <a:pt x="86" y="34"/>
                    </a:cubicBezTo>
                    <a:cubicBezTo>
                      <a:pt x="87" y="35"/>
                      <a:pt x="87" y="37"/>
                      <a:pt x="85" y="37"/>
                    </a:cubicBezTo>
                    <a:cubicBezTo>
                      <a:pt x="69" y="35"/>
                      <a:pt x="53" y="36"/>
                      <a:pt x="37" y="41"/>
                    </a:cubicBezTo>
                    <a:cubicBezTo>
                      <a:pt x="34" y="41"/>
                      <a:pt x="32" y="40"/>
                      <a:pt x="34" y="44"/>
                    </a:cubicBezTo>
                    <a:cubicBezTo>
                      <a:pt x="36" y="46"/>
                      <a:pt x="36" y="45"/>
                      <a:pt x="38" y="46"/>
                    </a:cubicBezTo>
                    <a:cubicBezTo>
                      <a:pt x="42" y="48"/>
                      <a:pt x="47" y="47"/>
                      <a:pt x="52" y="48"/>
                    </a:cubicBezTo>
                    <a:cubicBezTo>
                      <a:pt x="60" y="48"/>
                      <a:pt x="67" y="48"/>
                      <a:pt x="75" y="48"/>
                    </a:cubicBezTo>
                    <a:cubicBezTo>
                      <a:pt x="83" y="47"/>
                      <a:pt x="91" y="45"/>
                      <a:pt x="99" y="43"/>
                    </a:cubicBezTo>
                    <a:cubicBezTo>
                      <a:pt x="101" y="43"/>
                      <a:pt x="103" y="42"/>
                      <a:pt x="105" y="41"/>
                    </a:cubicBezTo>
                    <a:cubicBezTo>
                      <a:pt x="109" y="40"/>
                      <a:pt x="110" y="40"/>
                      <a:pt x="108" y="35"/>
                    </a:cubicBezTo>
                    <a:cubicBezTo>
                      <a:pt x="106" y="30"/>
                      <a:pt x="101" y="30"/>
                      <a:pt x="96" y="29"/>
                    </a:cubicBezTo>
                    <a:cubicBezTo>
                      <a:pt x="81" y="25"/>
                      <a:pt x="64" y="23"/>
                      <a:pt x="48" y="26"/>
                    </a:cubicBezTo>
                    <a:cubicBezTo>
                      <a:pt x="41" y="27"/>
                      <a:pt x="33" y="29"/>
                      <a:pt x="27" y="33"/>
                    </a:cubicBezTo>
                    <a:cubicBezTo>
                      <a:pt x="21" y="36"/>
                      <a:pt x="18" y="39"/>
                      <a:pt x="18" y="45"/>
                    </a:cubicBezTo>
                    <a:cubicBezTo>
                      <a:pt x="18" y="51"/>
                      <a:pt x="22" y="54"/>
                      <a:pt x="28" y="56"/>
                    </a:cubicBezTo>
                    <a:cubicBezTo>
                      <a:pt x="43" y="59"/>
                      <a:pt x="59" y="59"/>
                      <a:pt x="74" y="58"/>
                    </a:cubicBezTo>
                    <a:cubicBezTo>
                      <a:pt x="90" y="57"/>
                      <a:pt x="106" y="54"/>
                      <a:pt x="121" y="49"/>
                    </a:cubicBezTo>
                    <a:cubicBezTo>
                      <a:pt x="124" y="48"/>
                      <a:pt x="130" y="46"/>
                      <a:pt x="132" y="43"/>
                    </a:cubicBezTo>
                    <a:cubicBezTo>
                      <a:pt x="133" y="40"/>
                      <a:pt x="129" y="31"/>
                      <a:pt x="127" y="30"/>
                    </a:cubicBezTo>
                    <a:cubicBezTo>
                      <a:pt x="126" y="29"/>
                      <a:pt x="125" y="29"/>
                      <a:pt x="124" y="28"/>
                    </a:cubicBezTo>
                    <a:cubicBezTo>
                      <a:pt x="116" y="24"/>
                      <a:pt x="108" y="21"/>
                      <a:pt x="100" y="19"/>
                    </a:cubicBezTo>
                    <a:cubicBezTo>
                      <a:pt x="70" y="10"/>
                      <a:pt x="19" y="3"/>
                      <a:pt x="2" y="38"/>
                    </a:cubicBezTo>
                    <a:cubicBezTo>
                      <a:pt x="2" y="39"/>
                      <a:pt x="0" y="38"/>
                      <a:pt x="0" y="3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68" name="Google Shape;2968;p22"/>
              <p:cNvSpPr/>
              <p:nvPr/>
            </p:nvSpPr>
            <p:spPr>
              <a:xfrm>
                <a:off x="5113338" y="5407026"/>
                <a:ext cx="388938" cy="127000"/>
              </a:xfrm>
              <a:custGeom>
                <a:avLst/>
                <a:gdLst/>
                <a:ahLst/>
                <a:cxnLst/>
                <a:rect l="l" t="t" r="r" b="b"/>
                <a:pathLst>
                  <a:path w="103" h="34" extrusionOk="0">
                    <a:moveTo>
                      <a:pt x="1" y="1"/>
                    </a:moveTo>
                    <a:cubicBezTo>
                      <a:pt x="26" y="29"/>
                      <a:pt x="69" y="17"/>
                      <a:pt x="100" y="9"/>
                    </a:cubicBezTo>
                    <a:cubicBezTo>
                      <a:pt x="102" y="8"/>
                      <a:pt x="103" y="11"/>
                      <a:pt x="101" y="12"/>
                    </a:cubicBezTo>
                    <a:cubicBezTo>
                      <a:pt x="71" y="20"/>
                      <a:pt x="21" y="34"/>
                      <a:pt x="0" y="2"/>
                    </a:cubicBezTo>
                    <a:cubicBezTo>
                      <a:pt x="0" y="1"/>
                      <a:pt x="1" y="0"/>
                      <a:pt x="1" y="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69" name="Google Shape;2969;p22"/>
              <p:cNvSpPr/>
              <p:nvPr/>
            </p:nvSpPr>
            <p:spPr>
              <a:xfrm>
                <a:off x="5486401" y="5365751"/>
                <a:ext cx="358775" cy="650875"/>
              </a:xfrm>
              <a:custGeom>
                <a:avLst/>
                <a:gdLst/>
                <a:ahLst/>
                <a:cxnLst/>
                <a:rect l="l" t="t" r="r" b="b"/>
                <a:pathLst>
                  <a:path w="95" h="173" extrusionOk="0">
                    <a:moveTo>
                      <a:pt x="5" y="88"/>
                    </a:moveTo>
                    <a:cubicBezTo>
                      <a:pt x="1" y="106"/>
                      <a:pt x="0" y="126"/>
                      <a:pt x="8" y="143"/>
                    </a:cubicBezTo>
                    <a:cubicBezTo>
                      <a:pt x="15" y="160"/>
                      <a:pt x="34" y="173"/>
                      <a:pt x="52" y="170"/>
                    </a:cubicBezTo>
                    <a:cubicBezTo>
                      <a:pt x="64" y="167"/>
                      <a:pt x="74" y="159"/>
                      <a:pt x="80" y="149"/>
                    </a:cubicBezTo>
                    <a:cubicBezTo>
                      <a:pt x="86" y="139"/>
                      <a:pt x="89" y="127"/>
                      <a:pt x="91" y="115"/>
                    </a:cubicBezTo>
                    <a:cubicBezTo>
                      <a:pt x="95" y="86"/>
                      <a:pt x="92" y="55"/>
                      <a:pt x="82" y="27"/>
                    </a:cubicBezTo>
                    <a:cubicBezTo>
                      <a:pt x="79" y="18"/>
                      <a:pt x="72" y="2"/>
                      <a:pt x="61" y="1"/>
                    </a:cubicBezTo>
                    <a:cubicBezTo>
                      <a:pt x="52" y="0"/>
                      <a:pt x="44" y="13"/>
                      <a:pt x="38" y="20"/>
                    </a:cubicBezTo>
                    <a:cubicBezTo>
                      <a:pt x="22" y="40"/>
                      <a:pt x="11" y="63"/>
                      <a:pt x="5" y="8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70" name="Google Shape;2970;p22"/>
              <p:cNvSpPr/>
              <p:nvPr/>
            </p:nvSpPr>
            <p:spPr>
              <a:xfrm>
                <a:off x="5494338" y="5459413"/>
                <a:ext cx="263525" cy="531813"/>
              </a:xfrm>
              <a:custGeom>
                <a:avLst/>
                <a:gdLst/>
                <a:ahLst/>
                <a:cxnLst/>
                <a:rect l="l" t="t" r="r" b="b"/>
                <a:pathLst>
                  <a:path w="70" h="141" extrusionOk="0">
                    <a:moveTo>
                      <a:pt x="33" y="136"/>
                    </a:moveTo>
                    <a:cubicBezTo>
                      <a:pt x="0" y="113"/>
                      <a:pt x="12" y="63"/>
                      <a:pt x="27" y="33"/>
                    </a:cubicBezTo>
                    <a:cubicBezTo>
                      <a:pt x="31" y="25"/>
                      <a:pt x="36" y="16"/>
                      <a:pt x="42" y="9"/>
                    </a:cubicBezTo>
                    <a:cubicBezTo>
                      <a:pt x="45" y="4"/>
                      <a:pt x="50" y="0"/>
                      <a:pt x="57" y="2"/>
                    </a:cubicBezTo>
                    <a:cubicBezTo>
                      <a:pt x="62" y="3"/>
                      <a:pt x="64" y="9"/>
                      <a:pt x="65" y="13"/>
                    </a:cubicBezTo>
                    <a:cubicBezTo>
                      <a:pt x="68" y="23"/>
                      <a:pt x="69" y="34"/>
                      <a:pt x="69" y="43"/>
                    </a:cubicBezTo>
                    <a:cubicBezTo>
                      <a:pt x="70" y="56"/>
                      <a:pt x="67" y="141"/>
                      <a:pt x="38" y="122"/>
                    </a:cubicBezTo>
                    <a:cubicBezTo>
                      <a:pt x="25" y="113"/>
                      <a:pt x="25" y="91"/>
                      <a:pt x="27" y="77"/>
                    </a:cubicBezTo>
                    <a:cubicBezTo>
                      <a:pt x="28" y="67"/>
                      <a:pt x="30" y="58"/>
                      <a:pt x="34" y="49"/>
                    </a:cubicBezTo>
                    <a:cubicBezTo>
                      <a:pt x="36" y="44"/>
                      <a:pt x="38" y="39"/>
                      <a:pt x="40" y="35"/>
                    </a:cubicBezTo>
                    <a:cubicBezTo>
                      <a:pt x="41" y="32"/>
                      <a:pt x="43" y="27"/>
                      <a:pt x="46" y="25"/>
                    </a:cubicBezTo>
                    <a:cubicBezTo>
                      <a:pt x="60" y="16"/>
                      <a:pt x="59" y="53"/>
                      <a:pt x="59" y="58"/>
                    </a:cubicBezTo>
                    <a:cubicBezTo>
                      <a:pt x="58" y="70"/>
                      <a:pt x="57" y="82"/>
                      <a:pt x="54" y="94"/>
                    </a:cubicBezTo>
                    <a:cubicBezTo>
                      <a:pt x="52" y="100"/>
                      <a:pt x="50" y="108"/>
                      <a:pt x="43" y="110"/>
                    </a:cubicBezTo>
                    <a:cubicBezTo>
                      <a:pt x="42" y="110"/>
                      <a:pt x="41" y="109"/>
                      <a:pt x="41" y="109"/>
                    </a:cubicBezTo>
                    <a:cubicBezTo>
                      <a:pt x="38" y="89"/>
                      <a:pt x="38" y="70"/>
                      <a:pt x="44" y="52"/>
                    </a:cubicBezTo>
                    <a:cubicBezTo>
                      <a:pt x="45" y="50"/>
                      <a:pt x="47" y="51"/>
                      <a:pt x="47" y="52"/>
                    </a:cubicBezTo>
                    <a:cubicBezTo>
                      <a:pt x="42" y="68"/>
                      <a:pt x="41" y="84"/>
                      <a:pt x="43" y="100"/>
                    </a:cubicBezTo>
                    <a:cubicBezTo>
                      <a:pt x="43" y="104"/>
                      <a:pt x="42" y="106"/>
                      <a:pt x="45" y="104"/>
                    </a:cubicBezTo>
                    <a:cubicBezTo>
                      <a:pt x="48" y="102"/>
                      <a:pt x="47" y="102"/>
                      <a:pt x="48" y="100"/>
                    </a:cubicBezTo>
                    <a:cubicBezTo>
                      <a:pt x="50" y="96"/>
                      <a:pt x="51" y="91"/>
                      <a:pt x="52" y="87"/>
                    </a:cubicBezTo>
                    <a:cubicBezTo>
                      <a:pt x="54" y="80"/>
                      <a:pt x="55" y="72"/>
                      <a:pt x="56" y="64"/>
                    </a:cubicBezTo>
                    <a:cubicBezTo>
                      <a:pt x="56" y="56"/>
                      <a:pt x="56" y="48"/>
                      <a:pt x="55" y="40"/>
                    </a:cubicBezTo>
                    <a:cubicBezTo>
                      <a:pt x="55" y="38"/>
                      <a:pt x="55" y="35"/>
                      <a:pt x="54" y="34"/>
                    </a:cubicBezTo>
                    <a:cubicBezTo>
                      <a:pt x="53" y="29"/>
                      <a:pt x="53" y="28"/>
                      <a:pt x="49" y="29"/>
                    </a:cubicBezTo>
                    <a:cubicBezTo>
                      <a:pt x="44" y="31"/>
                      <a:pt x="43" y="35"/>
                      <a:pt x="41" y="40"/>
                    </a:cubicBezTo>
                    <a:cubicBezTo>
                      <a:pt x="34" y="55"/>
                      <a:pt x="29" y="71"/>
                      <a:pt x="30" y="87"/>
                    </a:cubicBezTo>
                    <a:cubicBezTo>
                      <a:pt x="30" y="95"/>
                      <a:pt x="31" y="103"/>
                      <a:pt x="33" y="110"/>
                    </a:cubicBezTo>
                    <a:cubicBezTo>
                      <a:pt x="36" y="115"/>
                      <a:pt x="38" y="119"/>
                      <a:pt x="44" y="120"/>
                    </a:cubicBezTo>
                    <a:cubicBezTo>
                      <a:pt x="50" y="121"/>
                      <a:pt x="54" y="117"/>
                      <a:pt x="56" y="112"/>
                    </a:cubicBezTo>
                    <a:cubicBezTo>
                      <a:pt x="62" y="98"/>
                      <a:pt x="64" y="82"/>
                      <a:pt x="65" y="67"/>
                    </a:cubicBezTo>
                    <a:cubicBezTo>
                      <a:pt x="67" y="51"/>
                      <a:pt x="67" y="34"/>
                      <a:pt x="64" y="19"/>
                    </a:cubicBezTo>
                    <a:cubicBezTo>
                      <a:pt x="64" y="16"/>
                      <a:pt x="63" y="9"/>
                      <a:pt x="60" y="7"/>
                    </a:cubicBezTo>
                    <a:cubicBezTo>
                      <a:pt x="57" y="6"/>
                      <a:pt x="49" y="8"/>
                      <a:pt x="47" y="10"/>
                    </a:cubicBezTo>
                    <a:cubicBezTo>
                      <a:pt x="46" y="11"/>
                      <a:pt x="45" y="12"/>
                      <a:pt x="44" y="13"/>
                    </a:cubicBezTo>
                    <a:cubicBezTo>
                      <a:pt x="39" y="20"/>
                      <a:pt x="35" y="27"/>
                      <a:pt x="31" y="35"/>
                    </a:cubicBezTo>
                    <a:cubicBezTo>
                      <a:pt x="17" y="63"/>
                      <a:pt x="3" y="112"/>
                      <a:pt x="34" y="134"/>
                    </a:cubicBezTo>
                    <a:cubicBezTo>
                      <a:pt x="35" y="135"/>
                      <a:pt x="34" y="137"/>
                      <a:pt x="33" y="13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71" name="Google Shape;2971;p22"/>
              <p:cNvSpPr/>
              <p:nvPr/>
            </p:nvSpPr>
            <p:spPr>
              <a:xfrm>
                <a:off x="5686426" y="5594351"/>
                <a:ext cx="139700" cy="377825"/>
              </a:xfrm>
              <a:custGeom>
                <a:avLst/>
                <a:gdLst/>
                <a:ahLst/>
                <a:cxnLst/>
                <a:rect l="l" t="t" r="r" b="b"/>
                <a:pathLst>
                  <a:path w="37" h="100" extrusionOk="0">
                    <a:moveTo>
                      <a:pt x="1" y="98"/>
                    </a:moveTo>
                    <a:cubicBezTo>
                      <a:pt x="33" y="79"/>
                      <a:pt x="27" y="34"/>
                      <a:pt x="24" y="2"/>
                    </a:cubicBezTo>
                    <a:cubicBezTo>
                      <a:pt x="24" y="0"/>
                      <a:pt x="27" y="0"/>
                      <a:pt x="27" y="2"/>
                    </a:cubicBezTo>
                    <a:cubicBezTo>
                      <a:pt x="31" y="32"/>
                      <a:pt x="37" y="84"/>
                      <a:pt x="1" y="99"/>
                    </a:cubicBezTo>
                    <a:cubicBezTo>
                      <a:pt x="1" y="100"/>
                      <a:pt x="0" y="98"/>
                      <a:pt x="1" y="9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72" name="Google Shape;2972;p22"/>
              <p:cNvSpPr/>
              <p:nvPr/>
            </p:nvSpPr>
            <p:spPr>
              <a:xfrm>
                <a:off x="5630863" y="5199063"/>
                <a:ext cx="211138" cy="222250"/>
              </a:xfrm>
              <a:custGeom>
                <a:avLst/>
                <a:gdLst/>
                <a:ahLst/>
                <a:cxnLst/>
                <a:rect l="l" t="t" r="r" b="b"/>
                <a:pathLst>
                  <a:path w="56" h="59" extrusionOk="0">
                    <a:moveTo>
                      <a:pt x="2" y="35"/>
                    </a:moveTo>
                    <a:cubicBezTo>
                      <a:pt x="3" y="44"/>
                      <a:pt x="10" y="53"/>
                      <a:pt x="19" y="57"/>
                    </a:cubicBezTo>
                    <a:cubicBezTo>
                      <a:pt x="22" y="58"/>
                      <a:pt x="26" y="59"/>
                      <a:pt x="30" y="59"/>
                    </a:cubicBezTo>
                    <a:cubicBezTo>
                      <a:pt x="40" y="59"/>
                      <a:pt x="49" y="52"/>
                      <a:pt x="52" y="43"/>
                    </a:cubicBezTo>
                    <a:cubicBezTo>
                      <a:pt x="56" y="33"/>
                      <a:pt x="53" y="22"/>
                      <a:pt x="45" y="15"/>
                    </a:cubicBezTo>
                    <a:cubicBezTo>
                      <a:pt x="28" y="0"/>
                      <a:pt x="0" y="11"/>
                      <a:pt x="2" y="3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73" name="Google Shape;2973;p22"/>
              <p:cNvSpPr/>
              <p:nvPr/>
            </p:nvSpPr>
            <p:spPr>
              <a:xfrm>
                <a:off x="5576888" y="5172076"/>
                <a:ext cx="306388" cy="306388"/>
              </a:xfrm>
              <a:custGeom>
                <a:avLst/>
                <a:gdLst/>
                <a:ahLst/>
                <a:cxnLst/>
                <a:rect l="l" t="t" r="r" b="b"/>
                <a:pathLst>
                  <a:path w="81" h="81" extrusionOk="0">
                    <a:moveTo>
                      <a:pt x="26" y="11"/>
                    </a:moveTo>
                    <a:cubicBezTo>
                      <a:pt x="6" y="19"/>
                      <a:pt x="0" y="41"/>
                      <a:pt x="11" y="59"/>
                    </a:cubicBezTo>
                    <a:cubicBezTo>
                      <a:pt x="16" y="67"/>
                      <a:pt x="23" y="76"/>
                      <a:pt x="33" y="78"/>
                    </a:cubicBezTo>
                    <a:cubicBezTo>
                      <a:pt x="43" y="81"/>
                      <a:pt x="53" y="77"/>
                      <a:pt x="61" y="72"/>
                    </a:cubicBezTo>
                    <a:cubicBezTo>
                      <a:pt x="78" y="61"/>
                      <a:pt x="81" y="37"/>
                      <a:pt x="70" y="20"/>
                    </a:cubicBezTo>
                    <a:cubicBezTo>
                      <a:pt x="60" y="5"/>
                      <a:pt x="37" y="0"/>
                      <a:pt x="22" y="12"/>
                    </a:cubicBezTo>
                    <a:cubicBezTo>
                      <a:pt x="21" y="14"/>
                      <a:pt x="23" y="16"/>
                      <a:pt x="24" y="15"/>
                    </a:cubicBezTo>
                    <a:cubicBezTo>
                      <a:pt x="38" y="5"/>
                      <a:pt x="57" y="7"/>
                      <a:pt x="67" y="21"/>
                    </a:cubicBezTo>
                    <a:cubicBezTo>
                      <a:pt x="78" y="36"/>
                      <a:pt x="76" y="59"/>
                      <a:pt x="59" y="70"/>
                    </a:cubicBezTo>
                    <a:cubicBezTo>
                      <a:pt x="53" y="74"/>
                      <a:pt x="44" y="77"/>
                      <a:pt x="36" y="76"/>
                    </a:cubicBezTo>
                    <a:cubicBezTo>
                      <a:pt x="27" y="75"/>
                      <a:pt x="20" y="67"/>
                      <a:pt x="15" y="60"/>
                    </a:cubicBezTo>
                    <a:cubicBezTo>
                      <a:pt x="3" y="43"/>
                      <a:pt x="7" y="21"/>
                      <a:pt x="27" y="13"/>
                    </a:cubicBezTo>
                    <a:cubicBezTo>
                      <a:pt x="28" y="12"/>
                      <a:pt x="27" y="10"/>
                      <a:pt x="26" y="1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2974" name="Google Shape;2974;p22"/>
            <p:cNvSpPr/>
            <p:nvPr/>
          </p:nvSpPr>
          <p:spPr>
            <a:xfrm rot="10289743" flipH="1">
              <a:off x="7040111" y="-643509"/>
              <a:ext cx="1583025" cy="1247950"/>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75" name="Google Shape;2975;p22"/>
            <p:cNvSpPr/>
            <p:nvPr/>
          </p:nvSpPr>
          <p:spPr>
            <a:xfrm rot="-2218787">
              <a:off x="7687786" y="2908253"/>
              <a:ext cx="1583025" cy="1247950"/>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2976" name="Google Shape;2976;p22"/>
            <p:cNvGrpSpPr/>
            <p:nvPr/>
          </p:nvGrpSpPr>
          <p:grpSpPr>
            <a:xfrm rot="10800000">
              <a:off x="8540784" y="1966980"/>
              <a:ext cx="816534" cy="813241"/>
              <a:chOff x="3168651" y="847725"/>
              <a:chExt cx="787400" cy="784225"/>
            </a:xfrm>
          </p:grpSpPr>
          <p:sp>
            <p:nvSpPr>
              <p:cNvPr id="2977" name="Google Shape;2977;p22"/>
              <p:cNvSpPr/>
              <p:nvPr/>
            </p:nvSpPr>
            <p:spPr>
              <a:xfrm>
                <a:off x="3168650" y="847725"/>
                <a:ext cx="787400" cy="784225"/>
              </a:xfrm>
              <a:custGeom>
                <a:avLst/>
                <a:gdLst/>
                <a:ahLst/>
                <a:cxnLst/>
                <a:rect l="l" t="t" r="r" b="b"/>
                <a:pathLst>
                  <a:path w="209" h="208" extrusionOk="0">
                    <a:moveTo>
                      <a:pt x="35" y="165"/>
                    </a:moveTo>
                    <a:cubicBezTo>
                      <a:pt x="53" y="183"/>
                      <a:pt x="79" y="193"/>
                      <a:pt x="104" y="199"/>
                    </a:cubicBezTo>
                    <a:cubicBezTo>
                      <a:pt x="125" y="205"/>
                      <a:pt x="149" y="208"/>
                      <a:pt x="169" y="199"/>
                    </a:cubicBezTo>
                    <a:cubicBezTo>
                      <a:pt x="192" y="189"/>
                      <a:pt x="205" y="164"/>
                      <a:pt x="207" y="139"/>
                    </a:cubicBezTo>
                    <a:cubicBezTo>
                      <a:pt x="209" y="114"/>
                      <a:pt x="200" y="89"/>
                      <a:pt x="188" y="67"/>
                    </a:cubicBezTo>
                    <a:cubicBezTo>
                      <a:pt x="178" y="50"/>
                      <a:pt x="166" y="33"/>
                      <a:pt x="150" y="21"/>
                    </a:cubicBezTo>
                    <a:cubicBezTo>
                      <a:pt x="135" y="8"/>
                      <a:pt x="115" y="0"/>
                      <a:pt x="95" y="2"/>
                    </a:cubicBezTo>
                    <a:cubicBezTo>
                      <a:pt x="73" y="4"/>
                      <a:pt x="53" y="16"/>
                      <a:pt x="40" y="32"/>
                    </a:cubicBezTo>
                    <a:cubicBezTo>
                      <a:pt x="10" y="68"/>
                      <a:pt x="0" y="129"/>
                      <a:pt x="35" y="16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78" name="Google Shape;2978;p22"/>
              <p:cNvSpPr/>
              <p:nvPr/>
            </p:nvSpPr>
            <p:spPr>
              <a:xfrm>
                <a:off x="3259138" y="908051"/>
                <a:ext cx="666750" cy="674688"/>
              </a:xfrm>
              <a:custGeom>
                <a:avLst/>
                <a:gdLst/>
                <a:ahLst/>
                <a:cxnLst/>
                <a:rect l="l" t="t" r="r" b="b"/>
                <a:pathLst>
                  <a:path w="177" h="179" extrusionOk="0">
                    <a:moveTo>
                      <a:pt x="5" y="94"/>
                    </a:moveTo>
                    <a:cubicBezTo>
                      <a:pt x="4" y="124"/>
                      <a:pt x="25" y="150"/>
                      <a:pt x="53" y="162"/>
                    </a:cubicBezTo>
                    <a:cubicBezTo>
                      <a:pt x="80" y="174"/>
                      <a:pt x="120" y="179"/>
                      <a:pt x="147" y="162"/>
                    </a:cubicBezTo>
                    <a:cubicBezTo>
                      <a:pt x="158" y="156"/>
                      <a:pt x="167" y="145"/>
                      <a:pt x="171" y="132"/>
                    </a:cubicBezTo>
                    <a:cubicBezTo>
                      <a:pt x="175" y="116"/>
                      <a:pt x="169" y="100"/>
                      <a:pt x="161" y="86"/>
                    </a:cubicBezTo>
                    <a:cubicBezTo>
                      <a:pt x="152" y="71"/>
                      <a:pt x="142" y="57"/>
                      <a:pt x="130" y="44"/>
                    </a:cubicBezTo>
                    <a:cubicBezTo>
                      <a:pt x="119" y="32"/>
                      <a:pt x="107" y="21"/>
                      <a:pt x="92" y="14"/>
                    </a:cubicBezTo>
                    <a:cubicBezTo>
                      <a:pt x="64" y="0"/>
                      <a:pt x="32" y="8"/>
                      <a:pt x="16" y="36"/>
                    </a:cubicBezTo>
                    <a:cubicBezTo>
                      <a:pt x="9" y="48"/>
                      <a:pt x="4" y="64"/>
                      <a:pt x="3" y="79"/>
                    </a:cubicBezTo>
                    <a:cubicBezTo>
                      <a:pt x="3" y="95"/>
                      <a:pt x="11" y="108"/>
                      <a:pt x="23" y="120"/>
                    </a:cubicBezTo>
                    <a:cubicBezTo>
                      <a:pt x="45" y="142"/>
                      <a:pt x="73" y="157"/>
                      <a:pt x="104" y="163"/>
                    </a:cubicBezTo>
                    <a:cubicBezTo>
                      <a:pt x="117" y="166"/>
                      <a:pt x="134" y="170"/>
                      <a:pt x="145" y="160"/>
                    </a:cubicBezTo>
                    <a:cubicBezTo>
                      <a:pt x="155" y="151"/>
                      <a:pt x="155" y="135"/>
                      <a:pt x="154" y="122"/>
                    </a:cubicBezTo>
                    <a:cubicBezTo>
                      <a:pt x="153" y="105"/>
                      <a:pt x="149" y="89"/>
                      <a:pt x="142" y="74"/>
                    </a:cubicBezTo>
                    <a:cubicBezTo>
                      <a:pt x="137" y="60"/>
                      <a:pt x="128" y="40"/>
                      <a:pt x="114" y="32"/>
                    </a:cubicBezTo>
                    <a:cubicBezTo>
                      <a:pt x="101" y="25"/>
                      <a:pt x="82" y="26"/>
                      <a:pt x="67" y="27"/>
                    </a:cubicBezTo>
                    <a:cubicBezTo>
                      <a:pt x="51" y="29"/>
                      <a:pt x="33" y="33"/>
                      <a:pt x="19" y="42"/>
                    </a:cubicBezTo>
                    <a:cubicBezTo>
                      <a:pt x="6" y="50"/>
                      <a:pt x="11" y="62"/>
                      <a:pt x="16" y="73"/>
                    </a:cubicBezTo>
                    <a:cubicBezTo>
                      <a:pt x="23" y="89"/>
                      <a:pt x="31" y="104"/>
                      <a:pt x="41" y="118"/>
                    </a:cubicBezTo>
                    <a:cubicBezTo>
                      <a:pt x="50" y="130"/>
                      <a:pt x="60" y="146"/>
                      <a:pt x="74" y="152"/>
                    </a:cubicBezTo>
                    <a:cubicBezTo>
                      <a:pt x="88" y="158"/>
                      <a:pt x="102" y="150"/>
                      <a:pt x="114" y="143"/>
                    </a:cubicBezTo>
                    <a:cubicBezTo>
                      <a:pt x="126" y="135"/>
                      <a:pt x="141" y="123"/>
                      <a:pt x="147" y="109"/>
                    </a:cubicBezTo>
                    <a:cubicBezTo>
                      <a:pt x="153" y="96"/>
                      <a:pt x="144" y="85"/>
                      <a:pt x="135" y="76"/>
                    </a:cubicBezTo>
                    <a:cubicBezTo>
                      <a:pt x="122" y="65"/>
                      <a:pt x="108" y="55"/>
                      <a:pt x="94" y="47"/>
                    </a:cubicBezTo>
                    <a:cubicBezTo>
                      <a:pt x="86" y="43"/>
                      <a:pt x="78" y="39"/>
                      <a:pt x="70" y="35"/>
                    </a:cubicBezTo>
                    <a:cubicBezTo>
                      <a:pt x="64" y="33"/>
                      <a:pt x="57" y="30"/>
                      <a:pt x="50" y="31"/>
                    </a:cubicBezTo>
                    <a:cubicBezTo>
                      <a:pt x="38" y="35"/>
                      <a:pt x="36" y="52"/>
                      <a:pt x="33" y="62"/>
                    </a:cubicBezTo>
                    <a:cubicBezTo>
                      <a:pt x="30" y="78"/>
                      <a:pt x="29" y="95"/>
                      <a:pt x="38" y="110"/>
                    </a:cubicBezTo>
                    <a:cubicBezTo>
                      <a:pt x="46" y="122"/>
                      <a:pt x="60" y="128"/>
                      <a:pt x="73" y="133"/>
                    </a:cubicBezTo>
                    <a:cubicBezTo>
                      <a:pt x="86" y="137"/>
                      <a:pt x="107" y="144"/>
                      <a:pt x="120" y="137"/>
                    </a:cubicBezTo>
                    <a:cubicBezTo>
                      <a:pt x="132" y="130"/>
                      <a:pt x="131" y="111"/>
                      <a:pt x="130" y="100"/>
                    </a:cubicBezTo>
                    <a:cubicBezTo>
                      <a:pt x="127" y="85"/>
                      <a:pt x="121" y="71"/>
                      <a:pt x="110" y="61"/>
                    </a:cubicBezTo>
                    <a:cubicBezTo>
                      <a:pt x="100" y="51"/>
                      <a:pt x="87" y="46"/>
                      <a:pt x="73" y="47"/>
                    </a:cubicBezTo>
                    <a:cubicBezTo>
                      <a:pt x="62" y="48"/>
                      <a:pt x="49" y="54"/>
                      <a:pt x="48" y="66"/>
                    </a:cubicBezTo>
                    <a:cubicBezTo>
                      <a:pt x="47" y="80"/>
                      <a:pt x="59" y="94"/>
                      <a:pt x="68" y="102"/>
                    </a:cubicBezTo>
                    <a:cubicBezTo>
                      <a:pt x="75" y="107"/>
                      <a:pt x="91" y="119"/>
                      <a:pt x="98" y="107"/>
                    </a:cubicBezTo>
                    <a:cubicBezTo>
                      <a:pt x="103" y="96"/>
                      <a:pt x="93" y="84"/>
                      <a:pt x="84" y="79"/>
                    </a:cubicBezTo>
                    <a:cubicBezTo>
                      <a:pt x="77" y="75"/>
                      <a:pt x="63" y="73"/>
                      <a:pt x="64" y="86"/>
                    </a:cubicBezTo>
                    <a:cubicBezTo>
                      <a:pt x="65" y="97"/>
                      <a:pt x="75" y="108"/>
                      <a:pt x="85" y="112"/>
                    </a:cubicBezTo>
                    <a:cubicBezTo>
                      <a:pt x="87" y="113"/>
                      <a:pt x="89" y="110"/>
                      <a:pt x="87" y="109"/>
                    </a:cubicBezTo>
                    <a:cubicBezTo>
                      <a:pt x="81" y="106"/>
                      <a:pt x="76" y="103"/>
                      <a:pt x="72" y="97"/>
                    </a:cubicBezTo>
                    <a:cubicBezTo>
                      <a:pt x="71" y="94"/>
                      <a:pt x="69" y="90"/>
                      <a:pt x="69" y="87"/>
                    </a:cubicBezTo>
                    <a:cubicBezTo>
                      <a:pt x="68" y="82"/>
                      <a:pt x="73" y="79"/>
                      <a:pt x="78" y="81"/>
                    </a:cubicBezTo>
                    <a:cubicBezTo>
                      <a:pt x="85" y="83"/>
                      <a:pt x="91" y="88"/>
                      <a:pt x="93" y="95"/>
                    </a:cubicBezTo>
                    <a:cubicBezTo>
                      <a:pt x="96" y="100"/>
                      <a:pt x="94" y="109"/>
                      <a:pt x="85" y="107"/>
                    </a:cubicBezTo>
                    <a:cubicBezTo>
                      <a:pt x="81" y="106"/>
                      <a:pt x="78" y="104"/>
                      <a:pt x="74" y="102"/>
                    </a:cubicBezTo>
                    <a:cubicBezTo>
                      <a:pt x="64" y="95"/>
                      <a:pt x="53" y="83"/>
                      <a:pt x="52" y="70"/>
                    </a:cubicBezTo>
                    <a:cubicBezTo>
                      <a:pt x="50" y="53"/>
                      <a:pt x="73" y="49"/>
                      <a:pt x="85" y="52"/>
                    </a:cubicBezTo>
                    <a:cubicBezTo>
                      <a:pt x="112" y="57"/>
                      <a:pt x="128" y="87"/>
                      <a:pt x="126" y="112"/>
                    </a:cubicBezTo>
                    <a:cubicBezTo>
                      <a:pt x="126" y="121"/>
                      <a:pt x="124" y="132"/>
                      <a:pt x="114" y="135"/>
                    </a:cubicBezTo>
                    <a:cubicBezTo>
                      <a:pt x="107" y="137"/>
                      <a:pt x="99" y="135"/>
                      <a:pt x="92" y="134"/>
                    </a:cubicBezTo>
                    <a:cubicBezTo>
                      <a:pt x="80" y="132"/>
                      <a:pt x="67" y="127"/>
                      <a:pt x="56" y="121"/>
                    </a:cubicBezTo>
                    <a:cubicBezTo>
                      <a:pt x="44" y="113"/>
                      <a:pt x="36" y="102"/>
                      <a:pt x="35" y="88"/>
                    </a:cubicBezTo>
                    <a:cubicBezTo>
                      <a:pt x="34" y="74"/>
                      <a:pt x="37" y="59"/>
                      <a:pt x="41" y="47"/>
                    </a:cubicBezTo>
                    <a:cubicBezTo>
                      <a:pt x="44" y="39"/>
                      <a:pt x="49" y="34"/>
                      <a:pt x="58" y="35"/>
                    </a:cubicBezTo>
                    <a:cubicBezTo>
                      <a:pt x="65" y="36"/>
                      <a:pt x="72" y="39"/>
                      <a:pt x="78" y="42"/>
                    </a:cubicBezTo>
                    <a:cubicBezTo>
                      <a:pt x="90" y="47"/>
                      <a:pt x="101" y="54"/>
                      <a:pt x="112" y="61"/>
                    </a:cubicBezTo>
                    <a:cubicBezTo>
                      <a:pt x="122" y="68"/>
                      <a:pt x="134" y="77"/>
                      <a:pt x="141" y="87"/>
                    </a:cubicBezTo>
                    <a:cubicBezTo>
                      <a:pt x="153" y="102"/>
                      <a:pt x="142" y="116"/>
                      <a:pt x="130" y="127"/>
                    </a:cubicBezTo>
                    <a:cubicBezTo>
                      <a:pt x="121" y="135"/>
                      <a:pt x="110" y="143"/>
                      <a:pt x="98" y="148"/>
                    </a:cubicBezTo>
                    <a:cubicBezTo>
                      <a:pt x="81" y="155"/>
                      <a:pt x="69" y="147"/>
                      <a:pt x="58" y="135"/>
                    </a:cubicBezTo>
                    <a:cubicBezTo>
                      <a:pt x="41" y="116"/>
                      <a:pt x="27" y="94"/>
                      <a:pt x="18" y="70"/>
                    </a:cubicBezTo>
                    <a:cubicBezTo>
                      <a:pt x="15" y="64"/>
                      <a:pt x="12" y="56"/>
                      <a:pt x="14" y="50"/>
                    </a:cubicBezTo>
                    <a:cubicBezTo>
                      <a:pt x="17" y="44"/>
                      <a:pt x="29" y="40"/>
                      <a:pt x="36" y="38"/>
                    </a:cubicBezTo>
                    <a:cubicBezTo>
                      <a:pt x="49" y="33"/>
                      <a:pt x="64" y="30"/>
                      <a:pt x="78" y="30"/>
                    </a:cubicBezTo>
                    <a:cubicBezTo>
                      <a:pt x="93" y="29"/>
                      <a:pt x="111" y="30"/>
                      <a:pt x="121" y="42"/>
                    </a:cubicBezTo>
                    <a:cubicBezTo>
                      <a:pt x="130" y="53"/>
                      <a:pt x="136" y="65"/>
                      <a:pt x="141" y="77"/>
                    </a:cubicBezTo>
                    <a:cubicBezTo>
                      <a:pt x="145" y="90"/>
                      <a:pt x="149" y="103"/>
                      <a:pt x="150" y="116"/>
                    </a:cubicBezTo>
                    <a:cubicBezTo>
                      <a:pt x="151" y="128"/>
                      <a:pt x="153" y="144"/>
                      <a:pt x="146" y="155"/>
                    </a:cubicBezTo>
                    <a:cubicBezTo>
                      <a:pt x="137" y="167"/>
                      <a:pt x="119" y="163"/>
                      <a:pt x="107" y="161"/>
                    </a:cubicBezTo>
                    <a:cubicBezTo>
                      <a:pt x="95" y="158"/>
                      <a:pt x="83" y="155"/>
                      <a:pt x="72" y="150"/>
                    </a:cubicBezTo>
                    <a:cubicBezTo>
                      <a:pt x="51" y="140"/>
                      <a:pt x="28" y="125"/>
                      <a:pt x="15" y="106"/>
                    </a:cubicBezTo>
                    <a:cubicBezTo>
                      <a:pt x="0" y="83"/>
                      <a:pt x="8" y="50"/>
                      <a:pt x="24" y="30"/>
                    </a:cubicBezTo>
                    <a:cubicBezTo>
                      <a:pt x="42" y="7"/>
                      <a:pt x="71" y="6"/>
                      <a:pt x="96" y="19"/>
                    </a:cubicBezTo>
                    <a:cubicBezTo>
                      <a:pt x="119" y="32"/>
                      <a:pt x="137" y="55"/>
                      <a:pt x="151" y="77"/>
                    </a:cubicBezTo>
                    <a:cubicBezTo>
                      <a:pt x="166" y="100"/>
                      <a:pt x="177" y="128"/>
                      <a:pt x="154" y="151"/>
                    </a:cubicBezTo>
                    <a:cubicBezTo>
                      <a:pt x="136" y="169"/>
                      <a:pt x="106" y="171"/>
                      <a:pt x="81" y="167"/>
                    </a:cubicBezTo>
                    <a:cubicBezTo>
                      <a:pt x="56" y="163"/>
                      <a:pt x="32" y="151"/>
                      <a:pt x="18" y="129"/>
                    </a:cubicBezTo>
                    <a:cubicBezTo>
                      <a:pt x="11" y="118"/>
                      <a:pt x="7" y="106"/>
                      <a:pt x="7" y="94"/>
                    </a:cubicBezTo>
                    <a:cubicBezTo>
                      <a:pt x="7" y="92"/>
                      <a:pt x="5" y="92"/>
                      <a:pt x="5" y="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2979" name="Google Shape;2979;p22"/>
            <p:cNvSpPr/>
            <p:nvPr/>
          </p:nvSpPr>
          <p:spPr>
            <a:xfrm rot="1827926" flipH="1">
              <a:off x="-505964" y="815303"/>
              <a:ext cx="1583025" cy="1247950"/>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80" name="Google Shape;2980;p22"/>
            <p:cNvSpPr/>
            <p:nvPr/>
          </p:nvSpPr>
          <p:spPr>
            <a:xfrm rot="8342211">
              <a:off x="-474139" y="2336003"/>
              <a:ext cx="1583025" cy="1247950"/>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2981" name="Google Shape;2981;p22"/>
            <p:cNvGrpSpPr/>
            <p:nvPr/>
          </p:nvGrpSpPr>
          <p:grpSpPr>
            <a:xfrm rot="10800000">
              <a:off x="-408795" y="-478255"/>
              <a:ext cx="1452333" cy="1452333"/>
              <a:chOff x="3884613" y="4403726"/>
              <a:chExt cx="995363" cy="995363"/>
            </a:xfrm>
          </p:grpSpPr>
          <p:sp>
            <p:nvSpPr>
              <p:cNvPr id="2982" name="Google Shape;2982;p22"/>
              <p:cNvSpPr/>
              <p:nvPr/>
            </p:nvSpPr>
            <p:spPr>
              <a:xfrm>
                <a:off x="3884613" y="4403726"/>
                <a:ext cx="995363" cy="995363"/>
              </a:xfrm>
              <a:custGeom>
                <a:avLst/>
                <a:gdLst/>
                <a:ahLst/>
                <a:cxnLst/>
                <a:rect l="l" t="t" r="r" b="b"/>
                <a:pathLst>
                  <a:path w="264" h="264" extrusionOk="0">
                    <a:moveTo>
                      <a:pt x="258" y="128"/>
                    </a:moveTo>
                    <a:cubicBezTo>
                      <a:pt x="255" y="125"/>
                      <a:pt x="250" y="123"/>
                      <a:pt x="246" y="122"/>
                    </a:cubicBezTo>
                    <a:cubicBezTo>
                      <a:pt x="238" y="120"/>
                      <a:pt x="231" y="119"/>
                      <a:pt x="224" y="119"/>
                    </a:cubicBezTo>
                    <a:cubicBezTo>
                      <a:pt x="229" y="117"/>
                      <a:pt x="234" y="116"/>
                      <a:pt x="239" y="114"/>
                    </a:cubicBezTo>
                    <a:cubicBezTo>
                      <a:pt x="244" y="112"/>
                      <a:pt x="248" y="110"/>
                      <a:pt x="252" y="107"/>
                    </a:cubicBezTo>
                    <a:cubicBezTo>
                      <a:pt x="256" y="103"/>
                      <a:pt x="258" y="98"/>
                      <a:pt x="257" y="94"/>
                    </a:cubicBezTo>
                    <a:cubicBezTo>
                      <a:pt x="257" y="89"/>
                      <a:pt x="253" y="85"/>
                      <a:pt x="248" y="83"/>
                    </a:cubicBezTo>
                    <a:cubicBezTo>
                      <a:pt x="244" y="82"/>
                      <a:pt x="239" y="82"/>
                      <a:pt x="234" y="82"/>
                    </a:cubicBezTo>
                    <a:cubicBezTo>
                      <a:pt x="224" y="83"/>
                      <a:pt x="213" y="87"/>
                      <a:pt x="203" y="91"/>
                    </a:cubicBezTo>
                    <a:cubicBezTo>
                      <a:pt x="210" y="85"/>
                      <a:pt x="217" y="79"/>
                      <a:pt x="223" y="73"/>
                    </a:cubicBezTo>
                    <a:cubicBezTo>
                      <a:pt x="227" y="70"/>
                      <a:pt x="230" y="66"/>
                      <a:pt x="233" y="62"/>
                    </a:cubicBezTo>
                    <a:cubicBezTo>
                      <a:pt x="235" y="57"/>
                      <a:pt x="235" y="52"/>
                      <a:pt x="232" y="47"/>
                    </a:cubicBezTo>
                    <a:cubicBezTo>
                      <a:pt x="230" y="44"/>
                      <a:pt x="225" y="42"/>
                      <a:pt x="220" y="42"/>
                    </a:cubicBezTo>
                    <a:cubicBezTo>
                      <a:pt x="215" y="42"/>
                      <a:pt x="211" y="44"/>
                      <a:pt x="207" y="46"/>
                    </a:cubicBezTo>
                    <a:cubicBezTo>
                      <a:pt x="197" y="51"/>
                      <a:pt x="189" y="58"/>
                      <a:pt x="182" y="66"/>
                    </a:cubicBezTo>
                    <a:cubicBezTo>
                      <a:pt x="186" y="58"/>
                      <a:pt x="189" y="50"/>
                      <a:pt x="193" y="42"/>
                    </a:cubicBezTo>
                    <a:cubicBezTo>
                      <a:pt x="195" y="37"/>
                      <a:pt x="197" y="33"/>
                      <a:pt x="197" y="28"/>
                    </a:cubicBezTo>
                    <a:cubicBezTo>
                      <a:pt x="197" y="23"/>
                      <a:pt x="195" y="18"/>
                      <a:pt x="191" y="15"/>
                    </a:cubicBezTo>
                    <a:cubicBezTo>
                      <a:pt x="187" y="12"/>
                      <a:pt x="182" y="12"/>
                      <a:pt x="178" y="14"/>
                    </a:cubicBezTo>
                    <a:cubicBezTo>
                      <a:pt x="173" y="16"/>
                      <a:pt x="170" y="20"/>
                      <a:pt x="167" y="24"/>
                    </a:cubicBezTo>
                    <a:cubicBezTo>
                      <a:pt x="160" y="32"/>
                      <a:pt x="156" y="42"/>
                      <a:pt x="152" y="52"/>
                    </a:cubicBezTo>
                    <a:cubicBezTo>
                      <a:pt x="152" y="43"/>
                      <a:pt x="153" y="34"/>
                      <a:pt x="153" y="25"/>
                    </a:cubicBezTo>
                    <a:cubicBezTo>
                      <a:pt x="153" y="20"/>
                      <a:pt x="153" y="15"/>
                      <a:pt x="151" y="11"/>
                    </a:cubicBezTo>
                    <a:cubicBezTo>
                      <a:pt x="149" y="6"/>
                      <a:pt x="145" y="2"/>
                      <a:pt x="141" y="1"/>
                    </a:cubicBezTo>
                    <a:cubicBezTo>
                      <a:pt x="136" y="0"/>
                      <a:pt x="131" y="2"/>
                      <a:pt x="128" y="6"/>
                    </a:cubicBezTo>
                    <a:cubicBezTo>
                      <a:pt x="125" y="9"/>
                      <a:pt x="123" y="14"/>
                      <a:pt x="122" y="18"/>
                    </a:cubicBezTo>
                    <a:cubicBezTo>
                      <a:pt x="120" y="26"/>
                      <a:pt x="119" y="33"/>
                      <a:pt x="119" y="40"/>
                    </a:cubicBezTo>
                    <a:cubicBezTo>
                      <a:pt x="117" y="35"/>
                      <a:pt x="115" y="30"/>
                      <a:pt x="113" y="25"/>
                    </a:cubicBezTo>
                    <a:cubicBezTo>
                      <a:pt x="112" y="20"/>
                      <a:pt x="110" y="16"/>
                      <a:pt x="106" y="12"/>
                    </a:cubicBezTo>
                    <a:cubicBezTo>
                      <a:pt x="103" y="8"/>
                      <a:pt x="98" y="6"/>
                      <a:pt x="93" y="7"/>
                    </a:cubicBezTo>
                    <a:cubicBezTo>
                      <a:pt x="89" y="7"/>
                      <a:pt x="85" y="11"/>
                      <a:pt x="83" y="16"/>
                    </a:cubicBezTo>
                    <a:cubicBezTo>
                      <a:pt x="81" y="20"/>
                      <a:pt x="81" y="25"/>
                      <a:pt x="82" y="30"/>
                    </a:cubicBezTo>
                    <a:cubicBezTo>
                      <a:pt x="83" y="40"/>
                      <a:pt x="86" y="51"/>
                      <a:pt x="90" y="61"/>
                    </a:cubicBezTo>
                    <a:cubicBezTo>
                      <a:pt x="85" y="54"/>
                      <a:pt x="79" y="47"/>
                      <a:pt x="73" y="41"/>
                    </a:cubicBezTo>
                    <a:cubicBezTo>
                      <a:pt x="69" y="37"/>
                      <a:pt x="66" y="34"/>
                      <a:pt x="61" y="31"/>
                    </a:cubicBezTo>
                    <a:cubicBezTo>
                      <a:pt x="57" y="29"/>
                      <a:pt x="51" y="29"/>
                      <a:pt x="47" y="32"/>
                    </a:cubicBezTo>
                    <a:cubicBezTo>
                      <a:pt x="43" y="34"/>
                      <a:pt x="41" y="39"/>
                      <a:pt x="41" y="44"/>
                    </a:cubicBezTo>
                    <a:cubicBezTo>
                      <a:pt x="41" y="49"/>
                      <a:pt x="43" y="53"/>
                      <a:pt x="46" y="57"/>
                    </a:cubicBezTo>
                    <a:cubicBezTo>
                      <a:pt x="51" y="67"/>
                      <a:pt x="58" y="75"/>
                      <a:pt x="66" y="83"/>
                    </a:cubicBezTo>
                    <a:cubicBezTo>
                      <a:pt x="58" y="78"/>
                      <a:pt x="50" y="75"/>
                      <a:pt x="42" y="71"/>
                    </a:cubicBezTo>
                    <a:cubicBezTo>
                      <a:pt x="37" y="69"/>
                      <a:pt x="32" y="67"/>
                      <a:pt x="27" y="67"/>
                    </a:cubicBezTo>
                    <a:cubicBezTo>
                      <a:pt x="23" y="67"/>
                      <a:pt x="17" y="69"/>
                      <a:pt x="15" y="73"/>
                    </a:cubicBezTo>
                    <a:cubicBezTo>
                      <a:pt x="12" y="77"/>
                      <a:pt x="12" y="82"/>
                      <a:pt x="14" y="86"/>
                    </a:cubicBezTo>
                    <a:cubicBezTo>
                      <a:pt x="16" y="91"/>
                      <a:pt x="20" y="94"/>
                      <a:pt x="23" y="97"/>
                    </a:cubicBezTo>
                    <a:cubicBezTo>
                      <a:pt x="32" y="104"/>
                      <a:pt x="42" y="108"/>
                      <a:pt x="52" y="112"/>
                    </a:cubicBezTo>
                    <a:cubicBezTo>
                      <a:pt x="43" y="112"/>
                      <a:pt x="34" y="111"/>
                      <a:pt x="25" y="111"/>
                    </a:cubicBezTo>
                    <a:cubicBezTo>
                      <a:pt x="20" y="111"/>
                      <a:pt x="15" y="111"/>
                      <a:pt x="10" y="113"/>
                    </a:cubicBezTo>
                    <a:cubicBezTo>
                      <a:pt x="6" y="115"/>
                      <a:pt x="2" y="119"/>
                      <a:pt x="1" y="123"/>
                    </a:cubicBezTo>
                    <a:cubicBezTo>
                      <a:pt x="0" y="128"/>
                      <a:pt x="2" y="133"/>
                      <a:pt x="6" y="136"/>
                    </a:cubicBezTo>
                    <a:cubicBezTo>
                      <a:pt x="9" y="139"/>
                      <a:pt x="14" y="141"/>
                      <a:pt x="18" y="142"/>
                    </a:cubicBezTo>
                    <a:cubicBezTo>
                      <a:pt x="25" y="144"/>
                      <a:pt x="33" y="145"/>
                      <a:pt x="40" y="145"/>
                    </a:cubicBezTo>
                    <a:cubicBezTo>
                      <a:pt x="35" y="147"/>
                      <a:pt x="30" y="149"/>
                      <a:pt x="25" y="151"/>
                    </a:cubicBezTo>
                    <a:cubicBezTo>
                      <a:pt x="20" y="153"/>
                      <a:pt x="15" y="154"/>
                      <a:pt x="12" y="158"/>
                    </a:cubicBezTo>
                    <a:cubicBezTo>
                      <a:pt x="8" y="161"/>
                      <a:pt x="5" y="166"/>
                      <a:pt x="6" y="171"/>
                    </a:cubicBezTo>
                    <a:cubicBezTo>
                      <a:pt x="7" y="175"/>
                      <a:pt x="11" y="179"/>
                      <a:pt x="15" y="181"/>
                    </a:cubicBezTo>
                    <a:cubicBezTo>
                      <a:pt x="20" y="183"/>
                      <a:pt x="25" y="183"/>
                      <a:pt x="29" y="182"/>
                    </a:cubicBezTo>
                    <a:cubicBezTo>
                      <a:pt x="40" y="181"/>
                      <a:pt x="50" y="178"/>
                      <a:pt x="60" y="174"/>
                    </a:cubicBezTo>
                    <a:cubicBezTo>
                      <a:pt x="53" y="179"/>
                      <a:pt x="47" y="185"/>
                      <a:pt x="40" y="191"/>
                    </a:cubicBezTo>
                    <a:cubicBezTo>
                      <a:pt x="37" y="195"/>
                      <a:pt x="33" y="198"/>
                      <a:pt x="31" y="203"/>
                    </a:cubicBezTo>
                    <a:cubicBezTo>
                      <a:pt x="29" y="207"/>
                      <a:pt x="29" y="213"/>
                      <a:pt x="31" y="217"/>
                    </a:cubicBezTo>
                    <a:cubicBezTo>
                      <a:pt x="34" y="221"/>
                      <a:pt x="39" y="223"/>
                      <a:pt x="44" y="223"/>
                    </a:cubicBezTo>
                    <a:cubicBezTo>
                      <a:pt x="48" y="223"/>
                      <a:pt x="53" y="221"/>
                      <a:pt x="57" y="218"/>
                    </a:cubicBezTo>
                    <a:cubicBezTo>
                      <a:pt x="66" y="213"/>
                      <a:pt x="75" y="206"/>
                      <a:pt x="82" y="198"/>
                    </a:cubicBezTo>
                    <a:cubicBezTo>
                      <a:pt x="78" y="206"/>
                      <a:pt x="74" y="214"/>
                      <a:pt x="71" y="222"/>
                    </a:cubicBezTo>
                    <a:cubicBezTo>
                      <a:pt x="69" y="227"/>
                      <a:pt x="67" y="232"/>
                      <a:pt x="67" y="237"/>
                    </a:cubicBezTo>
                    <a:cubicBezTo>
                      <a:pt x="67" y="241"/>
                      <a:pt x="68" y="247"/>
                      <a:pt x="73" y="250"/>
                    </a:cubicBezTo>
                    <a:cubicBezTo>
                      <a:pt x="76" y="252"/>
                      <a:pt x="82" y="252"/>
                      <a:pt x="86" y="250"/>
                    </a:cubicBezTo>
                    <a:cubicBezTo>
                      <a:pt x="90" y="248"/>
                      <a:pt x="94" y="245"/>
                      <a:pt x="97" y="241"/>
                    </a:cubicBezTo>
                    <a:cubicBezTo>
                      <a:pt x="103" y="232"/>
                      <a:pt x="108" y="222"/>
                      <a:pt x="112" y="213"/>
                    </a:cubicBezTo>
                    <a:cubicBezTo>
                      <a:pt x="111" y="221"/>
                      <a:pt x="111" y="230"/>
                      <a:pt x="111" y="239"/>
                    </a:cubicBezTo>
                    <a:cubicBezTo>
                      <a:pt x="111" y="244"/>
                      <a:pt x="111" y="249"/>
                      <a:pt x="113" y="254"/>
                    </a:cubicBezTo>
                    <a:cubicBezTo>
                      <a:pt x="115" y="258"/>
                      <a:pt x="118" y="262"/>
                      <a:pt x="123" y="263"/>
                    </a:cubicBezTo>
                    <a:cubicBezTo>
                      <a:pt x="128" y="264"/>
                      <a:pt x="133" y="262"/>
                      <a:pt x="136" y="258"/>
                    </a:cubicBezTo>
                    <a:cubicBezTo>
                      <a:pt x="139" y="255"/>
                      <a:pt x="141" y="250"/>
                      <a:pt x="142" y="246"/>
                    </a:cubicBezTo>
                    <a:cubicBezTo>
                      <a:pt x="144" y="239"/>
                      <a:pt x="145" y="231"/>
                      <a:pt x="145" y="224"/>
                    </a:cubicBezTo>
                    <a:cubicBezTo>
                      <a:pt x="147" y="229"/>
                      <a:pt x="148" y="234"/>
                      <a:pt x="150" y="240"/>
                    </a:cubicBezTo>
                    <a:cubicBezTo>
                      <a:pt x="152" y="244"/>
                      <a:pt x="154" y="249"/>
                      <a:pt x="157" y="252"/>
                    </a:cubicBezTo>
                    <a:cubicBezTo>
                      <a:pt x="161" y="256"/>
                      <a:pt x="166" y="259"/>
                      <a:pt x="170" y="258"/>
                    </a:cubicBezTo>
                    <a:cubicBezTo>
                      <a:pt x="175" y="257"/>
                      <a:pt x="179" y="253"/>
                      <a:pt x="181" y="249"/>
                    </a:cubicBezTo>
                    <a:cubicBezTo>
                      <a:pt x="182" y="244"/>
                      <a:pt x="182" y="240"/>
                      <a:pt x="182" y="235"/>
                    </a:cubicBezTo>
                    <a:cubicBezTo>
                      <a:pt x="181" y="224"/>
                      <a:pt x="177" y="214"/>
                      <a:pt x="173" y="204"/>
                    </a:cubicBezTo>
                    <a:cubicBezTo>
                      <a:pt x="179" y="211"/>
                      <a:pt x="185" y="217"/>
                      <a:pt x="191" y="224"/>
                    </a:cubicBezTo>
                    <a:cubicBezTo>
                      <a:pt x="194" y="227"/>
                      <a:pt x="198" y="231"/>
                      <a:pt x="202" y="233"/>
                    </a:cubicBezTo>
                    <a:cubicBezTo>
                      <a:pt x="207" y="235"/>
                      <a:pt x="212" y="235"/>
                      <a:pt x="217" y="233"/>
                    </a:cubicBezTo>
                    <a:cubicBezTo>
                      <a:pt x="221" y="230"/>
                      <a:pt x="222" y="225"/>
                      <a:pt x="222" y="220"/>
                    </a:cubicBezTo>
                    <a:cubicBezTo>
                      <a:pt x="222" y="216"/>
                      <a:pt x="220" y="211"/>
                      <a:pt x="218" y="207"/>
                    </a:cubicBezTo>
                    <a:cubicBezTo>
                      <a:pt x="213" y="198"/>
                      <a:pt x="206" y="190"/>
                      <a:pt x="198" y="182"/>
                    </a:cubicBezTo>
                    <a:cubicBezTo>
                      <a:pt x="206" y="186"/>
                      <a:pt x="214" y="190"/>
                      <a:pt x="222" y="193"/>
                    </a:cubicBezTo>
                    <a:cubicBezTo>
                      <a:pt x="227" y="195"/>
                      <a:pt x="231" y="197"/>
                      <a:pt x="236" y="197"/>
                    </a:cubicBezTo>
                    <a:cubicBezTo>
                      <a:pt x="241" y="197"/>
                      <a:pt x="246" y="196"/>
                      <a:pt x="249" y="192"/>
                    </a:cubicBezTo>
                    <a:cubicBezTo>
                      <a:pt x="252" y="188"/>
                      <a:pt x="252" y="182"/>
                      <a:pt x="250" y="178"/>
                    </a:cubicBezTo>
                    <a:cubicBezTo>
                      <a:pt x="248" y="174"/>
                      <a:pt x="244" y="170"/>
                      <a:pt x="240" y="167"/>
                    </a:cubicBezTo>
                    <a:cubicBezTo>
                      <a:pt x="232" y="161"/>
                      <a:pt x="222" y="156"/>
                      <a:pt x="212" y="152"/>
                    </a:cubicBezTo>
                    <a:cubicBezTo>
                      <a:pt x="221" y="153"/>
                      <a:pt x="230" y="153"/>
                      <a:pt x="239" y="153"/>
                    </a:cubicBezTo>
                    <a:cubicBezTo>
                      <a:pt x="244" y="153"/>
                      <a:pt x="249" y="153"/>
                      <a:pt x="253" y="151"/>
                    </a:cubicBezTo>
                    <a:cubicBezTo>
                      <a:pt x="258" y="149"/>
                      <a:pt x="262" y="146"/>
                      <a:pt x="263" y="141"/>
                    </a:cubicBezTo>
                    <a:cubicBezTo>
                      <a:pt x="264" y="136"/>
                      <a:pt x="262" y="131"/>
                      <a:pt x="258" y="128"/>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83" name="Google Shape;2983;p22"/>
              <p:cNvSpPr/>
              <p:nvPr/>
            </p:nvSpPr>
            <p:spPr>
              <a:xfrm>
                <a:off x="4035426" y="4554538"/>
                <a:ext cx="693738" cy="693738"/>
              </a:xfrm>
              <a:custGeom>
                <a:avLst/>
                <a:gdLst/>
                <a:ahLst/>
                <a:cxnLst/>
                <a:rect l="l" t="t" r="r" b="b"/>
                <a:pathLst>
                  <a:path w="184" h="184" extrusionOk="0">
                    <a:moveTo>
                      <a:pt x="179" y="72"/>
                    </a:moveTo>
                    <a:cubicBezTo>
                      <a:pt x="176" y="71"/>
                      <a:pt x="172" y="70"/>
                      <a:pt x="169" y="70"/>
                    </a:cubicBezTo>
                    <a:cubicBezTo>
                      <a:pt x="164" y="69"/>
                      <a:pt x="159" y="70"/>
                      <a:pt x="153" y="71"/>
                    </a:cubicBezTo>
                    <a:cubicBezTo>
                      <a:pt x="157" y="69"/>
                      <a:pt x="160" y="67"/>
                      <a:pt x="164" y="65"/>
                    </a:cubicBezTo>
                    <a:cubicBezTo>
                      <a:pt x="167" y="63"/>
                      <a:pt x="169" y="61"/>
                      <a:pt x="172" y="58"/>
                    </a:cubicBezTo>
                    <a:cubicBezTo>
                      <a:pt x="174" y="55"/>
                      <a:pt x="175" y="52"/>
                      <a:pt x="173" y="48"/>
                    </a:cubicBezTo>
                    <a:cubicBezTo>
                      <a:pt x="172" y="45"/>
                      <a:pt x="169" y="43"/>
                      <a:pt x="166" y="43"/>
                    </a:cubicBezTo>
                    <a:cubicBezTo>
                      <a:pt x="163" y="42"/>
                      <a:pt x="159" y="43"/>
                      <a:pt x="156" y="44"/>
                    </a:cubicBezTo>
                    <a:cubicBezTo>
                      <a:pt x="149" y="46"/>
                      <a:pt x="142" y="50"/>
                      <a:pt x="136" y="54"/>
                    </a:cubicBezTo>
                    <a:cubicBezTo>
                      <a:pt x="140" y="49"/>
                      <a:pt x="143" y="44"/>
                      <a:pt x="147" y="39"/>
                    </a:cubicBezTo>
                    <a:cubicBezTo>
                      <a:pt x="149" y="36"/>
                      <a:pt x="151" y="33"/>
                      <a:pt x="152" y="30"/>
                    </a:cubicBezTo>
                    <a:cubicBezTo>
                      <a:pt x="153" y="26"/>
                      <a:pt x="152" y="22"/>
                      <a:pt x="150" y="20"/>
                    </a:cubicBezTo>
                    <a:cubicBezTo>
                      <a:pt x="147" y="17"/>
                      <a:pt x="144" y="17"/>
                      <a:pt x="141" y="18"/>
                    </a:cubicBezTo>
                    <a:cubicBezTo>
                      <a:pt x="137" y="18"/>
                      <a:pt x="134" y="20"/>
                      <a:pt x="132" y="22"/>
                    </a:cubicBezTo>
                    <a:cubicBezTo>
                      <a:pt x="126" y="27"/>
                      <a:pt x="121" y="33"/>
                      <a:pt x="117" y="40"/>
                    </a:cubicBezTo>
                    <a:cubicBezTo>
                      <a:pt x="119" y="34"/>
                      <a:pt x="121" y="28"/>
                      <a:pt x="122" y="21"/>
                    </a:cubicBezTo>
                    <a:cubicBezTo>
                      <a:pt x="123" y="18"/>
                      <a:pt x="123" y="15"/>
                      <a:pt x="123" y="11"/>
                    </a:cubicBezTo>
                    <a:cubicBezTo>
                      <a:pt x="122" y="8"/>
                      <a:pt x="120" y="4"/>
                      <a:pt x="117" y="3"/>
                    </a:cubicBezTo>
                    <a:cubicBezTo>
                      <a:pt x="114" y="2"/>
                      <a:pt x="110" y="3"/>
                      <a:pt x="107" y="4"/>
                    </a:cubicBezTo>
                    <a:cubicBezTo>
                      <a:pt x="105" y="6"/>
                      <a:pt x="103" y="9"/>
                      <a:pt x="101" y="12"/>
                    </a:cubicBezTo>
                    <a:cubicBezTo>
                      <a:pt x="98" y="19"/>
                      <a:pt x="96" y="26"/>
                      <a:pt x="95" y="34"/>
                    </a:cubicBezTo>
                    <a:cubicBezTo>
                      <a:pt x="94" y="28"/>
                      <a:pt x="93" y="22"/>
                      <a:pt x="92" y="15"/>
                    </a:cubicBezTo>
                    <a:cubicBezTo>
                      <a:pt x="91" y="12"/>
                      <a:pt x="90" y="8"/>
                      <a:pt x="88" y="6"/>
                    </a:cubicBezTo>
                    <a:cubicBezTo>
                      <a:pt x="87" y="3"/>
                      <a:pt x="83" y="0"/>
                      <a:pt x="80" y="0"/>
                    </a:cubicBezTo>
                    <a:cubicBezTo>
                      <a:pt x="77" y="0"/>
                      <a:pt x="74" y="3"/>
                      <a:pt x="72" y="5"/>
                    </a:cubicBezTo>
                    <a:cubicBezTo>
                      <a:pt x="70" y="8"/>
                      <a:pt x="70" y="12"/>
                      <a:pt x="69" y="15"/>
                    </a:cubicBezTo>
                    <a:cubicBezTo>
                      <a:pt x="69" y="20"/>
                      <a:pt x="69" y="25"/>
                      <a:pt x="70" y="31"/>
                    </a:cubicBezTo>
                    <a:cubicBezTo>
                      <a:pt x="68" y="27"/>
                      <a:pt x="66" y="24"/>
                      <a:pt x="64" y="20"/>
                    </a:cubicBezTo>
                    <a:cubicBezTo>
                      <a:pt x="63" y="18"/>
                      <a:pt x="61" y="15"/>
                      <a:pt x="58" y="12"/>
                    </a:cubicBezTo>
                    <a:cubicBezTo>
                      <a:pt x="55" y="10"/>
                      <a:pt x="51" y="9"/>
                      <a:pt x="48" y="11"/>
                    </a:cubicBezTo>
                    <a:cubicBezTo>
                      <a:pt x="45" y="12"/>
                      <a:pt x="43" y="15"/>
                      <a:pt x="42" y="18"/>
                    </a:cubicBezTo>
                    <a:cubicBezTo>
                      <a:pt x="42" y="21"/>
                      <a:pt x="42" y="25"/>
                      <a:pt x="43" y="28"/>
                    </a:cubicBezTo>
                    <a:cubicBezTo>
                      <a:pt x="45" y="35"/>
                      <a:pt x="49" y="42"/>
                      <a:pt x="53" y="48"/>
                    </a:cubicBezTo>
                    <a:cubicBezTo>
                      <a:pt x="49" y="44"/>
                      <a:pt x="44" y="41"/>
                      <a:pt x="38" y="37"/>
                    </a:cubicBezTo>
                    <a:cubicBezTo>
                      <a:pt x="36" y="35"/>
                      <a:pt x="33" y="33"/>
                      <a:pt x="29" y="32"/>
                    </a:cubicBezTo>
                    <a:cubicBezTo>
                      <a:pt x="26" y="31"/>
                      <a:pt x="22" y="32"/>
                      <a:pt x="20" y="34"/>
                    </a:cubicBezTo>
                    <a:cubicBezTo>
                      <a:pt x="17" y="37"/>
                      <a:pt x="17" y="40"/>
                      <a:pt x="17" y="43"/>
                    </a:cubicBezTo>
                    <a:cubicBezTo>
                      <a:pt x="18" y="47"/>
                      <a:pt x="20" y="50"/>
                      <a:pt x="22" y="52"/>
                    </a:cubicBezTo>
                    <a:cubicBezTo>
                      <a:pt x="27" y="58"/>
                      <a:pt x="33" y="63"/>
                      <a:pt x="39" y="67"/>
                    </a:cubicBezTo>
                    <a:cubicBezTo>
                      <a:pt x="33" y="65"/>
                      <a:pt x="27" y="64"/>
                      <a:pt x="21" y="62"/>
                    </a:cubicBezTo>
                    <a:cubicBezTo>
                      <a:pt x="18" y="61"/>
                      <a:pt x="14" y="61"/>
                      <a:pt x="11" y="61"/>
                    </a:cubicBezTo>
                    <a:cubicBezTo>
                      <a:pt x="7" y="62"/>
                      <a:pt x="4" y="64"/>
                      <a:pt x="3" y="67"/>
                    </a:cubicBezTo>
                    <a:cubicBezTo>
                      <a:pt x="1" y="70"/>
                      <a:pt x="2" y="74"/>
                      <a:pt x="4" y="77"/>
                    </a:cubicBezTo>
                    <a:cubicBezTo>
                      <a:pt x="6" y="79"/>
                      <a:pt x="9" y="81"/>
                      <a:pt x="12" y="83"/>
                    </a:cubicBezTo>
                    <a:cubicBezTo>
                      <a:pt x="19" y="86"/>
                      <a:pt x="26" y="88"/>
                      <a:pt x="34" y="89"/>
                    </a:cubicBezTo>
                    <a:cubicBezTo>
                      <a:pt x="27" y="90"/>
                      <a:pt x="21" y="91"/>
                      <a:pt x="15" y="92"/>
                    </a:cubicBezTo>
                    <a:cubicBezTo>
                      <a:pt x="12" y="93"/>
                      <a:pt x="8" y="94"/>
                      <a:pt x="5" y="96"/>
                    </a:cubicBezTo>
                    <a:cubicBezTo>
                      <a:pt x="2" y="97"/>
                      <a:pt x="0" y="101"/>
                      <a:pt x="0" y="104"/>
                    </a:cubicBezTo>
                    <a:cubicBezTo>
                      <a:pt x="0" y="107"/>
                      <a:pt x="2" y="110"/>
                      <a:pt x="5" y="112"/>
                    </a:cubicBezTo>
                    <a:cubicBezTo>
                      <a:pt x="8" y="114"/>
                      <a:pt x="11" y="114"/>
                      <a:pt x="15" y="115"/>
                    </a:cubicBezTo>
                    <a:cubicBezTo>
                      <a:pt x="20" y="115"/>
                      <a:pt x="25" y="115"/>
                      <a:pt x="30" y="114"/>
                    </a:cubicBezTo>
                    <a:cubicBezTo>
                      <a:pt x="27" y="116"/>
                      <a:pt x="23" y="118"/>
                      <a:pt x="20" y="120"/>
                    </a:cubicBezTo>
                    <a:cubicBezTo>
                      <a:pt x="17" y="122"/>
                      <a:pt x="14" y="123"/>
                      <a:pt x="12" y="126"/>
                    </a:cubicBezTo>
                    <a:cubicBezTo>
                      <a:pt x="10" y="129"/>
                      <a:pt x="9" y="133"/>
                      <a:pt x="10" y="136"/>
                    </a:cubicBezTo>
                    <a:cubicBezTo>
                      <a:pt x="11" y="139"/>
                      <a:pt x="15" y="141"/>
                      <a:pt x="18" y="142"/>
                    </a:cubicBezTo>
                    <a:cubicBezTo>
                      <a:pt x="21" y="142"/>
                      <a:pt x="24" y="142"/>
                      <a:pt x="28" y="141"/>
                    </a:cubicBezTo>
                    <a:cubicBezTo>
                      <a:pt x="35" y="139"/>
                      <a:pt x="42" y="135"/>
                      <a:pt x="48" y="131"/>
                    </a:cubicBezTo>
                    <a:cubicBezTo>
                      <a:pt x="44" y="135"/>
                      <a:pt x="40" y="140"/>
                      <a:pt x="37" y="146"/>
                    </a:cubicBezTo>
                    <a:cubicBezTo>
                      <a:pt x="35" y="148"/>
                      <a:pt x="33" y="151"/>
                      <a:pt x="32" y="155"/>
                    </a:cubicBezTo>
                    <a:cubicBezTo>
                      <a:pt x="31" y="158"/>
                      <a:pt x="31" y="162"/>
                      <a:pt x="34" y="165"/>
                    </a:cubicBezTo>
                    <a:cubicBezTo>
                      <a:pt x="36" y="167"/>
                      <a:pt x="40" y="168"/>
                      <a:pt x="43" y="167"/>
                    </a:cubicBezTo>
                    <a:cubicBezTo>
                      <a:pt x="46" y="166"/>
                      <a:pt x="49" y="164"/>
                      <a:pt x="52" y="162"/>
                    </a:cubicBezTo>
                    <a:cubicBezTo>
                      <a:pt x="58" y="157"/>
                      <a:pt x="62" y="151"/>
                      <a:pt x="66" y="145"/>
                    </a:cubicBezTo>
                    <a:cubicBezTo>
                      <a:pt x="65" y="151"/>
                      <a:pt x="63" y="157"/>
                      <a:pt x="62" y="163"/>
                    </a:cubicBezTo>
                    <a:cubicBezTo>
                      <a:pt x="61" y="166"/>
                      <a:pt x="60" y="170"/>
                      <a:pt x="61" y="173"/>
                    </a:cubicBezTo>
                    <a:cubicBezTo>
                      <a:pt x="62" y="177"/>
                      <a:pt x="64" y="180"/>
                      <a:pt x="67" y="181"/>
                    </a:cubicBezTo>
                    <a:cubicBezTo>
                      <a:pt x="70" y="183"/>
                      <a:pt x="74" y="182"/>
                      <a:pt x="76" y="180"/>
                    </a:cubicBezTo>
                    <a:cubicBezTo>
                      <a:pt x="79" y="178"/>
                      <a:pt x="81" y="175"/>
                      <a:pt x="82" y="172"/>
                    </a:cubicBezTo>
                    <a:cubicBezTo>
                      <a:pt x="86" y="165"/>
                      <a:pt x="88" y="158"/>
                      <a:pt x="89" y="150"/>
                    </a:cubicBezTo>
                    <a:cubicBezTo>
                      <a:pt x="90" y="157"/>
                      <a:pt x="91" y="163"/>
                      <a:pt x="92" y="169"/>
                    </a:cubicBezTo>
                    <a:cubicBezTo>
                      <a:pt x="93" y="172"/>
                      <a:pt x="93" y="176"/>
                      <a:pt x="95" y="179"/>
                    </a:cubicBezTo>
                    <a:cubicBezTo>
                      <a:pt x="97" y="182"/>
                      <a:pt x="100" y="184"/>
                      <a:pt x="104" y="184"/>
                    </a:cubicBezTo>
                    <a:cubicBezTo>
                      <a:pt x="107" y="184"/>
                      <a:pt x="110" y="182"/>
                      <a:pt x="112" y="179"/>
                    </a:cubicBezTo>
                    <a:cubicBezTo>
                      <a:pt x="114" y="176"/>
                      <a:pt x="114" y="173"/>
                      <a:pt x="114" y="169"/>
                    </a:cubicBezTo>
                    <a:cubicBezTo>
                      <a:pt x="115" y="164"/>
                      <a:pt x="114" y="159"/>
                      <a:pt x="113" y="154"/>
                    </a:cubicBezTo>
                    <a:cubicBezTo>
                      <a:pt x="115" y="157"/>
                      <a:pt x="117" y="161"/>
                      <a:pt x="119" y="164"/>
                    </a:cubicBezTo>
                    <a:cubicBezTo>
                      <a:pt x="121" y="167"/>
                      <a:pt x="123" y="170"/>
                      <a:pt x="126" y="172"/>
                    </a:cubicBezTo>
                    <a:cubicBezTo>
                      <a:pt x="129" y="174"/>
                      <a:pt x="132" y="175"/>
                      <a:pt x="136" y="174"/>
                    </a:cubicBezTo>
                    <a:cubicBezTo>
                      <a:pt x="139" y="173"/>
                      <a:pt x="141" y="169"/>
                      <a:pt x="141" y="166"/>
                    </a:cubicBezTo>
                    <a:cubicBezTo>
                      <a:pt x="142" y="163"/>
                      <a:pt x="141" y="160"/>
                      <a:pt x="140" y="156"/>
                    </a:cubicBezTo>
                    <a:cubicBezTo>
                      <a:pt x="138" y="149"/>
                      <a:pt x="134" y="142"/>
                      <a:pt x="130" y="136"/>
                    </a:cubicBezTo>
                    <a:cubicBezTo>
                      <a:pt x="135" y="140"/>
                      <a:pt x="140" y="144"/>
                      <a:pt x="145" y="147"/>
                    </a:cubicBezTo>
                    <a:cubicBezTo>
                      <a:pt x="148" y="149"/>
                      <a:pt x="151" y="151"/>
                      <a:pt x="154" y="152"/>
                    </a:cubicBezTo>
                    <a:cubicBezTo>
                      <a:pt x="158" y="153"/>
                      <a:pt x="162" y="153"/>
                      <a:pt x="164" y="150"/>
                    </a:cubicBezTo>
                    <a:cubicBezTo>
                      <a:pt x="167" y="148"/>
                      <a:pt x="167" y="144"/>
                      <a:pt x="166" y="141"/>
                    </a:cubicBezTo>
                    <a:cubicBezTo>
                      <a:pt x="166" y="138"/>
                      <a:pt x="164" y="135"/>
                      <a:pt x="162" y="132"/>
                    </a:cubicBezTo>
                    <a:cubicBezTo>
                      <a:pt x="157" y="126"/>
                      <a:pt x="151" y="122"/>
                      <a:pt x="144" y="118"/>
                    </a:cubicBezTo>
                    <a:cubicBezTo>
                      <a:pt x="150" y="119"/>
                      <a:pt x="156" y="121"/>
                      <a:pt x="163" y="122"/>
                    </a:cubicBezTo>
                    <a:cubicBezTo>
                      <a:pt x="166" y="123"/>
                      <a:pt x="169" y="124"/>
                      <a:pt x="173" y="123"/>
                    </a:cubicBezTo>
                    <a:cubicBezTo>
                      <a:pt x="176" y="122"/>
                      <a:pt x="180" y="120"/>
                      <a:pt x="181" y="117"/>
                    </a:cubicBezTo>
                    <a:cubicBezTo>
                      <a:pt x="182" y="114"/>
                      <a:pt x="181" y="111"/>
                      <a:pt x="180" y="108"/>
                    </a:cubicBezTo>
                    <a:cubicBezTo>
                      <a:pt x="178" y="105"/>
                      <a:pt x="175" y="103"/>
                      <a:pt x="172" y="102"/>
                    </a:cubicBezTo>
                    <a:cubicBezTo>
                      <a:pt x="165" y="98"/>
                      <a:pt x="158" y="96"/>
                      <a:pt x="150" y="95"/>
                    </a:cubicBezTo>
                    <a:cubicBezTo>
                      <a:pt x="156" y="94"/>
                      <a:pt x="162" y="93"/>
                      <a:pt x="169" y="92"/>
                    </a:cubicBezTo>
                    <a:cubicBezTo>
                      <a:pt x="172" y="91"/>
                      <a:pt x="176" y="91"/>
                      <a:pt x="178" y="89"/>
                    </a:cubicBezTo>
                    <a:cubicBezTo>
                      <a:pt x="181" y="87"/>
                      <a:pt x="184" y="84"/>
                      <a:pt x="184" y="80"/>
                    </a:cubicBezTo>
                    <a:cubicBezTo>
                      <a:pt x="184" y="77"/>
                      <a:pt x="182" y="74"/>
                      <a:pt x="179" y="7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84" name="Google Shape;2984;p22"/>
              <p:cNvSpPr/>
              <p:nvPr/>
            </p:nvSpPr>
            <p:spPr>
              <a:xfrm>
                <a:off x="4148138" y="4672013"/>
                <a:ext cx="468312" cy="463550"/>
              </a:xfrm>
              <a:custGeom>
                <a:avLst/>
                <a:gdLst/>
                <a:ahLst/>
                <a:cxnLst/>
                <a:rect l="l" t="t" r="r" b="b"/>
                <a:pathLst>
                  <a:path w="124" h="123" extrusionOk="0">
                    <a:moveTo>
                      <a:pt x="115" y="35"/>
                    </a:moveTo>
                    <a:cubicBezTo>
                      <a:pt x="113" y="35"/>
                      <a:pt x="110" y="35"/>
                      <a:pt x="108" y="35"/>
                    </a:cubicBezTo>
                    <a:cubicBezTo>
                      <a:pt x="105" y="36"/>
                      <a:pt x="102" y="37"/>
                      <a:pt x="98" y="38"/>
                    </a:cubicBezTo>
                    <a:cubicBezTo>
                      <a:pt x="100" y="36"/>
                      <a:pt x="102" y="35"/>
                      <a:pt x="104" y="33"/>
                    </a:cubicBezTo>
                    <a:cubicBezTo>
                      <a:pt x="106" y="31"/>
                      <a:pt x="107" y="29"/>
                      <a:pt x="108" y="27"/>
                    </a:cubicBezTo>
                    <a:cubicBezTo>
                      <a:pt x="109" y="25"/>
                      <a:pt x="109" y="23"/>
                      <a:pt x="108" y="21"/>
                    </a:cubicBezTo>
                    <a:cubicBezTo>
                      <a:pt x="107" y="19"/>
                      <a:pt x="104" y="18"/>
                      <a:pt x="102" y="18"/>
                    </a:cubicBezTo>
                    <a:cubicBezTo>
                      <a:pt x="100" y="18"/>
                      <a:pt x="98" y="19"/>
                      <a:pt x="96" y="20"/>
                    </a:cubicBezTo>
                    <a:cubicBezTo>
                      <a:pt x="92" y="23"/>
                      <a:pt x="88" y="26"/>
                      <a:pt x="84" y="30"/>
                    </a:cubicBezTo>
                    <a:cubicBezTo>
                      <a:pt x="86" y="26"/>
                      <a:pt x="88" y="22"/>
                      <a:pt x="89" y="18"/>
                    </a:cubicBezTo>
                    <a:cubicBezTo>
                      <a:pt x="90" y="16"/>
                      <a:pt x="91" y="14"/>
                      <a:pt x="91" y="12"/>
                    </a:cubicBezTo>
                    <a:cubicBezTo>
                      <a:pt x="91" y="10"/>
                      <a:pt x="90" y="7"/>
                      <a:pt x="88" y="6"/>
                    </a:cubicBezTo>
                    <a:cubicBezTo>
                      <a:pt x="86" y="5"/>
                      <a:pt x="84" y="5"/>
                      <a:pt x="82" y="6"/>
                    </a:cubicBezTo>
                    <a:cubicBezTo>
                      <a:pt x="80" y="7"/>
                      <a:pt x="78" y="8"/>
                      <a:pt x="77" y="10"/>
                    </a:cubicBezTo>
                    <a:cubicBezTo>
                      <a:pt x="74" y="14"/>
                      <a:pt x="72" y="19"/>
                      <a:pt x="70" y="24"/>
                    </a:cubicBezTo>
                    <a:cubicBezTo>
                      <a:pt x="71" y="19"/>
                      <a:pt x="71" y="15"/>
                      <a:pt x="71" y="11"/>
                    </a:cubicBezTo>
                    <a:cubicBezTo>
                      <a:pt x="70" y="9"/>
                      <a:pt x="70" y="6"/>
                      <a:pt x="70" y="4"/>
                    </a:cubicBezTo>
                    <a:cubicBezTo>
                      <a:pt x="69" y="2"/>
                      <a:pt x="67" y="0"/>
                      <a:pt x="65" y="0"/>
                    </a:cubicBezTo>
                    <a:cubicBezTo>
                      <a:pt x="62" y="0"/>
                      <a:pt x="60" y="1"/>
                      <a:pt x="59" y="2"/>
                    </a:cubicBezTo>
                    <a:cubicBezTo>
                      <a:pt x="57" y="4"/>
                      <a:pt x="56" y="6"/>
                      <a:pt x="56" y="8"/>
                    </a:cubicBezTo>
                    <a:cubicBezTo>
                      <a:pt x="55" y="13"/>
                      <a:pt x="55" y="18"/>
                      <a:pt x="55" y="23"/>
                    </a:cubicBezTo>
                    <a:cubicBezTo>
                      <a:pt x="53" y="19"/>
                      <a:pt x="52" y="15"/>
                      <a:pt x="50" y="12"/>
                    </a:cubicBezTo>
                    <a:cubicBezTo>
                      <a:pt x="49" y="10"/>
                      <a:pt x="48" y="7"/>
                      <a:pt x="47" y="6"/>
                    </a:cubicBezTo>
                    <a:cubicBezTo>
                      <a:pt x="45" y="4"/>
                      <a:pt x="43" y="3"/>
                      <a:pt x="40" y="4"/>
                    </a:cubicBezTo>
                    <a:cubicBezTo>
                      <a:pt x="38" y="4"/>
                      <a:pt x="37" y="6"/>
                      <a:pt x="36" y="8"/>
                    </a:cubicBezTo>
                    <a:cubicBezTo>
                      <a:pt x="35" y="10"/>
                      <a:pt x="35" y="13"/>
                      <a:pt x="36" y="15"/>
                    </a:cubicBezTo>
                    <a:cubicBezTo>
                      <a:pt x="36" y="18"/>
                      <a:pt x="37" y="21"/>
                      <a:pt x="39" y="25"/>
                    </a:cubicBezTo>
                    <a:cubicBezTo>
                      <a:pt x="37" y="23"/>
                      <a:pt x="35" y="21"/>
                      <a:pt x="33" y="19"/>
                    </a:cubicBezTo>
                    <a:cubicBezTo>
                      <a:pt x="32" y="17"/>
                      <a:pt x="30" y="16"/>
                      <a:pt x="28" y="15"/>
                    </a:cubicBezTo>
                    <a:cubicBezTo>
                      <a:pt x="26" y="14"/>
                      <a:pt x="23" y="14"/>
                      <a:pt x="21" y="15"/>
                    </a:cubicBezTo>
                    <a:cubicBezTo>
                      <a:pt x="19" y="16"/>
                      <a:pt x="19" y="19"/>
                      <a:pt x="19" y="21"/>
                    </a:cubicBezTo>
                    <a:cubicBezTo>
                      <a:pt x="19" y="23"/>
                      <a:pt x="20" y="25"/>
                      <a:pt x="21" y="27"/>
                    </a:cubicBezTo>
                    <a:cubicBezTo>
                      <a:pt x="23" y="31"/>
                      <a:pt x="27" y="35"/>
                      <a:pt x="30" y="39"/>
                    </a:cubicBezTo>
                    <a:cubicBezTo>
                      <a:pt x="27" y="37"/>
                      <a:pt x="23" y="35"/>
                      <a:pt x="19" y="34"/>
                    </a:cubicBezTo>
                    <a:cubicBezTo>
                      <a:pt x="17" y="33"/>
                      <a:pt x="15" y="32"/>
                      <a:pt x="12" y="32"/>
                    </a:cubicBezTo>
                    <a:cubicBezTo>
                      <a:pt x="10" y="32"/>
                      <a:pt x="8" y="33"/>
                      <a:pt x="6" y="35"/>
                    </a:cubicBezTo>
                    <a:cubicBezTo>
                      <a:pt x="5" y="37"/>
                      <a:pt x="5" y="39"/>
                      <a:pt x="6" y="41"/>
                    </a:cubicBezTo>
                    <a:cubicBezTo>
                      <a:pt x="7" y="43"/>
                      <a:pt x="9" y="45"/>
                      <a:pt x="11" y="46"/>
                    </a:cubicBezTo>
                    <a:cubicBezTo>
                      <a:pt x="15" y="49"/>
                      <a:pt x="19" y="51"/>
                      <a:pt x="24" y="53"/>
                    </a:cubicBezTo>
                    <a:cubicBezTo>
                      <a:pt x="20" y="53"/>
                      <a:pt x="16" y="52"/>
                      <a:pt x="12" y="53"/>
                    </a:cubicBezTo>
                    <a:cubicBezTo>
                      <a:pt x="9" y="53"/>
                      <a:pt x="7" y="53"/>
                      <a:pt x="5" y="54"/>
                    </a:cubicBezTo>
                    <a:cubicBezTo>
                      <a:pt x="3" y="54"/>
                      <a:pt x="1" y="56"/>
                      <a:pt x="1" y="58"/>
                    </a:cubicBezTo>
                    <a:cubicBezTo>
                      <a:pt x="0" y="61"/>
                      <a:pt x="1" y="63"/>
                      <a:pt x="3" y="64"/>
                    </a:cubicBezTo>
                    <a:cubicBezTo>
                      <a:pt x="5" y="66"/>
                      <a:pt x="7" y="67"/>
                      <a:pt x="9" y="67"/>
                    </a:cubicBezTo>
                    <a:cubicBezTo>
                      <a:pt x="14" y="68"/>
                      <a:pt x="19" y="68"/>
                      <a:pt x="24" y="68"/>
                    </a:cubicBezTo>
                    <a:cubicBezTo>
                      <a:pt x="20" y="70"/>
                      <a:pt x="16" y="71"/>
                      <a:pt x="12" y="73"/>
                    </a:cubicBezTo>
                    <a:cubicBezTo>
                      <a:pt x="10" y="74"/>
                      <a:pt x="8" y="75"/>
                      <a:pt x="6" y="76"/>
                    </a:cubicBezTo>
                    <a:cubicBezTo>
                      <a:pt x="5" y="78"/>
                      <a:pt x="4" y="80"/>
                      <a:pt x="4" y="83"/>
                    </a:cubicBezTo>
                    <a:cubicBezTo>
                      <a:pt x="5" y="85"/>
                      <a:pt x="7" y="86"/>
                      <a:pt x="9" y="87"/>
                    </a:cubicBezTo>
                    <a:cubicBezTo>
                      <a:pt x="11" y="88"/>
                      <a:pt x="13" y="88"/>
                      <a:pt x="15" y="87"/>
                    </a:cubicBezTo>
                    <a:cubicBezTo>
                      <a:pt x="19" y="87"/>
                      <a:pt x="22" y="86"/>
                      <a:pt x="25" y="84"/>
                    </a:cubicBezTo>
                    <a:cubicBezTo>
                      <a:pt x="23" y="86"/>
                      <a:pt x="22" y="88"/>
                      <a:pt x="20" y="90"/>
                    </a:cubicBezTo>
                    <a:cubicBezTo>
                      <a:pt x="18" y="91"/>
                      <a:pt x="16" y="93"/>
                      <a:pt x="16" y="95"/>
                    </a:cubicBezTo>
                    <a:cubicBezTo>
                      <a:pt x="15" y="97"/>
                      <a:pt x="14" y="100"/>
                      <a:pt x="16" y="102"/>
                    </a:cubicBezTo>
                    <a:cubicBezTo>
                      <a:pt x="17" y="104"/>
                      <a:pt x="19" y="104"/>
                      <a:pt x="22" y="104"/>
                    </a:cubicBezTo>
                    <a:cubicBezTo>
                      <a:pt x="24" y="104"/>
                      <a:pt x="26" y="103"/>
                      <a:pt x="28" y="102"/>
                    </a:cubicBezTo>
                    <a:cubicBezTo>
                      <a:pt x="32" y="100"/>
                      <a:pt x="36" y="96"/>
                      <a:pt x="39" y="93"/>
                    </a:cubicBezTo>
                    <a:cubicBezTo>
                      <a:pt x="37" y="96"/>
                      <a:pt x="36" y="100"/>
                      <a:pt x="34" y="104"/>
                    </a:cubicBezTo>
                    <a:cubicBezTo>
                      <a:pt x="33" y="106"/>
                      <a:pt x="33" y="108"/>
                      <a:pt x="33" y="111"/>
                    </a:cubicBezTo>
                    <a:cubicBezTo>
                      <a:pt x="32" y="113"/>
                      <a:pt x="33" y="115"/>
                      <a:pt x="35" y="117"/>
                    </a:cubicBezTo>
                    <a:cubicBezTo>
                      <a:pt x="37" y="118"/>
                      <a:pt x="40" y="118"/>
                      <a:pt x="42" y="117"/>
                    </a:cubicBezTo>
                    <a:cubicBezTo>
                      <a:pt x="44" y="116"/>
                      <a:pt x="45" y="114"/>
                      <a:pt x="47" y="112"/>
                    </a:cubicBezTo>
                    <a:cubicBezTo>
                      <a:pt x="50" y="108"/>
                      <a:pt x="52" y="104"/>
                      <a:pt x="53" y="99"/>
                    </a:cubicBezTo>
                    <a:cubicBezTo>
                      <a:pt x="53" y="103"/>
                      <a:pt x="53" y="107"/>
                      <a:pt x="53" y="111"/>
                    </a:cubicBezTo>
                    <a:cubicBezTo>
                      <a:pt x="53" y="114"/>
                      <a:pt x="53" y="116"/>
                      <a:pt x="54" y="118"/>
                    </a:cubicBezTo>
                    <a:cubicBezTo>
                      <a:pt x="55" y="120"/>
                      <a:pt x="57" y="122"/>
                      <a:pt x="59" y="123"/>
                    </a:cubicBezTo>
                    <a:cubicBezTo>
                      <a:pt x="61" y="123"/>
                      <a:pt x="64" y="122"/>
                      <a:pt x="65" y="120"/>
                    </a:cubicBezTo>
                    <a:cubicBezTo>
                      <a:pt x="66" y="118"/>
                      <a:pt x="67" y="116"/>
                      <a:pt x="68" y="114"/>
                    </a:cubicBezTo>
                    <a:cubicBezTo>
                      <a:pt x="69" y="109"/>
                      <a:pt x="69" y="104"/>
                      <a:pt x="69" y="99"/>
                    </a:cubicBezTo>
                    <a:cubicBezTo>
                      <a:pt x="70" y="103"/>
                      <a:pt x="72" y="107"/>
                      <a:pt x="73" y="111"/>
                    </a:cubicBezTo>
                    <a:cubicBezTo>
                      <a:pt x="74" y="113"/>
                      <a:pt x="75" y="115"/>
                      <a:pt x="77" y="117"/>
                    </a:cubicBezTo>
                    <a:cubicBezTo>
                      <a:pt x="79" y="118"/>
                      <a:pt x="81" y="119"/>
                      <a:pt x="83" y="119"/>
                    </a:cubicBezTo>
                    <a:cubicBezTo>
                      <a:pt x="85" y="118"/>
                      <a:pt x="87" y="116"/>
                      <a:pt x="88" y="114"/>
                    </a:cubicBezTo>
                    <a:cubicBezTo>
                      <a:pt x="88" y="112"/>
                      <a:pt x="88" y="110"/>
                      <a:pt x="88" y="108"/>
                    </a:cubicBezTo>
                    <a:cubicBezTo>
                      <a:pt x="87" y="104"/>
                      <a:pt x="86" y="101"/>
                      <a:pt x="85" y="98"/>
                    </a:cubicBezTo>
                    <a:cubicBezTo>
                      <a:pt x="87" y="100"/>
                      <a:pt x="89" y="101"/>
                      <a:pt x="90" y="103"/>
                    </a:cubicBezTo>
                    <a:cubicBezTo>
                      <a:pt x="92" y="105"/>
                      <a:pt x="94" y="107"/>
                      <a:pt x="96" y="108"/>
                    </a:cubicBezTo>
                    <a:cubicBezTo>
                      <a:pt x="98" y="108"/>
                      <a:pt x="101" y="109"/>
                      <a:pt x="102" y="107"/>
                    </a:cubicBezTo>
                    <a:cubicBezTo>
                      <a:pt x="104" y="106"/>
                      <a:pt x="105" y="104"/>
                      <a:pt x="105" y="101"/>
                    </a:cubicBezTo>
                    <a:cubicBezTo>
                      <a:pt x="105" y="99"/>
                      <a:pt x="104" y="97"/>
                      <a:pt x="103" y="95"/>
                    </a:cubicBezTo>
                    <a:cubicBezTo>
                      <a:pt x="100" y="91"/>
                      <a:pt x="97" y="87"/>
                      <a:pt x="93" y="84"/>
                    </a:cubicBezTo>
                    <a:cubicBezTo>
                      <a:pt x="97" y="86"/>
                      <a:pt x="101" y="87"/>
                      <a:pt x="105" y="89"/>
                    </a:cubicBezTo>
                    <a:cubicBezTo>
                      <a:pt x="107" y="90"/>
                      <a:pt x="109" y="90"/>
                      <a:pt x="111" y="91"/>
                    </a:cubicBezTo>
                    <a:cubicBezTo>
                      <a:pt x="114" y="91"/>
                      <a:pt x="116" y="90"/>
                      <a:pt x="117" y="88"/>
                    </a:cubicBezTo>
                    <a:cubicBezTo>
                      <a:pt x="118" y="86"/>
                      <a:pt x="118" y="83"/>
                      <a:pt x="117" y="81"/>
                    </a:cubicBezTo>
                    <a:cubicBezTo>
                      <a:pt x="116" y="79"/>
                      <a:pt x="115" y="78"/>
                      <a:pt x="113" y="77"/>
                    </a:cubicBezTo>
                    <a:cubicBezTo>
                      <a:pt x="109" y="73"/>
                      <a:pt x="104" y="71"/>
                      <a:pt x="100" y="70"/>
                    </a:cubicBezTo>
                    <a:cubicBezTo>
                      <a:pt x="104" y="70"/>
                      <a:pt x="108" y="70"/>
                      <a:pt x="112" y="70"/>
                    </a:cubicBezTo>
                    <a:cubicBezTo>
                      <a:pt x="114" y="70"/>
                      <a:pt x="117" y="70"/>
                      <a:pt x="119" y="69"/>
                    </a:cubicBezTo>
                    <a:cubicBezTo>
                      <a:pt x="121" y="68"/>
                      <a:pt x="123" y="66"/>
                      <a:pt x="123" y="64"/>
                    </a:cubicBezTo>
                    <a:cubicBezTo>
                      <a:pt x="124" y="62"/>
                      <a:pt x="122" y="60"/>
                      <a:pt x="121" y="58"/>
                    </a:cubicBezTo>
                    <a:cubicBezTo>
                      <a:pt x="119" y="57"/>
                      <a:pt x="117" y="56"/>
                      <a:pt x="115" y="55"/>
                    </a:cubicBezTo>
                    <a:cubicBezTo>
                      <a:pt x="110" y="54"/>
                      <a:pt x="105" y="54"/>
                      <a:pt x="100" y="54"/>
                    </a:cubicBezTo>
                    <a:cubicBezTo>
                      <a:pt x="104" y="53"/>
                      <a:pt x="108" y="51"/>
                      <a:pt x="111" y="50"/>
                    </a:cubicBezTo>
                    <a:cubicBezTo>
                      <a:pt x="113" y="49"/>
                      <a:pt x="116" y="48"/>
                      <a:pt x="117" y="46"/>
                    </a:cubicBezTo>
                    <a:cubicBezTo>
                      <a:pt x="119" y="44"/>
                      <a:pt x="120" y="42"/>
                      <a:pt x="119" y="40"/>
                    </a:cubicBezTo>
                    <a:cubicBezTo>
                      <a:pt x="119" y="38"/>
                      <a:pt x="117" y="36"/>
                      <a:pt x="115" y="3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85" name="Google Shape;2985;p22"/>
              <p:cNvSpPr/>
              <p:nvPr/>
            </p:nvSpPr>
            <p:spPr>
              <a:xfrm>
                <a:off x="4281488" y="4792663"/>
                <a:ext cx="206375" cy="217488"/>
              </a:xfrm>
              <a:custGeom>
                <a:avLst/>
                <a:gdLst/>
                <a:ahLst/>
                <a:cxnLst/>
                <a:rect l="l" t="t" r="r" b="b"/>
                <a:pathLst>
                  <a:path w="55" h="58" extrusionOk="0">
                    <a:moveTo>
                      <a:pt x="12" y="2"/>
                    </a:moveTo>
                    <a:cubicBezTo>
                      <a:pt x="11" y="5"/>
                      <a:pt x="12" y="9"/>
                      <a:pt x="10" y="11"/>
                    </a:cubicBezTo>
                    <a:cubicBezTo>
                      <a:pt x="10" y="12"/>
                      <a:pt x="8" y="13"/>
                      <a:pt x="7" y="13"/>
                    </a:cubicBezTo>
                    <a:cubicBezTo>
                      <a:pt x="5" y="14"/>
                      <a:pt x="3" y="15"/>
                      <a:pt x="2" y="17"/>
                    </a:cubicBezTo>
                    <a:cubicBezTo>
                      <a:pt x="1" y="19"/>
                      <a:pt x="0" y="21"/>
                      <a:pt x="2" y="23"/>
                    </a:cubicBezTo>
                    <a:cubicBezTo>
                      <a:pt x="2" y="24"/>
                      <a:pt x="3" y="24"/>
                      <a:pt x="4" y="25"/>
                    </a:cubicBezTo>
                    <a:cubicBezTo>
                      <a:pt x="7" y="28"/>
                      <a:pt x="0" y="35"/>
                      <a:pt x="3" y="39"/>
                    </a:cubicBezTo>
                    <a:cubicBezTo>
                      <a:pt x="4" y="43"/>
                      <a:pt x="10" y="42"/>
                      <a:pt x="12" y="46"/>
                    </a:cubicBezTo>
                    <a:cubicBezTo>
                      <a:pt x="13" y="47"/>
                      <a:pt x="13" y="48"/>
                      <a:pt x="13" y="49"/>
                    </a:cubicBezTo>
                    <a:cubicBezTo>
                      <a:pt x="14" y="55"/>
                      <a:pt x="22" y="58"/>
                      <a:pt x="27" y="55"/>
                    </a:cubicBezTo>
                    <a:cubicBezTo>
                      <a:pt x="30" y="53"/>
                      <a:pt x="31" y="49"/>
                      <a:pt x="34" y="48"/>
                    </a:cubicBezTo>
                    <a:cubicBezTo>
                      <a:pt x="39" y="46"/>
                      <a:pt x="44" y="49"/>
                      <a:pt x="47" y="46"/>
                    </a:cubicBezTo>
                    <a:cubicBezTo>
                      <a:pt x="51" y="43"/>
                      <a:pt x="47" y="36"/>
                      <a:pt x="49" y="32"/>
                    </a:cubicBezTo>
                    <a:cubicBezTo>
                      <a:pt x="50" y="28"/>
                      <a:pt x="55" y="25"/>
                      <a:pt x="54" y="21"/>
                    </a:cubicBezTo>
                    <a:cubicBezTo>
                      <a:pt x="52" y="16"/>
                      <a:pt x="44" y="19"/>
                      <a:pt x="43" y="13"/>
                    </a:cubicBezTo>
                    <a:cubicBezTo>
                      <a:pt x="42" y="10"/>
                      <a:pt x="42" y="8"/>
                      <a:pt x="42" y="6"/>
                    </a:cubicBezTo>
                    <a:cubicBezTo>
                      <a:pt x="42" y="4"/>
                      <a:pt x="41" y="2"/>
                      <a:pt x="39" y="1"/>
                    </a:cubicBezTo>
                    <a:cubicBezTo>
                      <a:pt x="36" y="1"/>
                      <a:pt x="34" y="3"/>
                      <a:pt x="32" y="4"/>
                    </a:cubicBezTo>
                    <a:cubicBezTo>
                      <a:pt x="29" y="5"/>
                      <a:pt x="27" y="5"/>
                      <a:pt x="25" y="4"/>
                    </a:cubicBezTo>
                    <a:cubicBezTo>
                      <a:pt x="23" y="3"/>
                      <a:pt x="22" y="2"/>
                      <a:pt x="20" y="1"/>
                    </a:cubicBezTo>
                    <a:cubicBezTo>
                      <a:pt x="19" y="1"/>
                      <a:pt x="17" y="0"/>
                      <a:pt x="15" y="0"/>
                    </a:cubicBezTo>
                    <a:cubicBezTo>
                      <a:pt x="14" y="0"/>
                      <a:pt x="13" y="1"/>
                      <a:pt x="12" y="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86" name="Google Shape;2986;p22"/>
              <p:cNvSpPr/>
              <p:nvPr/>
            </p:nvSpPr>
            <p:spPr>
              <a:xfrm>
                <a:off x="4371976" y="4845051"/>
                <a:ext cx="17463" cy="19050"/>
              </a:xfrm>
              <a:custGeom>
                <a:avLst/>
                <a:gdLst/>
                <a:ahLst/>
                <a:cxnLst/>
                <a:rect l="l" t="t" r="r" b="b"/>
                <a:pathLst>
                  <a:path w="5" h="5" extrusionOk="0">
                    <a:moveTo>
                      <a:pt x="3" y="5"/>
                    </a:moveTo>
                    <a:cubicBezTo>
                      <a:pt x="5" y="5"/>
                      <a:pt x="5" y="0"/>
                      <a:pt x="3" y="0"/>
                    </a:cubicBezTo>
                    <a:cubicBezTo>
                      <a:pt x="0" y="0"/>
                      <a:pt x="0" y="5"/>
                      <a:pt x="3" y="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87" name="Google Shape;2987;p22"/>
              <p:cNvSpPr/>
              <p:nvPr/>
            </p:nvSpPr>
            <p:spPr>
              <a:xfrm>
                <a:off x="4337051" y="4856163"/>
                <a:ext cx="26988" cy="22225"/>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88" name="Google Shape;2988;p22"/>
              <p:cNvSpPr/>
              <p:nvPr/>
            </p:nvSpPr>
            <p:spPr>
              <a:xfrm>
                <a:off x="4367213" y="4894263"/>
                <a:ext cx="26988" cy="22225"/>
              </a:xfrm>
              <a:custGeom>
                <a:avLst/>
                <a:gdLst/>
                <a:ahLst/>
                <a:cxnLst/>
                <a:rect l="l" t="t" r="r" b="b"/>
                <a:pathLst>
                  <a:path w="7" h="6" extrusionOk="0">
                    <a:moveTo>
                      <a:pt x="4" y="6"/>
                    </a:moveTo>
                    <a:cubicBezTo>
                      <a:pt x="7" y="6"/>
                      <a:pt x="7"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89" name="Google Shape;2989;p22"/>
              <p:cNvSpPr/>
              <p:nvPr/>
            </p:nvSpPr>
            <p:spPr>
              <a:xfrm>
                <a:off x="4344988" y="4919663"/>
                <a:ext cx="33338" cy="23813"/>
              </a:xfrm>
              <a:custGeom>
                <a:avLst/>
                <a:gdLst/>
                <a:ahLst/>
                <a:cxnLst/>
                <a:rect l="l" t="t" r="r" b="b"/>
                <a:pathLst>
                  <a:path w="9" h="6" extrusionOk="0">
                    <a:moveTo>
                      <a:pt x="4" y="6"/>
                    </a:moveTo>
                    <a:cubicBezTo>
                      <a:pt x="8" y="6"/>
                      <a:pt x="9"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90" name="Google Shape;2990;p22"/>
              <p:cNvSpPr/>
              <p:nvPr/>
            </p:nvSpPr>
            <p:spPr>
              <a:xfrm>
                <a:off x="4389438" y="48783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91" name="Google Shape;2991;p22"/>
              <p:cNvSpPr/>
              <p:nvPr/>
            </p:nvSpPr>
            <p:spPr>
              <a:xfrm>
                <a:off x="4337051" y="4889501"/>
                <a:ext cx="26988" cy="23813"/>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92" name="Google Shape;2992;p22"/>
              <p:cNvSpPr/>
              <p:nvPr/>
            </p:nvSpPr>
            <p:spPr>
              <a:xfrm>
                <a:off x="4397376" y="49164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93" name="Google Shape;2993;p22"/>
              <p:cNvSpPr/>
              <p:nvPr/>
            </p:nvSpPr>
            <p:spPr>
              <a:xfrm>
                <a:off x="4402138" y="4840288"/>
                <a:ext cx="22225" cy="15875"/>
              </a:xfrm>
              <a:custGeom>
                <a:avLst/>
                <a:gdLst/>
                <a:ahLst/>
                <a:cxnLst/>
                <a:rect l="l" t="t" r="r" b="b"/>
                <a:pathLst>
                  <a:path w="6" h="4" extrusionOk="0">
                    <a:moveTo>
                      <a:pt x="3" y="4"/>
                    </a:moveTo>
                    <a:cubicBezTo>
                      <a:pt x="6" y="4"/>
                      <a:pt x="6" y="0"/>
                      <a:pt x="3" y="0"/>
                    </a:cubicBezTo>
                    <a:cubicBezTo>
                      <a:pt x="0" y="0"/>
                      <a:pt x="0" y="4"/>
                      <a:pt x="3"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94" name="Google Shape;2994;p22"/>
              <p:cNvSpPr/>
              <p:nvPr/>
            </p:nvSpPr>
            <p:spPr>
              <a:xfrm>
                <a:off x="4427538" y="4870451"/>
                <a:ext cx="19050" cy="19050"/>
              </a:xfrm>
              <a:custGeom>
                <a:avLst/>
                <a:gdLst/>
                <a:ahLst/>
                <a:cxnLst/>
                <a:rect l="l" t="t" r="r" b="b"/>
                <a:pathLst>
                  <a:path w="5" h="5" extrusionOk="0">
                    <a:moveTo>
                      <a:pt x="5" y="2"/>
                    </a:moveTo>
                    <a:cubicBezTo>
                      <a:pt x="4" y="1"/>
                      <a:pt x="4" y="1"/>
                      <a:pt x="3" y="1"/>
                    </a:cubicBezTo>
                    <a:cubicBezTo>
                      <a:pt x="0" y="0"/>
                      <a:pt x="0" y="5"/>
                      <a:pt x="3" y="5"/>
                    </a:cubicBezTo>
                    <a:cubicBezTo>
                      <a:pt x="4" y="4"/>
                      <a:pt x="4" y="4"/>
                      <a:pt x="5" y="3"/>
                    </a:cubicBezTo>
                    <a:cubicBezTo>
                      <a:pt x="5" y="3"/>
                      <a:pt x="5" y="2"/>
                      <a:pt x="5" y="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95" name="Google Shape;2995;p22"/>
              <p:cNvSpPr/>
              <p:nvPr/>
            </p:nvSpPr>
            <p:spPr>
              <a:xfrm>
                <a:off x="4364038" y="4870451"/>
                <a:ext cx="19050" cy="12700"/>
              </a:xfrm>
              <a:custGeom>
                <a:avLst/>
                <a:gdLst/>
                <a:ahLst/>
                <a:cxnLst/>
                <a:rect l="l" t="t" r="r" b="b"/>
                <a:pathLst>
                  <a:path w="5" h="3" extrusionOk="0">
                    <a:moveTo>
                      <a:pt x="3" y="3"/>
                    </a:moveTo>
                    <a:cubicBezTo>
                      <a:pt x="5" y="3"/>
                      <a:pt x="5" y="0"/>
                      <a:pt x="3" y="0"/>
                    </a:cubicBezTo>
                    <a:cubicBezTo>
                      <a:pt x="0" y="0"/>
                      <a:pt x="0" y="3"/>
                      <a:pt x="3" y="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96" name="Google Shape;2996;p22"/>
              <p:cNvSpPr/>
              <p:nvPr/>
            </p:nvSpPr>
            <p:spPr>
              <a:xfrm>
                <a:off x="4424363" y="4905376"/>
                <a:ext cx="19050" cy="14288"/>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97" name="Google Shape;2997;p22"/>
              <p:cNvSpPr/>
              <p:nvPr/>
            </p:nvSpPr>
            <p:spPr>
              <a:xfrm>
                <a:off x="4344988" y="4822826"/>
                <a:ext cx="19050" cy="17463"/>
              </a:xfrm>
              <a:custGeom>
                <a:avLst/>
                <a:gdLst/>
                <a:ahLst/>
                <a:cxnLst/>
                <a:rect l="l" t="t" r="r" b="b"/>
                <a:pathLst>
                  <a:path w="5" h="5" extrusionOk="0">
                    <a:moveTo>
                      <a:pt x="1" y="3"/>
                    </a:moveTo>
                    <a:cubicBezTo>
                      <a:pt x="1" y="3"/>
                      <a:pt x="1" y="3"/>
                      <a:pt x="1" y="4"/>
                    </a:cubicBezTo>
                    <a:cubicBezTo>
                      <a:pt x="1" y="5"/>
                      <a:pt x="4" y="5"/>
                      <a:pt x="4" y="4"/>
                    </a:cubicBezTo>
                    <a:cubicBezTo>
                      <a:pt x="4" y="3"/>
                      <a:pt x="4" y="3"/>
                      <a:pt x="4" y="3"/>
                    </a:cubicBezTo>
                    <a:cubicBezTo>
                      <a:pt x="5" y="0"/>
                      <a:pt x="0" y="0"/>
                      <a:pt x="1" y="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98" name="Google Shape;2998;p22"/>
              <p:cNvSpPr/>
              <p:nvPr/>
            </p:nvSpPr>
            <p:spPr>
              <a:xfrm>
                <a:off x="4311651" y="4889501"/>
                <a:ext cx="17463" cy="15875"/>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99" name="Google Shape;2999;p22"/>
              <p:cNvSpPr/>
              <p:nvPr/>
            </p:nvSpPr>
            <p:spPr>
              <a:xfrm>
                <a:off x="4359276" y="4960938"/>
                <a:ext cx="19050" cy="15875"/>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00" name="Google Shape;3000;p22"/>
              <p:cNvSpPr/>
              <p:nvPr/>
            </p:nvSpPr>
            <p:spPr>
              <a:xfrm>
                <a:off x="4443413" y="4875213"/>
                <a:ext cx="19050" cy="14288"/>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3001" name="Google Shape;3001;p22"/>
            <p:cNvGrpSpPr/>
            <p:nvPr/>
          </p:nvGrpSpPr>
          <p:grpSpPr>
            <a:xfrm rot="10800000">
              <a:off x="726676" y="4329445"/>
              <a:ext cx="1170944" cy="1170944"/>
              <a:chOff x="3884613" y="4403726"/>
              <a:chExt cx="995363" cy="995363"/>
            </a:xfrm>
          </p:grpSpPr>
          <p:sp>
            <p:nvSpPr>
              <p:cNvPr id="3002" name="Google Shape;3002;p22"/>
              <p:cNvSpPr/>
              <p:nvPr/>
            </p:nvSpPr>
            <p:spPr>
              <a:xfrm>
                <a:off x="3884613" y="4403726"/>
                <a:ext cx="995363" cy="995363"/>
              </a:xfrm>
              <a:custGeom>
                <a:avLst/>
                <a:gdLst/>
                <a:ahLst/>
                <a:cxnLst/>
                <a:rect l="l" t="t" r="r" b="b"/>
                <a:pathLst>
                  <a:path w="264" h="264" extrusionOk="0">
                    <a:moveTo>
                      <a:pt x="258" y="128"/>
                    </a:moveTo>
                    <a:cubicBezTo>
                      <a:pt x="255" y="125"/>
                      <a:pt x="250" y="123"/>
                      <a:pt x="246" y="122"/>
                    </a:cubicBezTo>
                    <a:cubicBezTo>
                      <a:pt x="238" y="120"/>
                      <a:pt x="231" y="119"/>
                      <a:pt x="224" y="119"/>
                    </a:cubicBezTo>
                    <a:cubicBezTo>
                      <a:pt x="229" y="117"/>
                      <a:pt x="234" y="116"/>
                      <a:pt x="239" y="114"/>
                    </a:cubicBezTo>
                    <a:cubicBezTo>
                      <a:pt x="244" y="112"/>
                      <a:pt x="248" y="110"/>
                      <a:pt x="252" y="107"/>
                    </a:cubicBezTo>
                    <a:cubicBezTo>
                      <a:pt x="256" y="103"/>
                      <a:pt x="258" y="98"/>
                      <a:pt x="257" y="94"/>
                    </a:cubicBezTo>
                    <a:cubicBezTo>
                      <a:pt x="257" y="89"/>
                      <a:pt x="253" y="85"/>
                      <a:pt x="248" y="83"/>
                    </a:cubicBezTo>
                    <a:cubicBezTo>
                      <a:pt x="244" y="82"/>
                      <a:pt x="239" y="82"/>
                      <a:pt x="234" y="82"/>
                    </a:cubicBezTo>
                    <a:cubicBezTo>
                      <a:pt x="224" y="83"/>
                      <a:pt x="213" y="87"/>
                      <a:pt x="203" y="91"/>
                    </a:cubicBezTo>
                    <a:cubicBezTo>
                      <a:pt x="210" y="85"/>
                      <a:pt x="217" y="79"/>
                      <a:pt x="223" y="73"/>
                    </a:cubicBezTo>
                    <a:cubicBezTo>
                      <a:pt x="227" y="70"/>
                      <a:pt x="230" y="66"/>
                      <a:pt x="233" y="62"/>
                    </a:cubicBezTo>
                    <a:cubicBezTo>
                      <a:pt x="235" y="57"/>
                      <a:pt x="235" y="52"/>
                      <a:pt x="232" y="47"/>
                    </a:cubicBezTo>
                    <a:cubicBezTo>
                      <a:pt x="230" y="44"/>
                      <a:pt x="225" y="42"/>
                      <a:pt x="220" y="42"/>
                    </a:cubicBezTo>
                    <a:cubicBezTo>
                      <a:pt x="215" y="42"/>
                      <a:pt x="211" y="44"/>
                      <a:pt x="207" y="46"/>
                    </a:cubicBezTo>
                    <a:cubicBezTo>
                      <a:pt x="197" y="51"/>
                      <a:pt x="189" y="58"/>
                      <a:pt x="182" y="66"/>
                    </a:cubicBezTo>
                    <a:cubicBezTo>
                      <a:pt x="186" y="58"/>
                      <a:pt x="189" y="50"/>
                      <a:pt x="193" y="42"/>
                    </a:cubicBezTo>
                    <a:cubicBezTo>
                      <a:pt x="195" y="37"/>
                      <a:pt x="197" y="33"/>
                      <a:pt x="197" y="28"/>
                    </a:cubicBezTo>
                    <a:cubicBezTo>
                      <a:pt x="197" y="23"/>
                      <a:pt x="195" y="18"/>
                      <a:pt x="191" y="15"/>
                    </a:cubicBezTo>
                    <a:cubicBezTo>
                      <a:pt x="187" y="12"/>
                      <a:pt x="182" y="12"/>
                      <a:pt x="178" y="14"/>
                    </a:cubicBezTo>
                    <a:cubicBezTo>
                      <a:pt x="173" y="16"/>
                      <a:pt x="170" y="20"/>
                      <a:pt x="167" y="24"/>
                    </a:cubicBezTo>
                    <a:cubicBezTo>
                      <a:pt x="160" y="32"/>
                      <a:pt x="156" y="42"/>
                      <a:pt x="152" y="52"/>
                    </a:cubicBezTo>
                    <a:cubicBezTo>
                      <a:pt x="152" y="43"/>
                      <a:pt x="153" y="34"/>
                      <a:pt x="153" y="25"/>
                    </a:cubicBezTo>
                    <a:cubicBezTo>
                      <a:pt x="153" y="20"/>
                      <a:pt x="153" y="15"/>
                      <a:pt x="151" y="11"/>
                    </a:cubicBezTo>
                    <a:cubicBezTo>
                      <a:pt x="149" y="6"/>
                      <a:pt x="145" y="2"/>
                      <a:pt x="141" y="1"/>
                    </a:cubicBezTo>
                    <a:cubicBezTo>
                      <a:pt x="136" y="0"/>
                      <a:pt x="131" y="2"/>
                      <a:pt x="128" y="6"/>
                    </a:cubicBezTo>
                    <a:cubicBezTo>
                      <a:pt x="125" y="9"/>
                      <a:pt x="123" y="14"/>
                      <a:pt x="122" y="18"/>
                    </a:cubicBezTo>
                    <a:cubicBezTo>
                      <a:pt x="120" y="26"/>
                      <a:pt x="119" y="33"/>
                      <a:pt x="119" y="40"/>
                    </a:cubicBezTo>
                    <a:cubicBezTo>
                      <a:pt x="117" y="35"/>
                      <a:pt x="115" y="30"/>
                      <a:pt x="113" y="25"/>
                    </a:cubicBezTo>
                    <a:cubicBezTo>
                      <a:pt x="112" y="20"/>
                      <a:pt x="110" y="16"/>
                      <a:pt x="106" y="12"/>
                    </a:cubicBezTo>
                    <a:cubicBezTo>
                      <a:pt x="103" y="8"/>
                      <a:pt x="98" y="6"/>
                      <a:pt x="93" y="7"/>
                    </a:cubicBezTo>
                    <a:cubicBezTo>
                      <a:pt x="89" y="7"/>
                      <a:pt x="85" y="11"/>
                      <a:pt x="83" y="16"/>
                    </a:cubicBezTo>
                    <a:cubicBezTo>
                      <a:pt x="81" y="20"/>
                      <a:pt x="81" y="25"/>
                      <a:pt x="82" y="30"/>
                    </a:cubicBezTo>
                    <a:cubicBezTo>
                      <a:pt x="83" y="40"/>
                      <a:pt x="86" y="51"/>
                      <a:pt x="90" y="61"/>
                    </a:cubicBezTo>
                    <a:cubicBezTo>
                      <a:pt x="85" y="54"/>
                      <a:pt x="79" y="47"/>
                      <a:pt x="73" y="41"/>
                    </a:cubicBezTo>
                    <a:cubicBezTo>
                      <a:pt x="69" y="37"/>
                      <a:pt x="66" y="34"/>
                      <a:pt x="61" y="31"/>
                    </a:cubicBezTo>
                    <a:cubicBezTo>
                      <a:pt x="57" y="29"/>
                      <a:pt x="51" y="29"/>
                      <a:pt x="47" y="32"/>
                    </a:cubicBezTo>
                    <a:cubicBezTo>
                      <a:pt x="43" y="34"/>
                      <a:pt x="41" y="39"/>
                      <a:pt x="41" y="44"/>
                    </a:cubicBezTo>
                    <a:cubicBezTo>
                      <a:pt x="41" y="49"/>
                      <a:pt x="43" y="53"/>
                      <a:pt x="46" y="57"/>
                    </a:cubicBezTo>
                    <a:cubicBezTo>
                      <a:pt x="51" y="67"/>
                      <a:pt x="58" y="75"/>
                      <a:pt x="66" y="83"/>
                    </a:cubicBezTo>
                    <a:cubicBezTo>
                      <a:pt x="58" y="78"/>
                      <a:pt x="50" y="75"/>
                      <a:pt x="42" y="71"/>
                    </a:cubicBezTo>
                    <a:cubicBezTo>
                      <a:pt x="37" y="69"/>
                      <a:pt x="32" y="67"/>
                      <a:pt x="27" y="67"/>
                    </a:cubicBezTo>
                    <a:cubicBezTo>
                      <a:pt x="23" y="67"/>
                      <a:pt x="17" y="69"/>
                      <a:pt x="15" y="73"/>
                    </a:cubicBezTo>
                    <a:cubicBezTo>
                      <a:pt x="12" y="77"/>
                      <a:pt x="12" y="82"/>
                      <a:pt x="14" y="86"/>
                    </a:cubicBezTo>
                    <a:cubicBezTo>
                      <a:pt x="16" y="91"/>
                      <a:pt x="20" y="94"/>
                      <a:pt x="23" y="97"/>
                    </a:cubicBezTo>
                    <a:cubicBezTo>
                      <a:pt x="32" y="104"/>
                      <a:pt x="42" y="108"/>
                      <a:pt x="52" y="112"/>
                    </a:cubicBezTo>
                    <a:cubicBezTo>
                      <a:pt x="43" y="112"/>
                      <a:pt x="34" y="111"/>
                      <a:pt x="25" y="111"/>
                    </a:cubicBezTo>
                    <a:cubicBezTo>
                      <a:pt x="20" y="111"/>
                      <a:pt x="15" y="111"/>
                      <a:pt x="10" y="113"/>
                    </a:cubicBezTo>
                    <a:cubicBezTo>
                      <a:pt x="6" y="115"/>
                      <a:pt x="2" y="119"/>
                      <a:pt x="1" y="123"/>
                    </a:cubicBezTo>
                    <a:cubicBezTo>
                      <a:pt x="0" y="128"/>
                      <a:pt x="2" y="133"/>
                      <a:pt x="6" y="136"/>
                    </a:cubicBezTo>
                    <a:cubicBezTo>
                      <a:pt x="9" y="139"/>
                      <a:pt x="14" y="141"/>
                      <a:pt x="18" y="142"/>
                    </a:cubicBezTo>
                    <a:cubicBezTo>
                      <a:pt x="25" y="144"/>
                      <a:pt x="33" y="145"/>
                      <a:pt x="40" y="145"/>
                    </a:cubicBezTo>
                    <a:cubicBezTo>
                      <a:pt x="35" y="147"/>
                      <a:pt x="30" y="149"/>
                      <a:pt x="25" y="151"/>
                    </a:cubicBezTo>
                    <a:cubicBezTo>
                      <a:pt x="20" y="153"/>
                      <a:pt x="15" y="154"/>
                      <a:pt x="12" y="158"/>
                    </a:cubicBezTo>
                    <a:cubicBezTo>
                      <a:pt x="8" y="161"/>
                      <a:pt x="5" y="166"/>
                      <a:pt x="6" y="171"/>
                    </a:cubicBezTo>
                    <a:cubicBezTo>
                      <a:pt x="7" y="175"/>
                      <a:pt x="11" y="179"/>
                      <a:pt x="15" y="181"/>
                    </a:cubicBezTo>
                    <a:cubicBezTo>
                      <a:pt x="20" y="183"/>
                      <a:pt x="25" y="183"/>
                      <a:pt x="29" y="182"/>
                    </a:cubicBezTo>
                    <a:cubicBezTo>
                      <a:pt x="40" y="181"/>
                      <a:pt x="50" y="178"/>
                      <a:pt x="60" y="174"/>
                    </a:cubicBezTo>
                    <a:cubicBezTo>
                      <a:pt x="53" y="179"/>
                      <a:pt x="47" y="185"/>
                      <a:pt x="40" y="191"/>
                    </a:cubicBezTo>
                    <a:cubicBezTo>
                      <a:pt x="37" y="195"/>
                      <a:pt x="33" y="198"/>
                      <a:pt x="31" y="203"/>
                    </a:cubicBezTo>
                    <a:cubicBezTo>
                      <a:pt x="29" y="207"/>
                      <a:pt x="29" y="213"/>
                      <a:pt x="31" y="217"/>
                    </a:cubicBezTo>
                    <a:cubicBezTo>
                      <a:pt x="34" y="221"/>
                      <a:pt x="39" y="223"/>
                      <a:pt x="44" y="223"/>
                    </a:cubicBezTo>
                    <a:cubicBezTo>
                      <a:pt x="48" y="223"/>
                      <a:pt x="53" y="221"/>
                      <a:pt x="57" y="218"/>
                    </a:cubicBezTo>
                    <a:cubicBezTo>
                      <a:pt x="66" y="213"/>
                      <a:pt x="75" y="206"/>
                      <a:pt x="82" y="198"/>
                    </a:cubicBezTo>
                    <a:cubicBezTo>
                      <a:pt x="78" y="206"/>
                      <a:pt x="74" y="214"/>
                      <a:pt x="71" y="222"/>
                    </a:cubicBezTo>
                    <a:cubicBezTo>
                      <a:pt x="69" y="227"/>
                      <a:pt x="67" y="232"/>
                      <a:pt x="67" y="237"/>
                    </a:cubicBezTo>
                    <a:cubicBezTo>
                      <a:pt x="67" y="241"/>
                      <a:pt x="68" y="247"/>
                      <a:pt x="73" y="250"/>
                    </a:cubicBezTo>
                    <a:cubicBezTo>
                      <a:pt x="76" y="252"/>
                      <a:pt x="82" y="252"/>
                      <a:pt x="86" y="250"/>
                    </a:cubicBezTo>
                    <a:cubicBezTo>
                      <a:pt x="90" y="248"/>
                      <a:pt x="94" y="245"/>
                      <a:pt x="97" y="241"/>
                    </a:cubicBezTo>
                    <a:cubicBezTo>
                      <a:pt x="103" y="232"/>
                      <a:pt x="108" y="222"/>
                      <a:pt x="112" y="213"/>
                    </a:cubicBezTo>
                    <a:cubicBezTo>
                      <a:pt x="111" y="221"/>
                      <a:pt x="111" y="230"/>
                      <a:pt x="111" y="239"/>
                    </a:cubicBezTo>
                    <a:cubicBezTo>
                      <a:pt x="111" y="244"/>
                      <a:pt x="111" y="249"/>
                      <a:pt x="113" y="254"/>
                    </a:cubicBezTo>
                    <a:cubicBezTo>
                      <a:pt x="115" y="258"/>
                      <a:pt x="118" y="262"/>
                      <a:pt x="123" y="263"/>
                    </a:cubicBezTo>
                    <a:cubicBezTo>
                      <a:pt x="128" y="264"/>
                      <a:pt x="133" y="262"/>
                      <a:pt x="136" y="258"/>
                    </a:cubicBezTo>
                    <a:cubicBezTo>
                      <a:pt x="139" y="255"/>
                      <a:pt x="141" y="250"/>
                      <a:pt x="142" y="246"/>
                    </a:cubicBezTo>
                    <a:cubicBezTo>
                      <a:pt x="144" y="239"/>
                      <a:pt x="145" y="231"/>
                      <a:pt x="145" y="224"/>
                    </a:cubicBezTo>
                    <a:cubicBezTo>
                      <a:pt x="147" y="229"/>
                      <a:pt x="148" y="234"/>
                      <a:pt x="150" y="240"/>
                    </a:cubicBezTo>
                    <a:cubicBezTo>
                      <a:pt x="152" y="244"/>
                      <a:pt x="154" y="249"/>
                      <a:pt x="157" y="252"/>
                    </a:cubicBezTo>
                    <a:cubicBezTo>
                      <a:pt x="161" y="256"/>
                      <a:pt x="166" y="259"/>
                      <a:pt x="170" y="258"/>
                    </a:cubicBezTo>
                    <a:cubicBezTo>
                      <a:pt x="175" y="257"/>
                      <a:pt x="179" y="253"/>
                      <a:pt x="181" y="249"/>
                    </a:cubicBezTo>
                    <a:cubicBezTo>
                      <a:pt x="182" y="244"/>
                      <a:pt x="182" y="240"/>
                      <a:pt x="182" y="235"/>
                    </a:cubicBezTo>
                    <a:cubicBezTo>
                      <a:pt x="181" y="224"/>
                      <a:pt x="177" y="214"/>
                      <a:pt x="173" y="204"/>
                    </a:cubicBezTo>
                    <a:cubicBezTo>
                      <a:pt x="179" y="211"/>
                      <a:pt x="185" y="217"/>
                      <a:pt x="191" y="224"/>
                    </a:cubicBezTo>
                    <a:cubicBezTo>
                      <a:pt x="194" y="227"/>
                      <a:pt x="198" y="231"/>
                      <a:pt x="202" y="233"/>
                    </a:cubicBezTo>
                    <a:cubicBezTo>
                      <a:pt x="207" y="235"/>
                      <a:pt x="212" y="235"/>
                      <a:pt x="217" y="233"/>
                    </a:cubicBezTo>
                    <a:cubicBezTo>
                      <a:pt x="221" y="230"/>
                      <a:pt x="222" y="225"/>
                      <a:pt x="222" y="220"/>
                    </a:cubicBezTo>
                    <a:cubicBezTo>
                      <a:pt x="222" y="216"/>
                      <a:pt x="220" y="211"/>
                      <a:pt x="218" y="207"/>
                    </a:cubicBezTo>
                    <a:cubicBezTo>
                      <a:pt x="213" y="198"/>
                      <a:pt x="206" y="190"/>
                      <a:pt x="198" y="182"/>
                    </a:cubicBezTo>
                    <a:cubicBezTo>
                      <a:pt x="206" y="186"/>
                      <a:pt x="214" y="190"/>
                      <a:pt x="222" y="193"/>
                    </a:cubicBezTo>
                    <a:cubicBezTo>
                      <a:pt x="227" y="195"/>
                      <a:pt x="231" y="197"/>
                      <a:pt x="236" y="197"/>
                    </a:cubicBezTo>
                    <a:cubicBezTo>
                      <a:pt x="241" y="197"/>
                      <a:pt x="246" y="196"/>
                      <a:pt x="249" y="192"/>
                    </a:cubicBezTo>
                    <a:cubicBezTo>
                      <a:pt x="252" y="188"/>
                      <a:pt x="252" y="182"/>
                      <a:pt x="250" y="178"/>
                    </a:cubicBezTo>
                    <a:cubicBezTo>
                      <a:pt x="248" y="174"/>
                      <a:pt x="244" y="170"/>
                      <a:pt x="240" y="167"/>
                    </a:cubicBezTo>
                    <a:cubicBezTo>
                      <a:pt x="232" y="161"/>
                      <a:pt x="222" y="156"/>
                      <a:pt x="212" y="152"/>
                    </a:cubicBezTo>
                    <a:cubicBezTo>
                      <a:pt x="221" y="153"/>
                      <a:pt x="230" y="153"/>
                      <a:pt x="239" y="153"/>
                    </a:cubicBezTo>
                    <a:cubicBezTo>
                      <a:pt x="244" y="153"/>
                      <a:pt x="249" y="153"/>
                      <a:pt x="253" y="151"/>
                    </a:cubicBezTo>
                    <a:cubicBezTo>
                      <a:pt x="258" y="149"/>
                      <a:pt x="262" y="146"/>
                      <a:pt x="263" y="141"/>
                    </a:cubicBezTo>
                    <a:cubicBezTo>
                      <a:pt x="264" y="136"/>
                      <a:pt x="262" y="131"/>
                      <a:pt x="258" y="12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03" name="Google Shape;3003;p22"/>
              <p:cNvSpPr/>
              <p:nvPr/>
            </p:nvSpPr>
            <p:spPr>
              <a:xfrm>
                <a:off x="4035426" y="4554538"/>
                <a:ext cx="693738" cy="693738"/>
              </a:xfrm>
              <a:custGeom>
                <a:avLst/>
                <a:gdLst/>
                <a:ahLst/>
                <a:cxnLst/>
                <a:rect l="l" t="t" r="r" b="b"/>
                <a:pathLst>
                  <a:path w="184" h="184" extrusionOk="0">
                    <a:moveTo>
                      <a:pt x="179" y="72"/>
                    </a:moveTo>
                    <a:cubicBezTo>
                      <a:pt x="176" y="71"/>
                      <a:pt x="172" y="70"/>
                      <a:pt x="169" y="70"/>
                    </a:cubicBezTo>
                    <a:cubicBezTo>
                      <a:pt x="164" y="69"/>
                      <a:pt x="159" y="70"/>
                      <a:pt x="153" y="71"/>
                    </a:cubicBezTo>
                    <a:cubicBezTo>
                      <a:pt x="157" y="69"/>
                      <a:pt x="160" y="67"/>
                      <a:pt x="164" y="65"/>
                    </a:cubicBezTo>
                    <a:cubicBezTo>
                      <a:pt x="167" y="63"/>
                      <a:pt x="169" y="61"/>
                      <a:pt x="172" y="58"/>
                    </a:cubicBezTo>
                    <a:cubicBezTo>
                      <a:pt x="174" y="55"/>
                      <a:pt x="175" y="52"/>
                      <a:pt x="173" y="48"/>
                    </a:cubicBezTo>
                    <a:cubicBezTo>
                      <a:pt x="172" y="45"/>
                      <a:pt x="169" y="43"/>
                      <a:pt x="166" y="43"/>
                    </a:cubicBezTo>
                    <a:cubicBezTo>
                      <a:pt x="163" y="42"/>
                      <a:pt x="159" y="43"/>
                      <a:pt x="156" y="44"/>
                    </a:cubicBezTo>
                    <a:cubicBezTo>
                      <a:pt x="149" y="46"/>
                      <a:pt x="142" y="50"/>
                      <a:pt x="136" y="54"/>
                    </a:cubicBezTo>
                    <a:cubicBezTo>
                      <a:pt x="140" y="49"/>
                      <a:pt x="143" y="44"/>
                      <a:pt x="147" y="39"/>
                    </a:cubicBezTo>
                    <a:cubicBezTo>
                      <a:pt x="149" y="36"/>
                      <a:pt x="151" y="33"/>
                      <a:pt x="152" y="30"/>
                    </a:cubicBezTo>
                    <a:cubicBezTo>
                      <a:pt x="153" y="26"/>
                      <a:pt x="152" y="22"/>
                      <a:pt x="150" y="20"/>
                    </a:cubicBezTo>
                    <a:cubicBezTo>
                      <a:pt x="147" y="17"/>
                      <a:pt x="144" y="17"/>
                      <a:pt x="141" y="18"/>
                    </a:cubicBezTo>
                    <a:cubicBezTo>
                      <a:pt x="137" y="18"/>
                      <a:pt x="134" y="20"/>
                      <a:pt x="132" y="22"/>
                    </a:cubicBezTo>
                    <a:cubicBezTo>
                      <a:pt x="126" y="27"/>
                      <a:pt x="121" y="33"/>
                      <a:pt x="117" y="40"/>
                    </a:cubicBezTo>
                    <a:cubicBezTo>
                      <a:pt x="119" y="34"/>
                      <a:pt x="121" y="28"/>
                      <a:pt x="122" y="21"/>
                    </a:cubicBezTo>
                    <a:cubicBezTo>
                      <a:pt x="123" y="18"/>
                      <a:pt x="123" y="15"/>
                      <a:pt x="123" y="11"/>
                    </a:cubicBezTo>
                    <a:cubicBezTo>
                      <a:pt x="122" y="8"/>
                      <a:pt x="120" y="4"/>
                      <a:pt x="117" y="3"/>
                    </a:cubicBezTo>
                    <a:cubicBezTo>
                      <a:pt x="114" y="2"/>
                      <a:pt x="110" y="3"/>
                      <a:pt x="107" y="4"/>
                    </a:cubicBezTo>
                    <a:cubicBezTo>
                      <a:pt x="105" y="6"/>
                      <a:pt x="103" y="9"/>
                      <a:pt x="101" y="12"/>
                    </a:cubicBezTo>
                    <a:cubicBezTo>
                      <a:pt x="98" y="19"/>
                      <a:pt x="96" y="26"/>
                      <a:pt x="95" y="34"/>
                    </a:cubicBezTo>
                    <a:cubicBezTo>
                      <a:pt x="94" y="28"/>
                      <a:pt x="93" y="22"/>
                      <a:pt x="92" y="15"/>
                    </a:cubicBezTo>
                    <a:cubicBezTo>
                      <a:pt x="91" y="12"/>
                      <a:pt x="90" y="8"/>
                      <a:pt x="88" y="6"/>
                    </a:cubicBezTo>
                    <a:cubicBezTo>
                      <a:pt x="87" y="3"/>
                      <a:pt x="83" y="0"/>
                      <a:pt x="80" y="0"/>
                    </a:cubicBezTo>
                    <a:cubicBezTo>
                      <a:pt x="77" y="0"/>
                      <a:pt x="74" y="3"/>
                      <a:pt x="72" y="5"/>
                    </a:cubicBezTo>
                    <a:cubicBezTo>
                      <a:pt x="70" y="8"/>
                      <a:pt x="70" y="12"/>
                      <a:pt x="69" y="15"/>
                    </a:cubicBezTo>
                    <a:cubicBezTo>
                      <a:pt x="69" y="20"/>
                      <a:pt x="69" y="25"/>
                      <a:pt x="70" y="31"/>
                    </a:cubicBezTo>
                    <a:cubicBezTo>
                      <a:pt x="68" y="27"/>
                      <a:pt x="66" y="24"/>
                      <a:pt x="64" y="20"/>
                    </a:cubicBezTo>
                    <a:cubicBezTo>
                      <a:pt x="63" y="18"/>
                      <a:pt x="61" y="15"/>
                      <a:pt x="58" y="12"/>
                    </a:cubicBezTo>
                    <a:cubicBezTo>
                      <a:pt x="55" y="10"/>
                      <a:pt x="51" y="9"/>
                      <a:pt x="48" y="11"/>
                    </a:cubicBezTo>
                    <a:cubicBezTo>
                      <a:pt x="45" y="12"/>
                      <a:pt x="43" y="15"/>
                      <a:pt x="42" y="18"/>
                    </a:cubicBezTo>
                    <a:cubicBezTo>
                      <a:pt x="42" y="21"/>
                      <a:pt x="42" y="25"/>
                      <a:pt x="43" y="28"/>
                    </a:cubicBezTo>
                    <a:cubicBezTo>
                      <a:pt x="45" y="35"/>
                      <a:pt x="49" y="42"/>
                      <a:pt x="53" y="48"/>
                    </a:cubicBezTo>
                    <a:cubicBezTo>
                      <a:pt x="49" y="44"/>
                      <a:pt x="44" y="41"/>
                      <a:pt x="38" y="37"/>
                    </a:cubicBezTo>
                    <a:cubicBezTo>
                      <a:pt x="36" y="35"/>
                      <a:pt x="33" y="33"/>
                      <a:pt x="29" y="32"/>
                    </a:cubicBezTo>
                    <a:cubicBezTo>
                      <a:pt x="26" y="31"/>
                      <a:pt x="22" y="32"/>
                      <a:pt x="20" y="34"/>
                    </a:cubicBezTo>
                    <a:cubicBezTo>
                      <a:pt x="17" y="37"/>
                      <a:pt x="17" y="40"/>
                      <a:pt x="17" y="43"/>
                    </a:cubicBezTo>
                    <a:cubicBezTo>
                      <a:pt x="18" y="47"/>
                      <a:pt x="20" y="50"/>
                      <a:pt x="22" y="52"/>
                    </a:cubicBezTo>
                    <a:cubicBezTo>
                      <a:pt x="27" y="58"/>
                      <a:pt x="33" y="63"/>
                      <a:pt x="39" y="67"/>
                    </a:cubicBezTo>
                    <a:cubicBezTo>
                      <a:pt x="33" y="65"/>
                      <a:pt x="27" y="64"/>
                      <a:pt x="21" y="62"/>
                    </a:cubicBezTo>
                    <a:cubicBezTo>
                      <a:pt x="18" y="61"/>
                      <a:pt x="14" y="61"/>
                      <a:pt x="11" y="61"/>
                    </a:cubicBezTo>
                    <a:cubicBezTo>
                      <a:pt x="7" y="62"/>
                      <a:pt x="4" y="64"/>
                      <a:pt x="3" y="67"/>
                    </a:cubicBezTo>
                    <a:cubicBezTo>
                      <a:pt x="1" y="70"/>
                      <a:pt x="2" y="74"/>
                      <a:pt x="4" y="77"/>
                    </a:cubicBezTo>
                    <a:cubicBezTo>
                      <a:pt x="6" y="79"/>
                      <a:pt x="9" y="81"/>
                      <a:pt x="12" y="83"/>
                    </a:cubicBezTo>
                    <a:cubicBezTo>
                      <a:pt x="19" y="86"/>
                      <a:pt x="26" y="88"/>
                      <a:pt x="34" y="89"/>
                    </a:cubicBezTo>
                    <a:cubicBezTo>
                      <a:pt x="27" y="90"/>
                      <a:pt x="21" y="91"/>
                      <a:pt x="15" y="92"/>
                    </a:cubicBezTo>
                    <a:cubicBezTo>
                      <a:pt x="12" y="93"/>
                      <a:pt x="8" y="94"/>
                      <a:pt x="5" y="96"/>
                    </a:cubicBezTo>
                    <a:cubicBezTo>
                      <a:pt x="2" y="97"/>
                      <a:pt x="0" y="101"/>
                      <a:pt x="0" y="104"/>
                    </a:cubicBezTo>
                    <a:cubicBezTo>
                      <a:pt x="0" y="107"/>
                      <a:pt x="2" y="110"/>
                      <a:pt x="5" y="112"/>
                    </a:cubicBezTo>
                    <a:cubicBezTo>
                      <a:pt x="8" y="114"/>
                      <a:pt x="11" y="114"/>
                      <a:pt x="15" y="115"/>
                    </a:cubicBezTo>
                    <a:cubicBezTo>
                      <a:pt x="20" y="115"/>
                      <a:pt x="25" y="115"/>
                      <a:pt x="30" y="114"/>
                    </a:cubicBezTo>
                    <a:cubicBezTo>
                      <a:pt x="27" y="116"/>
                      <a:pt x="23" y="118"/>
                      <a:pt x="20" y="120"/>
                    </a:cubicBezTo>
                    <a:cubicBezTo>
                      <a:pt x="17" y="122"/>
                      <a:pt x="14" y="123"/>
                      <a:pt x="12" y="126"/>
                    </a:cubicBezTo>
                    <a:cubicBezTo>
                      <a:pt x="10" y="129"/>
                      <a:pt x="9" y="133"/>
                      <a:pt x="10" y="136"/>
                    </a:cubicBezTo>
                    <a:cubicBezTo>
                      <a:pt x="11" y="139"/>
                      <a:pt x="15" y="141"/>
                      <a:pt x="18" y="142"/>
                    </a:cubicBezTo>
                    <a:cubicBezTo>
                      <a:pt x="21" y="142"/>
                      <a:pt x="24" y="142"/>
                      <a:pt x="28" y="141"/>
                    </a:cubicBezTo>
                    <a:cubicBezTo>
                      <a:pt x="35" y="139"/>
                      <a:pt x="42" y="135"/>
                      <a:pt x="48" y="131"/>
                    </a:cubicBezTo>
                    <a:cubicBezTo>
                      <a:pt x="44" y="135"/>
                      <a:pt x="40" y="140"/>
                      <a:pt x="37" y="146"/>
                    </a:cubicBezTo>
                    <a:cubicBezTo>
                      <a:pt x="35" y="148"/>
                      <a:pt x="33" y="151"/>
                      <a:pt x="32" y="155"/>
                    </a:cubicBezTo>
                    <a:cubicBezTo>
                      <a:pt x="31" y="158"/>
                      <a:pt x="31" y="162"/>
                      <a:pt x="34" y="165"/>
                    </a:cubicBezTo>
                    <a:cubicBezTo>
                      <a:pt x="36" y="167"/>
                      <a:pt x="40" y="168"/>
                      <a:pt x="43" y="167"/>
                    </a:cubicBezTo>
                    <a:cubicBezTo>
                      <a:pt x="46" y="166"/>
                      <a:pt x="49" y="164"/>
                      <a:pt x="52" y="162"/>
                    </a:cubicBezTo>
                    <a:cubicBezTo>
                      <a:pt x="58" y="157"/>
                      <a:pt x="62" y="151"/>
                      <a:pt x="66" y="145"/>
                    </a:cubicBezTo>
                    <a:cubicBezTo>
                      <a:pt x="65" y="151"/>
                      <a:pt x="63" y="157"/>
                      <a:pt x="62" y="163"/>
                    </a:cubicBezTo>
                    <a:cubicBezTo>
                      <a:pt x="61" y="166"/>
                      <a:pt x="60" y="170"/>
                      <a:pt x="61" y="173"/>
                    </a:cubicBezTo>
                    <a:cubicBezTo>
                      <a:pt x="62" y="177"/>
                      <a:pt x="64" y="180"/>
                      <a:pt x="67" y="181"/>
                    </a:cubicBezTo>
                    <a:cubicBezTo>
                      <a:pt x="70" y="183"/>
                      <a:pt x="74" y="182"/>
                      <a:pt x="76" y="180"/>
                    </a:cubicBezTo>
                    <a:cubicBezTo>
                      <a:pt x="79" y="178"/>
                      <a:pt x="81" y="175"/>
                      <a:pt x="82" y="172"/>
                    </a:cubicBezTo>
                    <a:cubicBezTo>
                      <a:pt x="86" y="165"/>
                      <a:pt x="88" y="158"/>
                      <a:pt x="89" y="150"/>
                    </a:cubicBezTo>
                    <a:cubicBezTo>
                      <a:pt x="90" y="157"/>
                      <a:pt x="91" y="163"/>
                      <a:pt x="92" y="169"/>
                    </a:cubicBezTo>
                    <a:cubicBezTo>
                      <a:pt x="93" y="172"/>
                      <a:pt x="93" y="176"/>
                      <a:pt x="95" y="179"/>
                    </a:cubicBezTo>
                    <a:cubicBezTo>
                      <a:pt x="97" y="182"/>
                      <a:pt x="100" y="184"/>
                      <a:pt x="104" y="184"/>
                    </a:cubicBezTo>
                    <a:cubicBezTo>
                      <a:pt x="107" y="184"/>
                      <a:pt x="110" y="182"/>
                      <a:pt x="112" y="179"/>
                    </a:cubicBezTo>
                    <a:cubicBezTo>
                      <a:pt x="114" y="176"/>
                      <a:pt x="114" y="173"/>
                      <a:pt x="114" y="169"/>
                    </a:cubicBezTo>
                    <a:cubicBezTo>
                      <a:pt x="115" y="164"/>
                      <a:pt x="114" y="159"/>
                      <a:pt x="113" y="154"/>
                    </a:cubicBezTo>
                    <a:cubicBezTo>
                      <a:pt x="115" y="157"/>
                      <a:pt x="117" y="161"/>
                      <a:pt x="119" y="164"/>
                    </a:cubicBezTo>
                    <a:cubicBezTo>
                      <a:pt x="121" y="167"/>
                      <a:pt x="123" y="170"/>
                      <a:pt x="126" y="172"/>
                    </a:cubicBezTo>
                    <a:cubicBezTo>
                      <a:pt x="129" y="174"/>
                      <a:pt x="132" y="175"/>
                      <a:pt x="136" y="174"/>
                    </a:cubicBezTo>
                    <a:cubicBezTo>
                      <a:pt x="139" y="173"/>
                      <a:pt x="141" y="169"/>
                      <a:pt x="141" y="166"/>
                    </a:cubicBezTo>
                    <a:cubicBezTo>
                      <a:pt x="142" y="163"/>
                      <a:pt x="141" y="160"/>
                      <a:pt x="140" y="156"/>
                    </a:cubicBezTo>
                    <a:cubicBezTo>
                      <a:pt x="138" y="149"/>
                      <a:pt x="134" y="142"/>
                      <a:pt x="130" y="136"/>
                    </a:cubicBezTo>
                    <a:cubicBezTo>
                      <a:pt x="135" y="140"/>
                      <a:pt x="140" y="144"/>
                      <a:pt x="145" y="147"/>
                    </a:cubicBezTo>
                    <a:cubicBezTo>
                      <a:pt x="148" y="149"/>
                      <a:pt x="151" y="151"/>
                      <a:pt x="154" y="152"/>
                    </a:cubicBezTo>
                    <a:cubicBezTo>
                      <a:pt x="158" y="153"/>
                      <a:pt x="162" y="153"/>
                      <a:pt x="164" y="150"/>
                    </a:cubicBezTo>
                    <a:cubicBezTo>
                      <a:pt x="167" y="148"/>
                      <a:pt x="167" y="144"/>
                      <a:pt x="166" y="141"/>
                    </a:cubicBezTo>
                    <a:cubicBezTo>
                      <a:pt x="166" y="138"/>
                      <a:pt x="164" y="135"/>
                      <a:pt x="162" y="132"/>
                    </a:cubicBezTo>
                    <a:cubicBezTo>
                      <a:pt x="157" y="126"/>
                      <a:pt x="151" y="122"/>
                      <a:pt x="144" y="118"/>
                    </a:cubicBezTo>
                    <a:cubicBezTo>
                      <a:pt x="150" y="119"/>
                      <a:pt x="156" y="121"/>
                      <a:pt x="163" y="122"/>
                    </a:cubicBezTo>
                    <a:cubicBezTo>
                      <a:pt x="166" y="123"/>
                      <a:pt x="169" y="124"/>
                      <a:pt x="173" y="123"/>
                    </a:cubicBezTo>
                    <a:cubicBezTo>
                      <a:pt x="176" y="122"/>
                      <a:pt x="180" y="120"/>
                      <a:pt x="181" y="117"/>
                    </a:cubicBezTo>
                    <a:cubicBezTo>
                      <a:pt x="182" y="114"/>
                      <a:pt x="181" y="111"/>
                      <a:pt x="180" y="108"/>
                    </a:cubicBezTo>
                    <a:cubicBezTo>
                      <a:pt x="178" y="105"/>
                      <a:pt x="175" y="103"/>
                      <a:pt x="172" y="102"/>
                    </a:cubicBezTo>
                    <a:cubicBezTo>
                      <a:pt x="165" y="98"/>
                      <a:pt x="158" y="96"/>
                      <a:pt x="150" y="95"/>
                    </a:cubicBezTo>
                    <a:cubicBezTo>
                      <a:pt x="156" y="94"/>
                      <a:pt x="162" y="93"/>
                      <a:pt x="169" y="92"/>
                    </a:cubicBezTo>
                    <a:cubicBezTo>
                      <a:pt x="172" y="91"/>
                      <a:pt x="176" y="91"/>
                      <a:pt x="178" y="89"/>
                    </a:cubicBezTo>
                    <a:cubicBezTo>
                      <a:pt x="181" y="87"/>
                      <a:pt x="184" y="84"/>
                      <a:pt x="184" y="80"/>
                    </a:cubicBezTo>
                    <a:cubicBezTo>
                      <a:pt x="184" y="77"/>
                      <a:pt x="182" y="74"/>
                      <a:pt x="179" y="7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04" name="Google Shape;3004;p22"/>
              <p:cNvSpPr/>
              <p:nvPr/>
            </p:nvSpPr>
            <p:spPr>
              <a:xfrm>
                <a:off x="4148138" y="4672013"/>
                <a:ext cx="468312" cy="463550"/>
              </a:xfrm>
              <a:custGeom>
                <a:avLst/>
                <a:gdLst/>
                <a:ahLst/>
                <a:cxnLst/>
                <a:rect l="l" t="t" r="r" b="b"/>
                <a:pathLst>
                  <a:path w="124" h="123" extrusionOk="0">
                    <a:moveTo>
                      <a:pt x="115" y="35"/>
                    </a:moveTo>
                    <a:cubicBezTo>
                      <a:pt x="113" y="35"/>
                      <a:pt x="110" y="35"/>
                      <a:pt x="108" y="35"/>
                    </a:cubicBezTo>
                    <a:cubicBezTo>
                      <a:pt x="105" y="36"/>
                      <a:pt x="102" y="37"/>
                      <a:pt x="98" y="38"/>
                    </a:cubicBezTo>
                    <a:cubicBezTo>
                      <a:pt x="100" y="36"/>
                      <a:pt x="102" y="35"/>
                      <a:pt x="104" y="33"/>
                    </a:cubicBezTo>
                    <a:cubicBezTo>
                      <a:pt x="106" y="31"/>
                      <a:pt x="107" y="29"/>
                      <a:pt x="108" y="27"/>
                    </a:cubicBezTo>
                    <a:cubicBezTo>
                      <a:pt x="109" y="25"/>
                      <a:pt x="109" y="23"/>
                      <a:pt x="108" y="21"/>
                    </a:cubicBezTo>
                    <a:cubicBezTo>
                      <a:pt x="107" y="19"/>
                      <a:pt x="104" y="18"/>
                      <a:pt x="102" y="18"/>
                    </a:cubicBezTo>
                    <a:cubicBezTo>
                      <a:pt x="100" y="18"/>
                      <a:pt x="98" y="19"/>
                      <a:pt x="96" y="20"/>
                    </a:cubicBezTo>
                    <a:cubicBezTo>
                      <a:pt x="92" y="23"/>
                      <a:pt x="88" y="26"/>
                      <a:pt x="84" y="30"/>
                    </a:cubicBezTo>
                    <a:cubicBezTo>
                      <a:pt x="86" y="26"/>
                      <a:pt x="88" y="22"/>
                      <a:pt x="89" y="18"/>
                    </a:cubicBezTo>
                    <a:cubicBezTo>
                      <a:pt x="90" y="16"/>
                      <a:pt x="91" y="14"/>
                      <a:pt x="91" y="12"/>
                    </a:cubicBezTo>
                    <a:cubicBezTo>
                      <a:pt x="91" y="10"/>
                      <a:pt x="90" y="7"/>
                      <a:pt x="88" y="6"/>
                    </a:cubicBezTo>
                    <a:cubicBezTo>
                      <a:pt x="86" y="5"/>
                      <a:pt x="84" y="5"/>
                      <a:pt x="82" y="6"/>
                    </a:cubicBezTo>
                    <a:cubicBezTo>
                      <a:pt x="80" y="7"/>
                      <a:pt x="78" y="8"/>
                      <a:pt x="77" y="10"/>
                    </a:cubicBezTo>
                    <a:cubicBezTo>
                      <a:pt x="74" y="14"/>
                      <a:pt x="72" y="19"/>
                      <a:pt x="70" y="24"/>
                    </a:cubicBezTo>
                    <a:cubicBezTo>
                      <a:pt x="71" y="19"/>
                      <a:pt x="71" y="15"/>
                      <a:pt x="71" y="11"/>
                    </a:cubicBezTo>
                    <a:cubicBezTo>
                      <a:pt x="70" y="9"/>
                      <a:pt x="70" y="6"/>
                      <a:pt x="70" y="4"/>
                    </a:cubicBezTo>
                    <a:cubicBezTo>
                      <a:pt x="69" y="2"/>
                      <a:pt x="67" y="0"/>
                      <a:pt x="65" y="0"/>
                    </a:cubicBezTo>
                    <a:cubicBezTo>
                      <a:pt x="62" y="0"/>
                      <a:pt x="60" y="1"/>
                      <a:pt x="59" y="2"/>
                    </a:cubicBezTo>
                    <a:cubicBezTo>
                      <a:pt x="57" y="4"/>
                      <a:pt x="56" y="6"/>
                      <a:pt x="56" y="8"/>
                    </a:cubicBezTo>
                    <a:cubicBezTo>
                      <a:pt x="55" y="13"/>
                      <a:pt x="55" y="18"/>
                      <a:pt x="55" y="23"/>
                    </a:cubicBezTo>
                    <a:cubicBezTo>
                      <a:pt x="53" y="19"/>
                      <a:pt x="52" y="15"/>
                      <a:pt x="50" y="12"/>
                    </a:cubicBezTo>
                    <a:cubicBezTo>
                      <a:pt x="49" y="10"/>
                      <a:pt x="48" y="7"/>
                      <a:pt x="47" y="6"/>
                    </a:cubicBezTo>
                    <a:cubicBezTo>
                      <a:pt x="45" y="4"/>
                      <a:pt x="43" y="3"/>
                      <a:pt x="40" y="4"/>
                    </a:cubicBezTo>
                    <a:cubicBezTo>
                      <a:pt x="38" y="4"/>
                      <a:pt x="37" y="6"/>
                      <a:pt x="36" y="8"/>
                    </a:cubicBezTo>
                    <a:cubicBezTo>
                      <a:pt x="35" y="10"/>
                      <a:pt x="35" y="13"/>
                      <a:pt x="36" y="15"/>
                    </a:cubicBezTo>
                    <a:cubicBezTo>
                      <a:pt x="36" y="18"/>
                      <a:pt x="37" y="21"/>
                      <a:pt x="39" y="25"/>
                    </a:cubicBezTo>
                    <a:cubicBezTo>
                      <a:pt x="37" y="23"/>
                      <a:pt x="35" y="21"/>
                      <a:pt x="33" y="19"/>
                    </a:cubicBezTo>
                    <a:cubicBezTo>
                      <a:pt x="32" y="17"/>
                      <a:pt x="30" y="16"/>
                      <a:pt x="28" y="15"/>
                    </a:cubicBezTo>
                    <a:cubicBezTo>
                      <a:pt x="26" y="14"/>
                      <a:pt x="23" y="14"/>
                      <a:pt x="21" y="15"/>
                    </a:cubicBezTo>
                    <a:cubicBezTo>
                      <a:pt x="19" y="16"/>
                      <a:pt x="19" y="19"/>
                      <a:pt x="19" y="21"/>
                    </a:cubicBezTo>
                    <a:cubicBezTo>
                      <a:pt x="19" y="23"/>
                      <a:pt x="20" y="25"/>
                      <a:pt x="21" y="27"/>
                    </a:cubicBezTo>
                    <a:cubicBezTo>
                      <a:pt x="23" y="31"/>
                      <a:pt x="27" y="35"/>
                      <a:pt x="30" y="39"/>
                    </a:cubicBezTo>
                    <a:cubicBezTo>
                      <a:pt x="27" y="37"/>
                      <a:pt x="23" y="35"/>
                      <a:pt x="19" y="34"/>
                    </a:cubicBezTo>
                    <a:cubicBezTo>
                      <a:pt x="17" y="33"/>
                      <a:pt x="15" y="32"/>
                      <a:pt x="12" y="32"/>
                    </a:cubicBezTo>
                    <a:cubicBezTo>
                      <a:pt x="10" y="32"/>
                      <a:pt x="8" y="33"/>
                      <a:pt x="6" y="35"/>
                    </a:cubicBezTo>
                    <a:cubicBezTo>
                      <a:pt x="5" y="37"/>
                      <a:pt x="5" y="39"/>
                      <a:pt x="6" y="41"/>
                    </a:cubicBezTo>
                    <a:cubicBezTo>
                      <a:pt x="7" y="43"/>
                      <a:pt x="9" y="45"/>
                      <a:pt x="11" y="46"/>
                    </a:cubicBezTo>
                    <a:cubicBezTo>
                      <a:pt x="15" y="49"/>
                      <a:pt x="19" y="51"/>
                      <a:pt x="24" y="53"/>
                    </a:cubicBezTo>
                    <a:cubicBezTo>
                      <a:pt x="20" y="53"/>
                      <a:pt x="16" y="52"/>
                      <a:pt x="12" y="53"/>
                    </a:cubicBezTo>
                    <a:cubicBezTo>
                      <a:pt x="9" y="53"/>
                      <a:pt x="7" y="53"/>
                      <a:pt x="5" y="54"/>
                    </a:cubicBezTo>
                    <a:cubicBezTo>
                      <a:pt x="3" y="54"/>
                      <a:pt x="1" y="56"/>
                      <a:pt x="1" y="58"/>
                    </a:cubicBezTo>
                    <a:cubicBezTo>
                      <a:pt x="0" y="61"/>
                      <a:pt x="1" y="63"/>
                      <a:pt x="3" y="64"/>
                    </a:cubicBezTo>
                    <a:cubicBezTo>
                      <a:pt x="5" y="66"/>
                      <a:pt x="7" y="67"/>
                      <a:pt x="9" y="67"/>
                    </a:cubicBezTo>
                    <a:cubicBezTo>
                      <a:pt x="14" y="68"/>
                      <a:pt x="19" y="68"/>
                      <a:pt x="24" y="68"/>
                    </a:cubicBezTo>
                    <a:cubicBezTo>
                      <a:pt x="20" y="70"/>
                      <a:pt x="16" y="71"/>
                      <a:pt x="12" y="73"/>
                    </a:cubicBezTo>
                    <a:cubicBezTo>
                      <a:pt x="10" y="74"/>
                      <a:pt x="8" y="75"/>
                      <a:pt x="6" y="76"/>
                    </a:cubicBezTo>
                    <a:cubicBezTo>
                      <a:pt x="5" y="78"/>
                      <a:pt x="4" y="80"/>
                      <a:pt x="4" y="83"/>
                    </a:cubicBezTo>
                    <a:cubicBezTo>
                      <a:pt x="5" y="85"/>
                      <a:pt x="7" y="86"/>
                      <a:pt x="9" y="87"/>
                    </a:cubicBezTo>
                    <a:cubicBezTo>
                      <a:pt x="11" y="88"/>
                      <a:pt x="13" y="88"/>
                      <a:pt x="15" y="87"/>
                    </a:cubicBezTo>
                    <a:cubicBezTo>
                      <a:pt x="19" y="87"/>
                      <a:pt x="22" y="86"/>
                      <a:pt x="25" y="84"/>
                    </a:cubicBezTo>
                    <a:cubicBezTo>
                      <a:pt x="23" y="86"/>
                      <a:pt x="22" y="88"/>
                      <a:pt x="20" y="90"/>
                    </a:cubicBezTo>
                    <a:cubicBezTo>
                      <a:pt x="18" y="91"/>
                      <a:pt x="16" y="93"/>
                      <a:pt x="16" y="95"/>
                    </a:cubicBezTo>
                    <a:cubicBezTo>
                      <a:pt x="15" y="97"/>
                      <a:pt x="14" y="100"/>
                      <a:pt x="16" y="102"/>
                    </a:cubicBezTo>
                    <a:cubicBezTo>
                      <a:pt x="17" y="104"/>
                      <a:pt x="19" y="104"/>
                      <a:pt x="22" y="104"/>
                    </a:cubicBezTo>
                    <a:cubicBezTo>
                      <a:pt x="24" y="104"/>
                      <a:pt x="26" y="103"/>
                      <a:pt x="28" y="102"/>
                    </a:cubicBezTo>
                    <a:cubicBezTo>
                      <a:pt x="32" y="100"/>
                      <a:pt x="36" y="96"/>
                      <a:pt x="39" y="93"/>
                    </a:cubicBezTo>
                    <a:cubicBezTo>
                      <a:pt x="37" y="96"/>
                      <a:pt x="36" y="100"/>
                      <a:pt x="34" y="104"/>
                    </a:cubicBezTo>
                    <a:cubicBezTo>
                      <a:pt x="33" y="106"/>
                      <a:pt x="33" y="108"/>
                      <a:pt x="33" y="111"/>
                    </a:cubicBezTo>
                    <a:cubicBezTo>
                      <a:pt x="32" y="113"/>
                      <a:pt x="33" y="115"/>
                      <a:pt x="35" y="117"/>
                    </a:cubicBezTo>
                    <a:cubicBezTo>
                      <a:pt x="37" y="118"/>
                      <a:pt x="40" y="118"/>
                      <a:pt x="42" y="117"/>
                    </a:cubicBezTo>
                    <a:cubicBezTo>
                      <a:pt x="44" y="116"/>
                      <a:pt x="45" y="114"/>
                      <a:pt x="47" y="112"/>
                    </a:cubicBezTo>
                    <a:cubicBezTo>
                      <a:pt x="50" y="108"/>
                      <a:pt x="52" y="104"/>
                      <a:pt x="53" y="99"/>
                    </a:cubicBezTo>
                    <a:cubicBezTo>
                      <a:pt x="53" y="103"/>
                      <a:pt x="53" y="107"/>
                      <a:pt x="53" y="111"/>
                    </a:cubicBezTo>
                    <a:cubicBezTo>
                      <a:pt x="53" y="114"/>
                      <a:pt x="53" y="116"/>
                      <a:pt x="54" y="118"/>
                    </a:cubicBezTo>
                    <a:cubicBezTo>
                      <a:pt x="55" y="120"/>
                      <a:pt x="57" y="122"/>
                      <a:pt x="59" y="123"/>
                    </a:cubicBezTo>
                    <a:cubicBezTo>
                      <a:pt x="61" y="123"/>
                      <a:pt x="64" y="122"/>
                      <a:pt x="65" y="120"/>
                    </a:cubicBezTo>
                    <a:cubicBezTo>
                      <a:pt x="66" y="118"/>
                      <a:pt x="67" y="116"/>
                      <a:pt x="68" y="114"/>
                    </a:cubicBezTo>
                    <a:cubicBezTo>
                      <a:pt x="69" y="109"/>
                      <a:pt x="69" y="104"/>
                      <a:pt x="69" y="99"/>
                    </a:cubicBezTo>
                    <a:cubicBezTo>
                      <a:pt x="70" y="103"/>
                      <a:pt x="72" y="107"/>
                      <a:pt x="73" y="111"/>
                    </a:cubicBezTo>
                    <a:cubicBezTo>
                      <a:pt x="74" y="113"/>
                      <a:pt x="75" y="115"/>
                      <a:pt x="77" y="117"/>
                    </a:cubicBezTo>
                    <a:cubicBezTo>
                      <a:pt x="79" y="118"/>
                      <a:pt x="81" y="119"/>
                      <a:pt x="83" y="119"/>
                    </a:cubicBezTo>
                    <a:cubicBezTo>
                      <a:pt x="85" y="118"/>
                      <a:pt x="87" y="116"/>
                      <a:pt x="88" y="114"/>
                    </a:cubicBezTo>
                    <a:cubicBezTo>
                      <a:pt x="88" y="112"/>
                      <a:pt x="88" y="110"/>
                      <a:pt x="88" y="108"/>
                    </a:cubicBezTo>
                    <a:cubicBezTo>
                      <a:pt x="87" y="104"/>
                      <a:pt x="86" y="101"/>
                      <a:pt x="85" y="98"/>
                    </a:cubicBezTo>
                    <a:cubicBezTo>
                      <a:pt x="87" y="100"/>
                      <a:pt x="89" y="101"/>
                      <a:pt x="90" y="103"/>
                    </a:cubicBezTo>
                    <a:cubicBezTo>
                      <a:pt x="92" y="105"/>
                      <a:pt x="94" y="107"/>
                      <a:pt x="96" y="108"/>
                    </a:cubicBezTo>
                    <a:cubicBezTo>
                      <a:pt x="98" y="108"/>
                      <a:pt x="101" y="109"/>
                      <a:pt x="102" y="107"/>
                    </a:cubicBezTo>
                    <a:cubicBezTo>
                      <a:pt x="104" y="106"/>
                      <a:pt x="105" y="104"/>
                      <a:pt x="105" y="101"/>
                    </a:cubicBezTo>
                    <a:cubicBezTo>
                      <a:pt x="105" y="99"/>
                      <a:pt x="104" y="97"/>
                      <a:pt x="103" y="95"/>
                    </a:cubicBezTo>
                    <a:cubicBezTo>
                      <a:pt x="100" y="91"/>
                      <a:pt x="97" y="87"/>
                      <a:pt x="93" y="84"/>
                    </a:cubicBezTo>
                    <a:cubicBezTo>
                      <a:pt x="97" y="86"/>
                      <a:pt x="101" y="87"/>
                      <a:pt x="105" y="89"/>
                    </a:cubicBezTo>
                    <a:cubicBezTo>
                      <a:pt x="107" y="90"/>
                      <a:pt x="109" y="90"/>
                      <a:pt x="111" y="91"/>
                    </a:cubicBezTo>
                    <a:cubicBezTo>
                      <a:pt x="114" y="91"/>
                      <a:pt x="116" y="90"/>
                      <a:pt x="117" y="88"/>
                    </a:cubicBezTo>
                    <a:cubicBezTo>
                      <a:pt x="118" y="86"/>
                      <a:pt x="118" y="83"/>
                      <a:pt x="117" y="81"/>
                    </a:cubicBezTo>
                    <a:cubicBezTo>
                      <a:pt x="116" y="79"/>
                      <a:pt x="115" y="78"/>
                      <a:pt x="113" y="77"/>
                    </a:cubicBezTo>
                    <a:cubicBezTo>
                      <a:pt x="109" y="73"/>
                      <a:pt x="104" y="71"/>
                      <a:pt x="100" y="70"/>
                    </a:cubicBezTo>
                    <a:cubicBezTo>
                      <a:pt x="104" y="70"/>
                      <a:pt x="108" y="70"/>
                      <a:pt x="112" y="70"/>
                    </a:cubicBezTo>
                    <a:cubicBezTo>
                      <a:pt x="114" y="70"/>
                      <a:pt x="117" y="70"/>
                      <a:pt x="119" y="69"/>
                    </a:cubicBezTo>
                    <a:cubicBezTo>
                      <a:pt x="121" y="68"/>
                      <a:pt x="123" y="66"/>
                      <a:pt x="123" y="64"/>
                    </a:cubicBezTo>
                    <a:cubicBezTo>
                      <a:pt x="124" y="62"/>
                      <a:pt x="122" y="60"/>
                      <a:pt x="121" y="58"/>
                    </a:cubicBezTo>
                    <a:cubicBezTo>
                      <a:pt x="119" y="57"/>
                      <a:pt x="117" y="56"/>
                      <a:pt x="115" y="55"/>
                    </a:cubicBezTo>
                    <a:cubicBezTo>
                      <a:pt x="110" y="54"/>
                      <a:pt x="105" y="54"/>
                      <a:pt x="100" y="54"/>
                    </a:cubicBezTo>
                    <a:cubicBezTo>
                      <a:pt x="104" y="53"/>
                      <a:pt x="108" y="51"/>
                      <a:pt x="111" y="50"/>
                    </a:cubicBezTo>
                    <a:cubicBezTo>
                      <a:pt x="113" y="49"/>
                      <a:pt x="116" y="48"/>
                      <a:pt x="117" y="46"/>
                    </a:cubicBezTo>
                    <a:cubicBezTo>
                      <a:pt x="119" y="44"/>
                      <a:pt x="120" y="42"/>
                      <a:pt x="119" y="40"/>
                    </a:cubicBezTo>
                    <a:cubicBezTo>
                      <a:pt x="119" y="38"/>
                      <a:pt x="117" y="36"/>
                      <a:pt x="115" y="3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05" name="Google Shape;3005;p22"/>
              <p:cNvSpPr/>
              <p:nvPr/>
            </p:nvSpPr>
            <p:spPr>
              <a:xfrm>
                <a:off x="4281488" y="4792663"/>
                <a:ext cx="206375" cy="217488"/>
              </a:xfrm>
              <a:custGeom>
                <a:avLst/>
                <a:gdLst/>
                <a:ahLst/>
                <a:cxnLst/>
                <a:rect l="l" t="t" r="r" b="b"/>
                <a:pathLst>
                  <a:path w="55" h="58" extrusionOk="0">
                    <a:moveTo>
                      <a:pt x="12" y="2"/>
                    </a:moveTo>
                    <a:cubicBezTo>
                      <a:pt x="11" y="5"/>
                      <a:pt x="12" y="9"/>
                      <a:pt x="10" y="11"/>
                    </a:cubicBezTo>
                    <a:cubicBezTo>
                      <a:pt x="10" y="12"/>
                      <a:pt x="8" y="13"/>
                      <a:pt x="7" y="13"/>
                    </a:cubicBezTo>
                    <a:cubicBezTo>
                      <a:pt x="5" y="14"/>
                      <a:pt x="3" y="15"/>
                      <a:pt x="2" y="17"/>
                    </a:cubicBezTo>
                    <a:cubicBezTo>
                      <a:pt x="1" y="19"/>
                      <a:pt x="0" y="21"/>
                      <a:pt x="2" y="23"/>
                    </a:cubicBezTo>
                    <a:cubicBezTo>
                      <a:pt x="2" y="24"/>
                      <a:pt x="3" y="24"/>
                      <a:pt x="4" y="25"/>
                    </a:cubicBezTo>
                    <a:cubicBezTo>
                      <a:pt x="7" y="28"/>
                      <a:pt x="0" y="35"/>
                      <a:pt x="3" y="39"/>
                    </a:cubicBezTo>
                    <a:cubicBezTo>
                      <a:pt x="4" y="43"/>
                      <a:pt x="10" y="42"/>
                      <a:pt x="12" y="46"/>
                    </a:cubicBezTo>
                    <a:cubicBezTo>
                      <a:pt x="13" y="47"/>
                      <a:pt x="13" y="48"/>
                      <a:pt x="13" y="49"/>
                    </a:cubicBezTo>
                    <a:cubicBezTo>
                      <a:pt x="14" y="55"/>
                      <a:pt x="22" y="58"/>
                      <a:pt x="27" y="55"/>
                    </a:cubicBezTo>
                    <a:cubicBezTo>
                      <a:pt x="30" y="53"/>
                      <a:pt x="31" y="49"/>
                      <a:pt x="34" y="48"/>
                    </a:cubicBezTo>
                    <a:cubicBezTo>
                      <a:pt x="39" y="46"/>
                      <a:pt x="44" y="49"/>
                      <a:pt x="47" y="46"/>
                    </a:cubicBezTo>
                    <a:cubicBezTo>
                      <a:pt x="51" y="43"/>
                      <a:pt x="47" y="36"/>
                      <a:pt x="49" y="32"/>
                    </a:cubicBezTo>
                    <a:cubicBezTo>
                      <a:pt x="50" y="28"/>
                      <a:pt x="55" y="25"/>
                      <a:pt x="54" y="21"/>
                    </a:cubicBezTo>
                    <a:cubicBezTo>
                      <a:pt x="52" y="16"/>
                      <a:pt x="44" y="19"/>
                      <a:pt x="43" y="13"/>
                    </a:cubicBezTo>
                    <a:cubicBezTo>
                      <a:pt x="42" y="10"/>
                      <a:pt x="42" y="8"/>
                      <a:pt x="42" y="6"/>
                    </a:cubicBezTo>
                    <a:cubicBezTo>
                      <a:pt x="42" y="4"/>
                      <a:pt x="41" y="2"/>
                      <a:pt x="39" y="1"/>
                    </a:cubicBezTo>
                    <a:cubicBezTo>
                      <a:pt x="36" y="1"/>
                      <a:pt x="34" y="3"/>
                      <a:pt x="32" y="4"/>
                    </a:cubicBezTo>
                    <a:cubicBezTo>
                      <a:pt x="29" y="5"/>
                      <a:pt x="27" y="5"/>
                      <a:pt x="25" y="4"/>
                    </a:cubicBezTo>
                    <a:cubicBezTo>
                      <a:pt x="23" y="3"/>
                      <a:pt x="22" y="2"/>
                      <a:pt x="20" y="1"/>
                    </a:cubicBezTo>
                    <a:cubicBezTo>
                      <a:pt x="19" y="1"/>
                      <a:pt x="17" y="0"/>
                      <a:pt x="15" y="0"/>
                    </a:cubicBezTo>
                    <a:cubicBezTo>
                      <a:pt x="14" y="0"/>
                      <a:pt x="13" y="1"/>
                      <a:pt x="12"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06" name="Google Shape;3006;p22"/>
              <p:cNvSpPr/>
              <p:nvPr/>
            </p:nvSpPr>
            <p:spPr>
              <a:xfrm>
                <a:off x="4371976" y="4845051"/>
                <a:ext cx="17463" cy="19050"/>
              </a:xfrm>
              <a:custGeom>
                <a:avLst/>
                <a:gdLst/>
                <a:ahLst/>
                <a:cxnLst/>
                <a:rect l="l" t="t" r="r" b="b"/>
                <a:pathLst>
                  <a:path w="5" h="5" extrusionOk="0">
                    <a:moveTo>
                      <a:pt x="3" y="5"/>
                    </a:moveTo>
                    <a:cubicBezTo>
                      <a:pt x="5" y="5"/>
                      <a:pt x="5" y="0"/>
                      <a:pt x="3" y="0"/>
                    </a:cubicBezTo>
                    <a:cubicBezTo>
                      <a:pt x="0" y="0"/>
                      <a:pt x="0" y="5"/>
                      <a:pt x="3" y="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07" name="Google Shape;3007;p22"/>
              <p:cNvSpPr/>
              <p:nvPr/>
            </p:nvSpPr>
            <p:spPr>
              <a:xfrm>
                <a:off x="4337051" y="4856163"/>
                <a:ext cx="26988" cy="22225"/>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08" name="Google Shape;3008;p22"/>
              <p:cNvSpPr/>
              <p:nvPr/>
            </p:nvSpPr>
            <p:spPr>
              <a:xfrm>
                <a:off x="4367213" y="4894263"/>
                <a:ext cx="26988" cy="22225"/>
              </a:xfrm>
              <a:custGeom>
                <a:avLst/>
                <a:gdLst/>
                <a:ahLst/>
                <a:cxnLst/>
                <a:rect l="l" t="t" r="r" b="b"/>
                <a:pathLst>
                  <a:path w="7" h="6" extrusionOk="0">
                    <a:moveTo>
                      <a:pt x="4" y="6"/>
                    </a:moveTo>
                    <a:cubicBezTo>
                      <a:pt x="7" y="6"/>
                      <a:pt x="7" y="0"/>
                      <a:pt x="4" y="0"/>
                    </a:cubicBezTo>
                    <a:cubicBezTo>
                      <a:pt x="0" y="0"/>
                      <a:pt x="0" y="6"/>
                      <a:pt x="4"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09" name="Google Shape;3009;p22"/>
              <p:cNvSpPr/>
              <p:nvPr/>
            </p:nvSpPr>
            <p:spPr>
              <a:xfrm>
                <a:off x="4344988" y="4919663"/>
                <a:ext cx="33338" cy="23813"/>
              </a:xfrm>
              <a:custGeom>
                <a:avLst/>
                <a:gdLst/>
                <a:ahLst/>
                <a:cxnLst/>
                <a:rect l="l" t="t" r="r" b="b"/>
                <a:pathLst>
                  <a:path w="9" h="6" extrusionOk="0">
                    <a:moveTo>
                      <a:pt x="4" y="6"/>
                    </a:moveTo>
                    <a:cubicBezTo>
                      <a:pt x="8" y="6"/>
                      <a:pt x="9" y="0"/>
                      <a:pt x="4" y="0"/>
                    </a:cubicBezTo>
                    <a:cubicBezTo>
                      <a:pt x="0" y="0"/>
                      <a:pt x="0" y="6"/>
                      <a:pt x="4"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10" name="Google Shape;3010;p22"/>
              <p:cNvSpPr/>
              <p:nvPr/>
            </p:nvSpPr>
            <p:spPr>
              <a:xfrm>
                <a:off x="4389438" y="48783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11" name="Google Shape;3011;p22"/>
              <p:cNvSpPr/>
              <p:nvPr/>
            </p:nvSpPr>
            <p:spPr>
              <a:xfrm>
                <a:off x="4337051" y="4889501"/>
                <a:ext cx="26988" cy="23813"/>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12" name="Google Shape;3012;p22"/>
              <p:cNvSpPr/>
              <p:nvPr/>
            </p:nvSpPr>
            <p:spPr>
              <a:xfrm>
                <a:off x="4397376" y="49164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13" name="Google Shape;3013;p22"/>
              <p:cNvSpPr/>
              <p:nvPr/>
            </p:nvSpPr>
            <p:spPr>
              <a:xfrm>
                <a:off x="4402138" y="4840288"/>
                <a:ext cx="22225" cy="15875"/>
              </a:xfrm>
              <a:custGeom>
                <a:avLst/>
                <a:gdLst/>
                <a:ahLst/>
                <a:cxnLst/>
                <a:rect l="l" t="t" r="r" b="b"/>
                <a:pathLst>
                  <a:path w="6" h="4" extrusionOk="0">
                    <a:moveTo>
                      <a:pt x="3" y="4"/>
                    </a:moveTo>
                    <a:cubicBezTo>
                      <a:pt x="6" y="4"/>
                      <a:pt x="6" y="0"/>
                      <a:pt x="3" y="0"/>
                    </a:cubicBezTo>
                    <a:cubicBezTo>
                      <a:pt x="0" y="0"/>
                      <a:pt x="0" y="4"/>
                      <a:pt x="3"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14" name="Google Shape;3014;p22"/>
              <p:cNvSpPr/>
              <p:nvPr/>
            </p:nvSpPr>
            <p:spPr>
              <a:xfrm>
                <a:off x="4427538" y="4870451"/>
                <a:ext cx="19050" cy="19050"/>
              </a:xfrm>
              <a:custGeom>
                <a:avLst/>
                <a:gdLst/>
                <a:ahLst/>
                <a:cxnLst/>
                <a:rect l="l" t="t" r="r" b="b"/>
                <a:pathLst>
                  <a:path w="5" h="5" extrusionOk="0">
                    <a:moveTo>
                      <a:pt x="5" y="2"/>
                    </a:moveTo>
                    <a:cubicBezTo>
                      <a:pt x="4" y="1"/>
                      <a:pt x="4" y="1"/>
                      <a:pt x="3" y="1"/>
                    </a:cubicBezTo>
                    <a:cubicBezTo>
                      <a:pt x="0" y="0"/>
                      <a:pt x="0" y="5"/>
                      <a:pt x="3" y="5"/>
                    </a:cubicBezTo>
                    <a:cubicBezTo>
                      <a:pt x="4" y="4"/>
                      <a:pt x="4" y="4"/>
                      <a:pt x="5" y="3"/>
                    </a:cubicBezTo>
                    <a:cubicBezTo>
                      <a:pt x="5" y="3"/>
                      <a:pt x="5" y="2"/>
                      <a:pt x="5" y="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15" name="Google Shape;3015;p22"/>
              <p:cNvSpPr/>
              <p:nvPr/>
            </p:nvSpPr>
            <p:spPr>
              <a:xfrm>
                <a:off x="4364038" y="4870451"/>
                <a:ext cx="19050" cy="12700"/>
              </a:xfrm>
              <a:custGeom>
                <a:avLst/>
                <a:gdLst/>
                <a:ahLst/>
                <a:cxnLst/>
                <a:rect l="l" t="t" r="r" b="b"/>
                <a:pathLst>
                  <a:path w="5" h="3" extrusionOk="0">
                    <a:moveTo>
                      <a:pt x="3" y="3"/>
                    </a:moveTo>
                    <a:cubicBezTo>
                      <a:pt x="5" y="3"/>
                      <a:pt x="5" y="0"/>
                      <a:pt x="3" y="0"/>
                    </a:cubicBezTo>
                    <a:cubicBezTo>
                      <a:pt x="0" y="0"/>
                      <a:pt x="0" y="3"/>
                      <a:pt x="3" y="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16" name="Google Shape;3016;p22"/>
              <p:cNvSpPr/>
              <p:nvPr/>
            </p:nvSpPr>
            <p:spPr>
              <a:xfrm>
                <a:off x="4424363" y="4905376"/>
                <a:ext cx="19050" cy="14288"/>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17" name="Google Shape;3017;p22"/>
              <p:cNvSpPr/>
              <p:nvPr/>
            </p:nvSpPr>
            <p:spPr>
              <a:xfrm>
                <a:off x="4344988" y="4822826"/>
                <a:ext cx="19050" cy="17463"/>
              </a:xfrm>
              <a:custGeom>
                <a:avLst/>
                <a:gdLst/>
                <a:ahLst/>
                <a:cxnLst/>
                <a:rect l="l" t="t" r="r" b="b"/>
                <a:pathLst>
                  <a:path w="5" h="5" extrusionOk="0">
                    <a:moveTo>
                      <a:pt x="1" y="3"/>
                    </a:moveTo>
                    <a:cubicBezTo>
                      <a:pt x="1" y="3"/>
                      <a:pt x="1" y="3"/>
                      <a:pt x="1" y="4"/>
                    </a:cubicBezTo>
                    <a:cubicBezTo>
                      <a:pt x="1" y="5"/>
                      <a:pt x="4" y="5"/>
                      <a:pt x="4" y="4"/>
                    </a:cubicBezTo>
                    <a:cubicBezTo>
                      <a:pt x="4" y="3"/>
                      <a:pt x="4" y="3"/>
                      <a:pt x="4" y="3"/>
                    </a:cubicBezTo>
                    <a:cubicBezTo>
                      <a:pt x="5" y="0"/>
                      <a:pt x="0" y="0"/>
                      <a:pt x="1" y="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18" name="Google Shape;3018;p22"/>
              <p:cNvSpPr/>
              <p:nvPr/>
            </p:nvSpPr>
            <p:spPr>
              <a:xfrm>
                <a:off x="4311651" y="4889501"/>
                <a:ext cx="17463" cy="15875"/>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19" name="Google Shape;3019;p22"/>
              <p:cNvSpPr/>
              <p:nvPr/>
            </p:nvSpPr>
            <p:spPr>
              <a:xfrm>
                <a:off x="4359276" y="4960938"/>
                <a:ext cx="19050" cy="15875"/>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20" name="Google Shape;3020;p22"/>
              <p:cNvSpPr/>
              <p:nvPr/>
            </p:nvSpPr>
            <p:spPr>
              <a:xfrm>
                <a:off x="4443413" y="4875213"/>
                <a:ext cx="19050" cy="14288"/>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3021" name="Google Shape;3021;p22"/>
            <p:cNvGrpSpPr/>
            <p:nvPr/>
          </p:nvGrpSpPr>
          <p:grpSpPr>
            <a:xfrm rot="10800000">
              <a:off x="-651698" y="3242037"/>
              <a:ext cx="1938154" cy="2022842"/>
              <a:chOff x="5053013" y="4689476"/>
              <a:chExt cx="1271588" cy="1327150"/>
            </a:xfrm>
          </p:grpSpPr>
          <p:sp>
            <p:nvSpPr>
              <p:cNvPr id="3022" name="Google Shape;3022;p22"/>
              <p:cNvSpPr/>
              <p:nvPr/>
            </p:nvSpPr>
            <p:spPr>
              <a:xfrm>
                <a:off x="5370513" y="4689476"/>
                <a:ext cx="403225" cy="622300"/>
              </a:xfrm>
              <a:custGeom>
                <a:avLst/>
                <a:gdLst/>
                <a:ahLst/>
                <a:cxnLst/>
                <a:rect l="l" t="t" r="r" b="b"/>
                <a:pathLst>
                  <a:path w="107" h="165" extrusionOk="0">
                    <a:moveTo>
                      <a:pt x="15" y="92"/>
                    </a:moveTo>
                    <a:cubicBezTo>
                      <a:pt x="6" y="75"/>
                      <a:pt x="0" y="56"/>
                      <a:pt x="3" y="38"/>
                    </a:cubicBezTo>
                    <a:cubicBezTo>
                      <a:pt x="6" y="20"/>
                      <a:pt x="21" y="2"/>
                      <a:pt x="40" y="1"/>
                    </a:cubicBezTo>
                    <a:cubicBezTo>
                      <a:pt x="52" y="0"/>
                      <a:pt x="63" y="6"/>
                      <a:pt x="72" y="14"/>
                    </a:cubicBezTo>
                    <a:cubicBezTo>
                      <a:pt x="80" y="22"/>
                      <a:pt x="86" y="33"/>
                      <a:pt x="91" y="44"/>
                    </a:cubicBezTo>
                    <a:cubicBezTo>
                      <a:pt x="102" y="71"/>
                      <a:pt x="107" y="102"/>
                      <a:pt x="105" y="132"/>
                    </a:cubicBezTo>
                    <a:cubicBezTo>
                      <a:pt x="104" y="141"/>
                      <a:pt x="101" y="158"/>
                      <a:pt x="91" y="162"/>
                    </a:cubicBezTo>
                    <a:cubicBezTo>
                      <a:pt x="82" y="165"/>
                      <a:pt x="71" y="155"/>
                      <a:pt x="64" y="150"/>
                    </a:cubicBezTo>
                    <a:cubicBezTo>
                      <a:pt x="44" y="134"/>
                      <a:pt x="27" y="115"/>
                      <a:pt x="15" y="9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23" name="Google Shape;3023;p22"/>
              <p:cNvSpPr/>
              <p:nvPr/>
            </p:nvSpPr>
            <p:spPr>
              <a:xfrm>
                <a:off x="5365751" y="4689475"/>
                <a:ext cx="336550" cy="531813"/>
              </a:xfrm>
              <a:custGeom>
                <a:avLst/>
                <a:gdLst/>
                <a:ahLst/>
                <a:cxnLst/>
                <a:rect l="l" t="t" r="r" b="b"/>
                <a:pathLst>
                  <a:path w="89" h="141" extrusionOk="0">
                    <a:moveTo>
                      <a:pt x="26" y="14"/>
                    </a:moveTo>
                    <a:cubicBezTo>
                      <a:pt x="0" y="45"/>
                      <a:pt x="24" y="89"/>
                      <a:pt x="46" y="115"/>
                    </a:cubicBezTo>
                    <a:cubicBezTo>
                      <a:pt x="53" y="122"/>
                      <a:pt x="59" y="129"/>
                      <a:pt x="67" y="135"/>
                    </a:cubicBezTo>
                    <a:cubicBezTo>
                      <a:pt x="72" y="138"/>
                      <a:pt x="78" y="141"/>
                      <a:pt x="83" y="138"/>
                    </a:cubicBezTo>
                    <a:cubicBezTo>
                      <a:pt x="88" y="135"/>
                      <a:pt x="89" y="129"/>
                      <a:pt x="89" y="124"/>
                    </a:cubicBezTo>
                    <a:cubicBezTo>
                      <a:pt x="89" y="114"/>
                      <a:pt x="87" y="104"/>
                      <a:pt x="85" y="94"/>
                    </a:cubicBezTo>
                    <a:cubicBezTo>
                      <a:pt x="82" y="82"/>
                      <a:pt x="58" y="0"/>
                      <a:pt x="34" y="26"/>
                    </a:cubicBezTo>
                    <a:cubicBezTo>
                      <a:pt x="24" y="38"/>
                      <a:pt x="30" y="60"/>
                      <a:pt x="35" y="72"/>
                    </a:cubicBezTo>
                    <a:cubicBezTo>
                      <a:pt x="39" y="82"/>
                      <a:pt x="44" y="90"/>
                      <a:pt x="49" y="98"/>
                    </a:cubicBezTo>
                    <a:cubicBezTo>
                      <a:pt x="52" y="102"/>
                      <a:pt x="55" y="106"/>
                      <a:pt x="59" y="110"/>
                    </a:cubicBezTo>
                    <a:cubicBezTo>
                      <a:pt x="61" y="113"/>
                      <a:pt x="64" y="117"/>
                      <a:pt x="67" y="118"/>
                    </a:cubicBezTo>
                    <a:cubicBezTo>
                      <a:pt x="83" y="123"/>
                      <a:pt x="72" y="87"/>
                      <a:pt x="71" y="82"/>
                    </a:cubicBezTo>
                    <a:cubicBezTo>
                      <a:pt x="67" y="71"/>
                      <a:pt x="63" y="60"/>
                      <a:pt x="57" y="50"/>
                    </a:cubicBezTo>
                    <a:cubicBezTo>
                      <a:pt x="53" y="44"/>
                      <a:pt x="50" y="36"/>
                      <a:pt x="42" y="37"/>
                    </a:cubicBezTo>
                    <a:cubicBezTo>
                      <a:pt x="41" y="37"/>
                      <a:pt x="41" y="38"/>
                      <a:pt x="41" y="38"/>
                    </a:cubicBezTo>
                    <a:cubicBezTo>
                      <a:pt x="43" y="58"/>
                      <a:pt x="48" y="76"/>
                      <a:pt x="59" y="93"/>
                    </a:cubicBezTo>
                    <a:cubicBezTo>
                      <a:pt x="60" y="94"/>
                      <a:pt x="62" y="93"/>
                      <a:pt x="61" y="91"/>
                    </a:cubicBezTo>
                    <a:cubicBezTo>
                      <a:pt x="53" y="77"/>
                      <a:pt x="47" y="62"/>
                      <a:pt x="45" y="46"/>
                    </a:cubicBezTo>
                    <a:cubicBezTo>
                      <a:pt x="44" y="42"/>
                      <a:pt x="42" y="41"/>
                      <a:pt x="46" y="42"/>
                    </a:cubicBezTo>
                    <a:cubicBezTo>
                      <a:pt x="49" y="43"/>
                      <a:pt x="48" y="43"/>
                      <a:pt x="50" y="45"/>
                    </a:cubicBezTo>
                    <a:cubicBezTo>
                      <a:pt x="53" y="48"/>
                      <a:pt x="55" y="52"/>
                      <a:pt x="57" y="56"/>
                    </a:cubicBezTo>
                    <a:cubicBezTo>
                      <a:pt x="61" y="63"/>
                      <a:pt x="64" y="70"/>
                      <a:pt x="66" y="78"/>
                    </a:cubicBezTo>
                    <a:cubicBezTo>
                      <a:pt x="69" y="85"/>
                      <a:pt x="71" y="93"/>
                      <a:pt x="72" y="101"/>
                    </a:cubicBezTo>
                    <a:cubicBezTo>
                      <a:pt x="73" y="103"/>
                      <a:pt x="73" y="106"/>
                      <a:pt x="73" y="108"/>
                    </a:cubicBezTo>
                    <a:cubicBezTo>
                      <a:pt x="73" y="112"/>
                      <a:pt x="73" y="113"/>
                      <a:pt x="69" y="113"/>
                    </a:cubicBezTo>
                    <a:cubicBezTo>
                      <a:pt x="63" y="113"/>
                      <a:pt x="61" y="109"/>
                      <a:pt x="58" y="105"/>
                    </a:cubicBezTo>
                    <a:cubicBezTo>
                      <a:pt x="48" y="92"/>
                      <a:pt x="39" y="77"/>
                      <a:pt x="35" y="62"/>
                    </a:cubicBezTo>
                    <a:cubicBezTo>
                      <a:pt x="34" y="55"/>
                      <a:pt x="32" y="47"/>
                      <a:pt x="33" y="39"/>
                    </a:cubicBezTo>
                    <a:cubicBezTo>
                      <a:pt x="34" y="33"/>
                      <a:pt x="35" y="29"/>
                      <a:pt x="41" y="27"/>
                    </a:cubicBezTo>
                    <a:cubicBezTo>
                      <a:pt x="47" y="24"/>
                      <a:pt x="51" y="27"/>
                      <a:pt x="55" y="32"/>
                    </a:cubicBezTo>
                    <a:cubicBezTo>
                      <a:pt x="64" y="43"/>
                      <a:pt x="70" y="59"/>
                      <a:pt x="75" y="73"/>
                    </a:cubicBezTo>
                    <a:cubicBezTo>
                      <a:pt x="81" y="88"/>
                      <a:pt x="85" y="103"/>
                      <a:pt x="86" y="119"/>
                    </a:cubicBezTo>
                    <a:cubicBezTo>
                      <a:pt x="86" y="122"/>
                      <a:pt x="87" y="129"/>
                      <a:pt x="85" y="131"/>
                    </a:cubicBezTo>
                    <a:cubicBezTo>
                      <a:pt x="83" y="134"/>
                      <a:pt x="74" y="134"/>
                      <a:pt x="71" y="133"/>
                    </a:cubicBezTo>
                    <a:cubicBezTo>
                      <a:pt x="70" y="132"/>
                      <a:pt x="69" y="131"/>
                      <a:pt x="68" y="130"/>
                    </a:cubicBezTo>
                    <a:cubicBezTo>
                      <a:pt x="62" y="125"/>
                      <a:pt x="56" y="118"/>
                      <a:pt x="50" y="112"/>
                    </a:cubicBezTo>
                    <a:cubicBezTo>
                      <a:pt x="29" y="88"/>
                      <a:pt x="3" y="44"/>
                      <a:pt x="28" y="15"/>
                    </a:cubicBezTo>
                    <a:cubicBezTo>
                      <a:pt x="29" y="14"/>
                      <a:pt x="27" y="13"/>
                      <a:pt x="26" y="1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24" name="Google Shape;3024;p22"/>
              <p:cNvSpPr/>
              <p:nvPr/>
            </p:nvSpPr>
            <p:spPr>
              <a:xfrm>
                <a:off x="5532438" y="4724401"/>
                <a:ext cx="192088" cy="342900"/>
              </a:xfrm>
              <a:custGeom>
                <a:avLst/>
                <a:gdLst/>
                <a:ahLst/>
                <a:cxnLst/>
                <a:rect l="l" t="t" r="r" b="b"/>
                <a:pathLst>
                  <a:path w="51" h="91" extrusionOk="0">
                    <a:moveTo>
                      <a:pt x="1" y="2"/>
                    </a:moveTo>
                    <a:cubicBezTo>
                      <a:pt x="37" y="13"/>
                      <a:pt x="43" y="57"/>
                      <a:pt x="48" y="89"/>
                    </a:cubicBezTo>
                    <a:cubicBezTo>
                      <a:pt x="48" y="91"/>
                      <a:pt x="51" y="91"/>
                      <a:pt x="51" y="89"/>
                    </a:cubicBezTo>
                    <a:cubicBezTo>
                      <a:pt x="47" y="58"/>
                      <a:pt x="39" y="6"/>
                      <a:pt x="1" y="0"/>
                    </a:cubicBezTo>
                    <a:cubicBezTo>
                      <a:pt x="0" y="0"/>
                      <a:pt x="0"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25" name="Google Shape;3025;p22"/>
              <p:cNvSpPr/>
              <p:nvPr/>
            </p:nvSpPr>
            <p:spPr>
              <a:xfrm>
                <a:off x="5724525" y="4818063"/>
                <a:ext cx="523875" cy="534987"/>
              </a:xfrm>
              <a:custGeom>
                <a:avLst/>
                <a:gdLst/>
                <a:ahLst/>
                <a:cxnLst/>
                <a:rect l="l" t="t" r="r" b="b"/>
                <a:pathLst>
                  <a:path w="139" h="142" extrusionOk="0">
                    <a:moveTo>
                      <a:pt x="40" y="36"/>
                    </a:moveTo>
                    <a:cubicBezTo>
                      <a:pt x="52" y="22"/>
                      <a:pt x="66" y="9"/>
                      <a:pt x="85" y="4"/>
                    </a:cubicBezTo>
                    <a:cubicBezTo>
                      <a:pt x="103" y="0"/>
                      <a:pt x="124" y="6"/>
                      <a:pt x="133" y="23"/>
                    </a:cubicBezTo>
                    <a:cubicBezTo>
                      <a:pt x="139" y="33"/>
                      <a:pt x="138" y="46"/>
                      <a:pt x="134" y="57"/>
                    </a:cubicBezTo>
                    <a:cubicBezTo>
                      <a:pt x="130" y="68"/>
                      <a:pt x="123" y="78"/>
                      <a:pt x="115" y="86"/>
                    </a:cubicBezTo>
                    <a:cubicBezTo>
                      <a:pt x="94" y="108"/>
                      <a:pt x="68" y="125"/>
                      <a:pt x="40" y="135"/>
                    </a:cubicBezTo>
                    <a:cubicBezTo>
                      <a:pt x="31" y="138"/>
                      <a:pt x="14" y="142"/>
                      <a:pt x="7" y="135"/>
                    </a:cubicBezTo>
                    <a:cubicBezTo>
                      <a:pt x="0" y="127"/>
                      <a:pt x="5" y="113"/>
                      <a:pt x="7" y="105"/>
                    </a:cubicBezTo>
                    <a:cubicBezTo>
                      <a:pt x="13" y="80"/>
                      <a:pt x="24" y="56"/>
                      <a:pt x="40" y="36"/>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26" name="Google Shape;3026;p22"/>
              <p:cNvSpPr/>
              <p:nvPr/>
            </p:nvSpPr>
            <p:spPr>
              <a:xfrm>
                <a:off x="5800725" y="4829176"/>
                <a:ext cx="455612" cy="438150"/>
              </a:xfrm>
              <a:custGeom>
                <a:avLst/>
                <a:gdLst/>
                <a:ahLst/>
                <a:cxnLst/>
                <a:rect l="l" t="t" r="r" b="b"/>
                <a:pathLst>
                  <a:path w="121" h="116" extrusionOk="0">
                    <a:moveTo>
                      <a:pt x="96" y="11"/>
                    </a:moveTo>
                    <a:cubicBezTo>
                      <a:pt x="57" y="0"/>
                      <a:pt x="26" y="40"/>
                      <a:pt x="11" y="71"/>
                    </a:cubicBezTo>
                    <a:cubicBezTo>
                      <a:pt x="7" y="79"/>
                      <a:pt x="4" y="88"/>
                      <a:pt x="2" y="98"/>
                    </a:cubicBezTo>
                    <a:cubicBezTo>
                      <a:pt x="0" y="103"/>
                      <a:pt x="0" y="110"/>
                      <a:pt x="5" y="113"/>
                    </a:cubicBezTo>
                    <a:cubicBezTo>
                      <a:pt x="10" y="116"/>
                      <a:pt x="15" y="115"/>
                      <a:pt x="20" y="113"/>
                    </a:cubicBezTo>
                    <a:cubicBezTo>
                      <a:pt x="29" y="109"/>
                      <a:pt x="38" y="103"/>
                      <a:pt x="46" y="98"/>
                    </a:cubicBezTo>
                    <a:cubicBezTo>
                      <a:pt x="56" y="90"/>
                      <a:pt x="121" y="35"/>
                      <a:pt x="87" y="24"/>
                    </a:cubicBezTo>
                    <a:cubicBezTo>
                      <a:pt x="72" y="19"/>
                      <a:pt x="55" y="34"/>
                      <a:pt x="46" y="43"/>
                    </a:cubicBezTo>
                    <a:cubicBezTo>
                      <a:pt x="39" y="50"/>
                      <a:pt x="33" y="58"/>
                      <a:pt x="28" y="66"/>
                    </a:cubicBezTo>
                    <a:cubicBezTo>
                      <a:pt x="25" y="71"/>
                      <a:pt x="23" y="75"/>
                      <a:pt x="21" y="80"/>
                    </a:cubicBezTo>
                    <a:cubicBezTo>
                      <a:pt x="19" y="83"/>
                      <a:pt x="16" y="87"/>
                      <a:pt x="17" y="91"/>
                    </a:cubicBezTo>
                    <a:cubicBezTo>
                      <a:pt x="18" y="107"/>
                      <a:pt x="47" y="83"/>
                      <a:pt x="51" y="80"/>
                    </a:cubicBezTo>
                    <a:cubicBezTo>
                      <a:pt x="60" y="72"/>
                      <a:pt x="68" y="64"/>
                      <a:pt x="75" y="54"/>
                    </a:cubicBezTo>
                    <a:cubicBezTo>
                      <a:pt x="79" y="48"/>
                      <a:pt x="85" y="42"/>
                      <a:pt x="81" y="35"/>
                    </a:cubicBezTo>
                    <a:cubicBezTo>
                      <a:pt x="81" y="35"/>
                      <a:pt x="80" y="34"/>
                      <a:pt x="79" y="35"/>
                    </a:cubicBezTo>
                    <a:cubicBezTo>
                      <a:pt x="62" y="44"/>
                      <a:pt x="48" y="56"/>
                      <a:pt x="37" y="73"/>
                    </a:cubicBezTo>
                    <a:cubicBezTo>
                      <a:pt x="36" y="74"/>
                      <a:pt x="38" y="76"/>
                      <a:pt x="39" y="75"/>
                    </a:cubicBezTo>
                    <a:cubicBezTo>
                      <a:pt x="48" y="61"/>
                      <a:pt x="60" y="50"/>
                      <a:pt x="74" y="41"/>
                    </a:cubicBezTo>
                    <a:cubicBezTo>
                      <a:pt x="77" y="39"/>
                      <a:pt x="78" y="37"/>
                      <a:pt x="78" y="41"/>
                    </a:cubicBezTo>
                    <a:cubicBezTo>
                      <a:pt x="79" y="44"/>
                      <a:pt x="78" y="44"/>
                      <a:pt x="77" y="46"/>
                    </a:cubicBezTo>
                    <a:cubicBezTo>
                      <a:pt x="76" y="50"/>
                      <a:pt x="72" y="53"/>
                      <a:pt x="69" y="57"/>
                    </a:cubicBezTo>
                    <a:cubicBezTo>
                      <a:pt x="64" y="63"/>
                      <a:pt x="59" y="69"/>
                      <a:pt x="54" y="74"/>
                    </a:cubicBezTo>
                    <a:cubicBezTo>
                      <a:pt x="48" y="80"/>
                      <a:pt x="41" y="85"/>
                      <a:pt x="34" y="89"/>
                    </a:cubicBezTo>
                    <a:cubicBezTo>
                      <a:pt x="32" y="90"/>
                      <a:pt x="31" y="91"/>
                      <a:pt x="29" y="92"/>
                    </a:cubicBezTo>
                    <a:cubicBezTo>
                      <a:pt x="25" y="94"/>
                      <a:pt x="24" y="95"/>
                      <a:pt x="22" y="90"/>
                    </a:cubicBezTo>
                    <a:cubicBezTo>
                      <a:pt x="20" y="85"/>
                      <a:pt x="23" y="82"/>
                      <a:pt x="25" y="77"/>
                    </a:cubicBezTo>
                    <a:cubicBezTo>
                      <a:pt x="33" y="63"/>
                      <a:pt x="43" y="49"/>
                      <a:pt x="56" y="39"/>
                    </a:cubicBezTo>
                    <a:cubicBezTo>
                      <a:pt x="61" y="35"/>
                      <a:pt x="68" y="30"/>
                      <a:pt x="75" y="28"/>
                    </a:cubicBezTo>
                    <a:cubicBezTo>
                      <a:pt x="81" y="26"/>
                      <a:pt x="85" y="26"/>
                      <a:pt x="90" y="30"/>
                    </a:cubicBezTo>
                    <a:cubicBezTo>
                      <a:pt x="95" y="35"/>
                      <a:pt x="94" y="39"/>
                      <a:pt x="91" y="45"/>
                    </a:cubicBezTo>
                    <a:cubicBezTo>
                      <a:pt x="84" y="58"/>
                      <a:pt x="72" y="70"/>
                      <a:pt x="62" y="80"/>
                    </a:cubicBezTo>
                    <a:cubicBezTo>
                      <a:pt x="50" y="91"/>
                      <a:pt x="37" y="102"/>
                      <a:pt x="23" y="109"/>
                    </a:cubicBezTo>
                    <a:cubicBezTo>
                      <a:pt x="20" y="110"/>
                      <a:pt x="15" y="114"/>
                      <a:pt x="12" y="113"/>
                    </a:cubicBezTo>
                    <a:cubicBezTo>
                      <a:pt x="9" y="112"/>
                      <a:pt x="5" y="103"/>
                      <a:pt x="5" y="101"/>
                    </a:cubicBezTo>
                    <a:cubicBezTo>
                      <a:pt x="5" y="100"/>
                      <a:pt x="6" y="98"/>
                      <a:pt x="6" y="97"/>
                    </a:cubicBezTo>
                    <a:cubicBezTo>
                      <a:pt x="9" y="89"/>
                      <a:pt x="12" y="81"/>
                      <a:pt x="15" y="73"/>
                    </a:cubicBezTo>
                    <a:cubicBezTo>
                      <a:pt x="29" y="44"/>
                      <a:pt x="58" y="3"/>
                      <a:pt x="95" y="14"/>
                    </a:cubicBezTo>
                    <a:cubicBezTo>
                      <a:pt x="96" y="14"/>
                      <a:pt x="97" y="12"/>
                      <a:pt x="96" y="1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27" name="Google Shape;3027;p22"/>
              <p:cNvSpPr/>
              <p:nvPr/>
            </p:nvSpPr>
            <p:spPr>
              <a:xfrm>
                <a:off x="5962651" y="4927601"/>
                <a:ext cx="277812" cy="312738"/>
              </a:xfrm>
              <a:custGeom>
                <a:avLst/>
                <a:gdLst/>
                <a:ahLst/>
                <a:cxnLst/>
                <a:rect l="l" t="t" r="r" b="b"/>
                <a:pathLst>
                  <a:path w="74" h="83" extrusionOk="0">
                    <a:moveTo>
                      <a:pt x="63" y="1"/>
                    </a:moveTo>
                    <a:cubicBezTo>
                      <a:pt x="67" y="39"/>
                      <a:pt x="29" y="62"/>
                      <a:pt x="2" y="79"/>
                    </a:cubicBezTo>
                    <a:cubicBezTo>
                      <a:pt x="0" y="81"/>
                      <a:pt x="2" y="83"/>
                      <a:pt x="4" y="82"/>
                    </a:cubicBezTo>
                    <a:cubicBezTo>
                      <a:pt x="30" y="66"/>
                      <a:pt x="74" y="38"/>
                      <a:pt x="64" y="1"/>
                    </a:cubicBezTo>
                    <a:cubicBezTo>
                      <a:pt x="64" y="0"/>
                      <a:pt x="63" y="1"/>
                      <a:pt x="63"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28" name="Google Shape;3028;p22"/>
              <p:cNvSpPr/>
              <p:nvPr/>
            </p:nvSpPr>
            <p:spPr>
              <a:xfrm>
                <a:off x="5740401" y="5319713"/>
                <a:ext cx="584200" cy="463550"/>
              </a:xfrm>
              <a:custGeom>
                <a:avLst/>
                <a:gdLst/>
                <a:ahLst/>
                <a:cxnLst/>
                <a:rect l="l" t="t" r="r" b="b"/>
                <a:pathLst>
                  <a:path w="155" h="123" extrusionOk="0">
                    <a:moveTo>
                      <a:pt x="109" y="25"/>
                    </a:moveTo>
                    <a:cubicBezTo>
                      <a:pt x="125" y="34"/>
                      <a:pt x="141" y="46"/>
                      <a:pt x="148" y="64"/>
                    </a:cubicBezTo>
                    <a:cubicBezTo>
                      <a:pt x="155" y="81"/>
                      <a:pt x="152" y="103"/>
                      <a:pt x="137" y="114"/>
                    </a:cubicBezTo>
                    <a:cubicBezTo>
                      <a:pt x="128" y="122"/>
                      <a:pt x="115" y="123"/>
                      <a:pt x="104" y="121"/>
                    </a:cubicBezTo>
                    <a:cubicBezTo>
                      <a:pt x="92" y="119"/>
                      <a:pt x="81" y="113"/>
                      <a:pt x="71" y="106"/>
                    </a:cubicBezTo>
                    <a:cubicBezTo>
                      <a:pt x="47" y="90"/>
                      <a:pt x="26" y="67"/>
                      <a:pt x="12" y="40"/>
                    </a:cubicBezTo>
                    <a:cubicBezTo>
                      <a:pt x="7" y="32"/>
                      <a:pt x="0" y="16"/>
                      <a:pt x="7" y="8"/>
                    </a:cubicBezTo>
                    <a:cubicBezTo>
                      <a:pt x="13" y="0"/>
                      <a:pt x="27" y="2"/>
                      <a:pt x="36" y="3"/>
                    </a:cubicBezTo>
                    <a:cubicBezTo>
                      <a:pt x="62" y="5"/>
                      <a:pt x="87" y="12"/>
                      <a:pt x="109" y="2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29" name="Google Shape;3029;p22"/>
              <p:cNvSpPr/>
              <p:nvPr/>
            </p:nvSpPr>
            <p:spPr>
              <a:xfrm>
                <a:off x="5834063" y="5380038"/>
                <a:ext cx="463550" cy="407988"/>
              </a:xfrm>
              <a:custGeom>
                <a:avLst/>
                <a:gdLst/>
                <a:ahLst/>
                <a:cxnLst/>
                <a:rect l="l" t="t" r="r" b="b"/>
                <a:pathLst>
                  <a:path w="123" h="108" extrusionOk="0">
                    <a:moveTo>
                      <a:pt x="118" y="80"/>
                    </a:moveTo>
                    <a:cubicBezTo>
                      <a:pt x="123" y="40"/>
                      <a:pt x="78" y="15"/>
                      <a:pt x="46" y="6"/>
                    </a:cubicBezTo>
                    <a:cubicBezTo>
                      <a:pt x="37" y="3"/>
                      <a:pt x="27" y="1"/>
                      <a:pt x="18" y="1"/>
                    </a:cubicBezTo>
                    <a:cubicBezTo>
                      <a:pt x="12" y="0"/>
                      <a:pt x="5" y="1"/>
                      <a:pt x="3" y="7"/>
                    </a:cubicBezTo>
                    <a:cubicBezTo>
                      <a:pt x="0" y="12"/>
                      <a:pt x="3" y="17"/>
                      <a:pt x="5" y="21"/>
                    </a:cubicBezTo>
                    <a:cubicBezTo>
                      <a:pt x="10" y="30"/>
                      <a:pt x="18" y="37"/>
                      <a:pt x="25" y="44"/>
                    </a:cubicBezTo>
                    <a:cubicBezTo>
                      <a:pt x="34" y="53"/>
                      <a:pt x="99" y="108"/>
                      <a:pt x="104" y="74"/>
                    </a:cubicBezTo>
                    <a:cubicBezTo>
                      <a:pt x="106" y="58"/>
                      <a:pt x="89" y="44"/>
                      <a:pt x="78" y="36"/>
                    </a:cubicBezTo>
                    <a:cubicBezTo>
                      <a:pt x="70" y="30"/>
                      <a:pt x="62" y="25"/>
                      <a:pt x="53" y="22"/>
                    </a:cubicBezTo>
                    <a:cubicBezTo>
                      <a:pt x="48" y="20"/>
                      <a:pt x="43" y="18"/>
                      <a:pt x="38" y="17"/>
                    </a:cubicBezTo>
                    <a:cubicBezTo>
                      <a:pt x="35" y="16"/>
                      <a:pt x="30" y="14"/>
                      <a:pt x="27" y="15"/>
                    </a:cubicBezTo>
                    <a:cubicBezTo>
                      <a:pt x="11" y="19"/>
                      <a:pt x="39" y="43"/>
                      <a:pt x="43" y="46"/>
                    </a:cubicBezTo>
                    <a:cubicBezTo>
                      <a:pt x="52" y="54"/>
                      <a:pt x="62" y="61"/>
                      <a:pt x="73" y="67"/>
                    </a:cubicBezTo>
                    <a:cubicBezTo>
                      <a:pt x="79" y="70"/>
                      <a:pt x="86" y="74"/>
                      <a:pt x="92" y="69"/>
                    </a:cubicBezTo>
                    <a:cubicBezTo>
                      <a:pt x="93" y="69"/>
                      <a:pt x="92" y="68"/>
                      <a:pt x="92" y="67"/>
                    </a:cubicBezTo>
                    <a:cubicBezTo>
                      <a:pt x="80" y="52"/>
                      <a:pt x="66" y="40"/>
                      <a:pt x="48" y="31"/>
                    </a:cubicBezTo>
                    <a:cubicBezTo>
                      <a:pt x="46" y="31"/>
                      <a:pt x="45" y="33"/>
                      <a:pt x="46" y="34"/>
                    </a:cubicBezTo>
                    <a:cubicBezTo>
                      <a:pt x="61" y="41"/>
                      <a:pt x="74" y="51"/>
                      <a:pt x="85" y="63"/>
                    </a:cubicBezTo>
                    <a:cubicBezTo>
                      <a:pt x="87" y="66"/>
                      <a:pt x="90" y="66"/>
                      <a:pt x="86" y="67"/>
                    </a:cubicBezTo>
                    <a:cubicBezTo>
                      <a:pt x="83" y="68"/>
                      <a:pt x="83" y="67"/>
                      <a:pt x="81" y="67"/>
                    </a:cubicBezTo>
                    <a:cubicBezTo>
                      <a:pt x="77" y="66"/>
                      <a:pt x="73" y="63"/>
                      <a:pt x="69" y="61"/>
                    </a:cubicBezTo>
                    <a:cubicBezTo>
                      <a:pt x="62" y="57"/>
                      <a:pt x="55" y="53"/>
                      <a:pt x="49" y="48"/>
                    </a:cubicBezTo>
                    <a:cubicBezTo>
                      <a:pt x="43" y="43"/>
                      <a:pt x="37" y="38"/>
                      <a:pt x="31" y="31"/>
                    </a:cubicBezTo>
                    <a:cubicBezTo>
                      <a:pt x="30" y="30"/>
                      <a:pt x="29" y="28"/>
                      <a:pt x="27" y="27"/>
                    </a:cubicBezTo>
                    <a:cubicBezTo>
                      <a:pt x="25" y="23"/>
                      <a:pt x="24" y="22"/>
                      <a:pt x="28" y="20"/>
                    </a:cubicBezTo>
                    <a:cubicBezTo>
                      <a:pt x="33" y="17"/>
                      <a:pt x="37" y="19"/>
                      <a:pt x="42" y="21"/>
                    </a:cubicBezTo>
                    <a:cubicBezTo>
                      <a:pt x="57" y="26"/>
                      <a:pt x="72" y="34"/>
                      <a:pt x="84" y="45"/>
                    </a:cubicBezTo>
                    <a:cubicBezTo>
                      <a:pt x="89" y="50"/>
                      <a:pt x="95" y="56"/>
                      <a:pt x="98" y="62"/>
                    </a:cubicBezTo>
                    <a:cubicBezTo>
                      <a:pt x="101" y="68"/>
                      <a:pt x="102" y="72"/>
                      <a:pt x="98" y="77"/>
                    </a:cubicBezTo>
                    <a:cubicBezTo>
                      <a:pt x="95" y="83"/>
                      <a:pt x="90" y="82"/>
                      <a:pt x="84" y="80"/>
                    </a:cubicBezTo>
                    <a:cubicBezTo>
                      <a:pt x="70" y="76"/>
                      <a:pt x="56" y="66"/>
                      <a:pt x="45" y="57"/>
                    </a:cubicBezTo>
                    <a:cubicBezTo>
                      <a:pt x="32" y="48"/>
                      <a:pt x="20" y="37"/>
                      <a:pt x="10" y="24"/>
                    </a:cubicBezTo>
                    <a:cubicBezTo>
                      <a:pt x="8" y="21"/>
                      <a:pt x="4" y="17"/>
                      <a:pt x="4" y="13"/>
                    </a:cubicBezTo>
                    <a:cubicBezTo>
                      <a:pt x="5" y="10"/>
                      <a:pt x="13" y="5"/>
                      <a:pt x="15" y="5"/>
                    </a:cubicBezTo>
                    <a:cubicBezTo>
                      <a:pt x="16" y="5"/>
                      <a:pt x="18" y="5"/>
                      <a:pt x="19" y="5"/>
                    </a:cubicBezTo>
                    <a:cubicBezTo>
                      <a:pt x="28" y="6"/>
                      <a:pt x="36" y="8"/>
                      <a:pt x="44" y="11"/>
                    </a:cubicBezTo>
                    <a:cubicBezTo>
                      <a:pt x="75" y="19"/>
                      <a:pt x="120" y="42"/>
                      <a:pt x="116" y="80"/>
                    </a:cubicBezTo>
                    <a:cubicBezTo>
                      <a:pt x="115" y="81"/>
                      <a:pt x="118" y="81"/>
                      <a:pt x="118" y="8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30" name="Google Shape;3030;p22"/>
              <p:cNvSpPr/>
              <p:nvPr/>
            </p:nvSpPr>
            <p:spPr>
              <a:xfrm>
                <a:off x="5883275" y="5541963"/>
                <a:ext cx="346075" cy="252412"/>
              </a:xfrm>
              <a:custGeom>
                <a:avLst/>
                <a:gdLst/>
                <a:ahLst/>
                <a:cxnLst/>
                <a:rect l="l" t="t" r="r" b="b"/>
                <a:pathLst>
                  <a:path w="92" h="67" extrusionOk="0">
                    <a:moveTo>
                      <a:pt x="91" y="49"/>
                    </a:moveTo>
                    <a:cubicBezTo>
                      <a:pt x="55" y="60"/>
                      <a:pt x="25" y="26"/>
                      <a:pt x="4" y="2"/>
                    </a:cubicBezTo>
                    <a:cubicBezTo>
                      <a:pt x="3" y="0"/>
                      <a:pt x="0" y="2"/>
                      <a:pt x="2" y="4"/>
                    </a:cubicBezTo>
                    <a:cubicBezTo>
                      <a:pt x="22" y="28"/>
                      <a:pt x="56" y="67"/>
                      <a:pt x="91" y="51"/>
                    </a:cubicBezTo>
                    <a:cubicBezTo>
                      <a:pt x="92" y="50"/>
                      <a:pt x="91" y="49"/>
                      <a:pt x="91" y="4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31" name="Google Shape;3031;p22"/>
              <p:cNvSpPr/>
              <p:nvPr/>
            </p:nvSpPr>
            <p:spPr>
              <a:xfrm>
                <a:off x="5053013" y="5180013"/>
                <a:ext cx="660400" cy="342900"/>
              </a:xfrm>
              <a:custGeom>
                <a:avLst/>
                <a:gdLst/>
                <a:ahLst/>
                <a:cxnLst/>
                <a:rect l="l" t="t" r="r" b="b"/>
                <a:pathLst>
                  <a:path w="175" h="91" extrusionOk="0">
                    <a:moveTo>
                      <a:pt x="80" y="1"/>
                    </a:moveTo>
                    <a:cubicBezTo>
                      <a:pt x="61" y="0"/>
                      <a:pt x="41" y="2"/>
                      <a:pt x="26" y="13"/>
                    </a:cubicBezTo>
                    <a:cubicBezTo>
                      <a:pt x="10" y="23"/>
                      <a:pt x="0" y="44"/>
                      <a:pt x="7" y="61"/>
                    </a:cubicBezTo>
                    <a:cubicBezTo>
                      <a:pt x="11" y="72"/>
                      <a:pt x="21" y="81"/>
                      <a:pt x="31" y="85"/>
                    </a:cubicBezTo>
                    <a:cubicBezTo>
                      <a:pt x="42" y="90"/>
                      <a:pt x="54" y="91"/>
                      <a:pt x="66" y="90"/>
                    </a:cubicBezTo>
                    <a:cubicBezTo>
                      <a:pt x="96" y="90"/>
                      <a:pt x="126" y="82"/>
                      <a:pt x="152" y="68"/>
                    </a:cubicBezTo>
                    <a:cubicBezTo>
                      <a:pt x="160" y="63"/>
                      <a:pt x="175" y="54"/>
                      <a:pt x="174" y="43"/>
                    </a:cubicBezTo>
                    <a:cubicBezTo>
                      <a:pt x="174" y="33"/>
                      <a:pt x="160" y="27"/>
                      <a:pt x="153" y="23"/>
                    </a:cubicBezTo>
                    <a:cubicBezTo>
                      <a:pt x="130" y="11"/>
                      <a:pt x="105" y="3"/>
                      <a:pt x="80" y="1"/>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32" name="Google Shape;3032;p22"/>
              <p:cNvSpPr/>
              <p:nvPr/>
            </p:nvSpPr>
            <p:spPr>
              <a:xfrm>
                <a:off x="5099051" y="5202238"/>
                <a:ext cx="520700" cy="268288"/>
              </a:xfrm>
              <a:custGeom>
                <a:avLst/>
                <a:gdLst/>
                <a:ahLst/>
                <a:cxnLst/>
                <a:rect l="l" t="t" r="r" b="b"/>
                <a:pathLst>
                  <a:path w="138" h="71" extrusionOk="0">
                    <a:moveTo>
                      <a:pt x="0" y="36"/>
                    </a:moveTo>
                    <a:cubicBezTo>
                      <a:pt x="18" y="0"/>
                      <a:pt x="69" y="4"/>
                      <a:pt x="101" y="14"/>
                    </a:cubicBezTo>
                    <a:cubicBezTo>
                      <a:pt x="110" y="17"/>
                      <a:pt x="119" y="20"/>
                      <a:pt x="128" y="25"/>
                    </a:cubicBezTo>
                    <a:cubicBezTo>
                      <a:pt x="132" y="28"/>
                      <a:pt x="138" y="32"/>
                      <a:pt x="137" y="38"/>
                    </a:cubicBezTo>
                    <a:cubicBezTo>
                      <a:pt x="136" y="44"/>
                      <a:pt x="131" y="47"/>
                      <a:pt x="127" y="49"/>
                    </a:cubicBezTo>
                    <a:cubicBezTo>
                      <a:pt x="118" y="53"/>
                      <a:pt x="107" y="56"/>
                      <a:pt x="98" y="58"/>
                    </a:cubicBezTo>
                    <a:cubicBezTo>
                      <a:pt x="86" y="60"/>
                      <a:pt x="1" y="71"/>
                      <a:pt x="15" y="39"/>
                    </a:cubicBezTo>
                    <a:cubicBezTo>
                      <a:pt x="22" y="25"/>
                      <a:pt x="44" y="22"/>
                      <a:pt x="58" y="21"/>
                    </a:cubicBezTo>
                    <a:cubicBezTo>
                      <a:pt x="68" y="21"/>
                      <a:pt x="77" y="22"/>
                      <a:pt x="87" y="24"/>
                    </a:cubicBezTo>
                    <a:cubicBezTo>
                      <a:pt x="92" y="24"/>
                      <a:pt x="97" y="26"/>
                      <a:pt x="102" y="27"/>
                    </a:cubicBezTo>
                    <a:cubicBezTo>
                      <a:pt x="105" y="28"/>
                      <a:pt x="110" y="29"/>
                      <a:pt x="112" y="32"/>
                    </a:cubicBezTo>
                    <a:cubicBezTo>
                      <a:pt x="123" y="44"/>
                      <a:pt x="86" y="49"/>
                      <a:pt x="81" y="49"/>
                    </a:cubicBezTo>
                    <a:cubicBezTo>
                      <a:pt x="69" y="51"/>
                      <a:pt x="57" y="52"/>
                      <a:pt x="46" y="50"/>
                    </a:cubicBezTo>
                    <a:cubicBezTo>
                      <a:pt x="39" y="49"/>
                      <a:pt x="31" y="49"/>
                      <a:pt x="28" y="42"/>
                    </a:cubicBezTo>
                    <a:cubicBezTo>
                      <a:pt x="27" y="41"/>
                      <a:pt x="28" y="40"/>
                      <a:pt x="29" y="40"/>
                    </a:cubicBezTo>
                    <a:cubicBezTo>
                      <a:pt x="47" y="34"/>
                      <a:pt x="66" y="32"/>
                      <a:pt x="86" y="34"/>
                    </a:cubicBezTo>
                    <a:cubicBezTo>
                      <a:pt x="87" y="35"/>
                      <a:pt x="87" y="37"/>
                      <a:pt x="85" y="37"/>
                    </a:cubicBezTo>
                    <a:cubicBezTo>
                      <a:pt x="69" y="35"/>
                      <a:pt x="53" y="36"/>
                      <a:pt x="37" y="41"/>
                    </a:cubicBezTo>
                    <a:cubicBezTo>
                      <a:pt x="34" y="41"/>
                      <a:pt x="32" y="40"/>
                      <a:pt x="34" y="44"/>
                    </a:cubicBezTo>
                    <a:cubicBezTo>
                      <a:pt x="36" y="46"/>
                      <a:pt x="36" y="45"/>
                      <a:pt x="38" y="46"/>
                    </a:cubicBezTo>
                    <a:cubicBezTo>
                      <a:pt x="42" y="48"/>
                      <a:pt x="47" y="47"/>
                      <a:pt x="52" y="48"/>
                    </a:cubicBezTo>
                    <a:cubicBezTo>
                      <a:pt x="60" y="48"/>
                      <a:pt x="67" y="48"/>
                      <a:pt x="75" y="48"/>
                    </a:cubicBezTo>
                    <a:cubicBezTo>
                      <a:pt x="83" y="47"/>
                      <a:pt x="91" y="45"/>
                      <a:pt x="99" y="43"/>
                    </a:cubicBezTo>
                    <a:cubicBezTo>
                      <a:pt x="101" y="43"/>
                      <a:pt x="103" y="42"/>
                      <a:pt x="105" y="41"/>
                    </a:cubicBezTo>
                    <a:cubicBezTo>
                      <a:pt x="109" y="40"/>
                      <a:pt x="110" y="40"/>
                      <a:pt x="108" y="35"/>
                    </a:cubicBezTo>
                    <a:cubicBezTo>
                      <a:pt x="106" y="30"/>
                      <a:pt x="101" y="30"/>
                      <a:pt x="96" y="29"/>
                    </a:cubicBezTo>
                    <a:cubicBezTo>
                      <a:pt x="81" y="25"/>
                      <a:pt x="64" y="23"/>
                      <a:pt x="48" y="26"/>
                    </a:cubicBezTo>
                    <a:cubicBezTo>
                      <a:pt x="41" y="27"/>
                      <a:pt x="33" y="29"/>
                      <a:pt x="27" y="33"/>
                    </a:cubicBezTo>
                    <a:cubicBezTo>
                      <a:pt x="21" y="36"/>
                      <a:pt x="18" y="39"/>
                      <a:pt x="18" y="45"/>
                    </a:cubicBezTo>
                    <a:cubicBezTo>
                      <a:pt x="18" y="51"/>
                      <a:pt x="22" y="54"/>
                      <a:pt x="28" y="56"/>
                    </a:cubicBezTo>
                    <a:cubicBezTo>
                      <a:pt x="43" y="59"/>
                      <a:pt x="59" y="59"/>
                      <a:pt x="74" y="58"/>
                    </a:cubicBezTo>
                    <a:cubicBezTo>
                      <a:pt x="90" y="57"/>
                      <a:pt x="106" y="54"/>
                      <a:pt x="121" y="49"/>
                    </a:cubicBezTo>
                    <a:cubicBezTo>
                      <a:pt x="124" y="48"/>
                      <a:pt x="130" y="46"/>
                      <a:pt x="132" y="43"/>
                    </a:cubicBezTo>
                    <a:cubicBezTo>
                      <a:pt x="133" y="40"/>
                      <a:pt x="129" y="31"/>
                      <a:pt x="127" y="30"/>
                    </a:cubicBezTo>
                    <a:cubicBezTo>
                      <a:pt x="126" y="29"/>
                      <a:pt x="125" y="29"/>
                      <a:pt x="124" y="28"/>
                    </a:cubicBezTo>
                    <a:cubicBezTo>
                      <a:pt x="116" y="24"/>
                      <a:pt x="108" y="21"/>
                      <a:pt x="100" y="19"/>
                    </a:cubicBezTo>
                    <a:cubicBezTo>
                      <a:pt x="70" y="10"/>
                      <a:pt x="19" y="3"/>
                      <a:pt x="2" y="38"/>
                    </a:cubicBezTo>
                    <a:cubicBezTo>
                      <a:pt x="2" y="39"/>
                      <a:pt x="0" y="38"/>
                      <a:pt x="0" y="3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33" name="Google Shape;3033;p22"/>
              <p:cNvSpPr/>
              <p:nvPr/>
            </p:nvSpPr>
            <p:spPr>
              <a:xfrm>
                <a:off x="5113338" y="5407026"/>
                <a:ext cx="388938" cy="127000"/>
              </a:xfrm>
              <a:custGeom>
                <a:avLst/>
                <a:gdLst/>
                <a:ahLst/>
                <a:cxnLst/>
                <a:rect l="l" t="t" r="r" b="b"/>
                <a:pathLst>
                  <a:path w="103" h="34" extrusionOk="0">
                    <a:moveTo>
                      <a:pt x="1" y="1"/>
                    </a:moveTo>
                    <a:cubicBezTo>
                      <a:pt x="26" y="29"/>
                      <a:pt x="69" y="17"/>
                      <a:pt x="100" y="9"/>
                    </a:cubicBezTo>
                    <a:cubicBezTo>
                      <a:pt x="102" y="8"/>
                      <a:pt x="103" y="11"/>
                      <a:pt x="101" y="12"/>
                    </a:cubicBezTo>
                    <a:cubicBezTo>
                      <a:pt x="71" y="20"/>
                      <a:pt x="21" y="34"/>
                      <a:pt x="0" y="2"/>
                    </a:cubicBezTo>
                    <a:cubicBezTo>
                      <a:pt x="0" y="1"/>
                      <a:pt x="1" y="0"/>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34" name="Google Shape;3034;p22"/>
              <p:cNvSpPr/>
              <p:nvPr/>
            </p:nvSpPr>
            <p:spPr>
              <a:xfrm>
                <a:off x="5486401" y="5365751"/>
                <a:ext cx="358775" cy="650875"/>
              </a:xfrm>
              <a:custGeom>
                <a:avLst/>
                <a:gdLst/>
                <a:ahLst/>
                <a:cxnLst/>
                <a:rect l="l" t="t" r="r" b="b"/>
                <a:pathLst>
                  <a:path w="95" h="173" extrusionOk="0">
                    <a:moveTo>
                      <a:pt x="5" y="88"/>
                    </a:moveTo>
                    <a:cubicBezTo>
                      <a:pt x="1" y="106"/>
                      <a:pt x="0" y="126"/>
                      <a:pt x="8" y="143"/>
                    </a:cubicBezTo>
                    <a:cubicBezTo>
                      <a:pt x="15" y="160"/>
                      <a:pt x="34" y="173"/>
                      <a:pt x="52" y="170"/>
                    </a:cubicBezTo>
                    <a:cubicBezTo>
                      <a:pt x="64" y="167"/>
                      <a:pt x="74" y="159"/>
                      <a:pt x="80" y="149"/>
                    </a:cubicBezTo>
                    <a:cubicBezTo>
                      <a:pt x="86" y="139"/>
                      <a:pt x="89" y="127"/>
                      <a:pt x="91" y="115"/>
                    </a:cubicBezTo>
                    <a:cubicBezTo>
                      <a:pt x="95" y="86"/>
                      <a:pt x="92" y="55"/>
                      <a:pt x="82" y="27"/>
                    </a:cubicBezTo>
                    <a:cubicBezTo>
                      <a:pt x="79" y="18"/>
                      <a:pt x="72" y="2"/>
                      <a:pt x="61" y="1"/>
                    </a:cubicBezTo>
                    <a:cubicBezTo>
                      <a:pt x="52" y="0"/>
                      <a:pt x="44" y="13"/>
                      <a:pt x="38" y="20"/>
                    </a:cubicBezTo>
                    <a:cubicBezTo>
                      <a:pt x="22" y="40"/>
                      <a:pt x="11" y="63"/>
                      <a:pt x="5" y="88"/>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35" name="Google Shape;3035;p22"/>
              <p:cNvSpPr/>
              <p:nvPr/>
            </p:nvSpPr>
            <p:spPr>
              <a:xfrm>
                <a:off x="5494338" y="5459413"/>
                <a:ext cx="263525" cy="531813"/>
              </a:xfrm>
              <a:custGeom>
                <a:avLst/>
                <a:gdLst/>
                <a:ahLst/>
                <a:cxnLst/>
                <a:rect l="l" t="t" r="r" b="b"/>
                <a:pathLst>
                  <a:path w="70" h="141" extrusionOk="0">
                    <a:moveTo>
                      <a:pt x="33" y="136"/>
                    </a:moveTo>
                    <a:cubicBezTo>
                      <a:pt x="0" y="113"/>
                      <a:pt x="12" y="63"/>
                      <a:pt x="27" y="33"/>
                    </a:cubicBezTo>
                    <a:cubicBezTo>
                      <a:pt x="31" y="25"/>
                      <a:pt x="36" y="16"/>
                      <a:pt x="42" y="9"/>
                    </a:cubicBezTo>
                    <a:cubicBezTo>
                      <a:pt x="45" y="4"/>
                      <a:pt x="50" y="0"/>
                      <a:pt x="57" y="2"/>
                    </a:cubicBezTo>
                    <a:cubicBezTo>
                      <a:pt x="62" y="3"/>
                      <a:pt x="64" y="9"/>
                      <a:pt x="65" y="13"/>
                    </a:cubicBezTo>
                    <a:cubicBezTo>
                      <a:pt x="68" y="23"/>
                      <a:pt x="69" y="34"/>
                      <a:pt x="69" y="43"/>
                    </a:cubicBezTo>
                    <a:cubicBezTo>
                      <a:pt x="70" y="56"/>
                      <a:pt x="67" y="141"/>
                      <a:pt x="38" y="122"/>
                    </a:cubicBezTo>
                    <a:cubicBezTo>
                      <a:pt x="25" y="113"/>
                      <a:pt x="25" y="91"/>
                      <a:pt x="27" y="77"/>
                    </a:cubicBezTo>
                    <a:cubicBezTo>
                      <a:pt x="28" y="67"/>
                      <a:pt x="30" y="58"/>
                      <a:pt x="34" y="49"/>
                    </a:cubicBezTo>
                    <a:cubicBezTo>
                      <a:pt x="36" y="44"/>
                      <a:pt x="38" y="39"/>
                      <a:pt x="40" y="35"/>
                    </a:cubicBezTo>
                    <a:cubicBezTo>
                      <a:pt x="41" y="32"/>
                      <a:pt x="43" y="27"/>
                      <a:pt x="46" y="25"/>
                    </a:cubicBezTo>
                    <a:cubicBezTo>
                      <a:pt x="60" y="16"/>
                      <a:pt x="59" y="53"/>
                      <a:pt x="59" y="58"/>
                    </a:cubicBezTo>
                    <a:cubicBezTo>
                      <a:pt x="58" y="70"/>
                      <a:pt x="57" y="82"/>
                      <a:pt x="54" y="94"/>
                    </a:cubicBezTo>
                    <a:cubicBezTo>
                      <a:pt x="52" y="100"/>
                      <a:pt x="50" y="108"/>
                      <a:pt x="43" y="110"/>
                    </a:cubicBezTo>
                    <a:cubicBezTo>
                      <a:pt x="42" y="110"/>
                      <a:pt x="41" y="109"/>
                      <a:pt x="41" y="109"/>
                    </a:cubicBezTo>
                    <a:cubicBezTo>
                      <a:pt x="38" y="89"/>
                      <a:pt x="38" y="70"/>
                      <a:pt x="44" y="52"/>
                    </a:cubicBezTo>
                    <a:cubicBezTo>
                      <a:pt x="45" y="50"/>
                      <a:pt x="47" y="51"/>
                      <a:pt x="47" y="52"/>
                    </a:cubicBezTo>
                    <a:cubicBezTo>
                      <a:pt x="42" y="68"/>
                      <a:pt x="41" y="84"/>
                      <a:pt x="43" y="100"/>
                    </a:cubicBezTo>
                    <a:cubicBezTo>
                      <a:pt x="43" y="104"/>
                      <a:pt x="42" y="106"/>
                      <a:pt x="45" y="104"/>
                    </a:cubicBezTo>
                    <a:cubicBezTo>
                      <a:pt x="48" y="102"/>
                      <a:pt x="47" y="102"/>
                      <a:pt x="48" y="100"/>
                    </a:cubicBezTo>
                    <a:cubicBezTo>
                      <a:pt x="50" y="96"/>
                      <a:pt x="51" y="91"/>
                      <a:pt x="52" y="87"/>
                    </a:cubicBezTo>
                    <a:cubicBezTo>
                      <a:pt x="54" y="80"/>
                      <a:pt x="55" y="72"/>
                      <a:pt x="56" y="64"/>
                    </a:cubicBezTo>
                    <a:cubicBezTo>
                      <a:pt x="56" y="56"/>
                      <a:pt x="56" y="48"/>
                      <a:pt x="55" y="40"/>
                    </a:cubicBezTo>
                    <a:cubicBezTo>
                      <a:pt x="55" y="38"/>
                      <a:pt x="55" y="35"/>
                      <a:pt x="54" y="34"/>
                    </a:cubicBezTo>
                    <a:cubicBezTo>
                      <a:pt x="53" y="29"/>
                      <a:pt x="53" y="28"/>
                      <a:pt x="49" y="29"/>
                    </a:cubicBezTo>
                    <a:cubicBezTo>
                      <a:pt x="44" y="31"/>
                      <a:pt x="43" y="35"/>
                      <a:pt x="41" y="40"/>
                    </a:cubicBezTo>
                    <a:cubicBezTo>
                      <a:pt x="34" y="55"/>
                      <a:pt x="29" y="71"/>
                      <a:pt x="30" y="87"/>
                    </a:cubicBezTo>
                    <a:cubicBezTo>
                      <a:pt x="30" y="95"/>
                      <a:pt x="31" y="103"/>
                      <a:pt x="33" y="110"/>
                    </a:cubicBezTo>
                    <a:cubicBezTo>
                      <a:pt x="36" y="115"/>
                      <a:pt x="38" y="119"/>
                      <a:pt x="44" y="120"/>
                    </a:cubicBezTo>
                    <a:cubicBezTo>
                      <a:pt x="50" y="121"/>
                      <a:pt x="54" y="117"/>
                      <a:pt x="56" y="112"/>
                    </a:cubicBezTo>
                    <a:cubicBezTo>
                      <a:pt x="62" y="98"/>
                      <a:pt x="64" y="82"/>
                      <a:pt x="65" y="67"/>
                    </a:cubicBezTo>
                    <a:cubicBezTo>
                      <a:pt x="67" y="51"/>
                      <a:pt x="67" y="34"/>
                      <a:pt x="64" y="19"/>
                    </a:cubicBezTo>
                    <a:cubicBezTo>
                      <a:pt x="64" y="16"/>
                      <a:pt x="63" y="9"/>
                      <a:pt x="60" y="7"/>
                    </a:cubicBezTo>
                    <a:cubicBezTo>
                      <a:pt x="57" y="6"/>
                      <a:pt x="49" y="8"/>
                      <a:pt x="47" y="10"/>
                    </a:cubicBezTo>
                    <a:cubicBezTo>
                      <a:pt x="46" y="11"/>
                      <a:pt x="45" y="12"/>
                      <a:pt x="44" y="13"/>
                    </a:cubicBezTo>
                    <a:cubicBezTo>
                      <a:pt x="39" y="20"/>
                      <a:pt x="35" y="27"/>
                      <a:pt x="31" y="35"/>
                    </a:cubicBezTo>
                    <a:cubicBezTo>
                      <a:pt x="17" y="63"/>
                      <a:pt x="3" y="112"/>
                      <a:pt x="34" y="134"/>
                    </a:cubicBezTo>
                    <a:cubicBezTo>
                      <a:pt x="35" y="135"/>
                      <a:pt x="34" y="137"/>
                      <a:pt x="33" y="13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36" name="Google Shape;3036;p22"/>
              <p:cNvSpPr/>
              <p:nvPr/>
            </p:nvSpPr>
            <p:spPr>
              <a:xfrm>
                <a:off x="5686426" y="5594351"/>
                <a:ext cx="139700" cy="377825"/>
              </a:xfrm>
              <a:custGeom>
                <a:avLst/>
                <a:gdLst/>
                <a:ahLst/>
                <a:cxnLst/>
                <a:rect l="l" t="t" r="r" b="b"/>
                <a:pathLst>
                  <a:path w="37" h="100" extrusionOk="0">
                    <a:moveTo>
                      <a:pt x="1" y="98"/>
                    </a:moveTo>
                    <a:cubicBezTo>
                      <a:pt x="33" y="79"/>
                      <a:pt x="27" y="34"/>
                      <a:pt x="24" y="2"/>
                    </a:cubicBezTo>
                    <a:cubicBezTo>
                      <a:pt x="24" y="0"/>
                      <a:pt x="27" y="0"/>
                      <a:pt x="27" y="2"/>
                    </a:cubicBezTo>
                    <a:cubicBezTo>
                      <a:pt x="31" y="32"/>
                      <a:pt x="37" y="84"/>
                      <a:pt x="1" y="99"/>
                    </a:cubicBezTo>
                    <a:cubicBezTo>
                      <a:pt x="1" y="100"/>
                      <a:pt x="0" y="98"/>
                      <a:pt x="1" y="9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37" name="Google Shape;3037;p22"/>
              <p:cNvSpPr/>
              <p:nvPr/>
            </p:nvSpPr>
            <p:spPr>
              <a:xfrm>
                <a:off x="5630863" y="5199063"/>
                <a:ext cx="211138" cy="222250"/>
              </a:xfrm>
              <a:custGeom>
                <a:avLst/>
                <a:gdLst/>
                <a:ahLst/>
                <a:cxnLst/>
                <a:rect l="l" t="t" r="r" b="b"/>
                <a:pathLst>
                  <a:path w="56" h="59" extrusionOk="0">
                    <a:moveTo>
                      <a:pt x="2" y="35"/>
                    </a:moveTo>
                    <a:cubicBezTo>
                      <a:pt x="3" y="44"/>
                      <a:pt x="10" y="53"/>
                      <a:pt x="19" y="57"/>
                    </a:cubicBezTo>
                    <a:cubicBezTo>
                      <a:pt x="22" y="58"/>
                      <a:pt x="26" y="59"/>
                      <a:pt x="30" y="59"/>
                    </a:cubicBezTo>
                    <a:cubicBezTo>
                      <a:pt x="40" y="59"/>
                      <a:pt x="49" y="52"/>
                      <a:pt x="52" y="43"/>
                    </a:cubicBezTo>
                    <a:cubicBezTo>
                      <a:pt x="56" y="33"/>
                      <a:pt x="53" y="22"/>
                      <a:pt x="45" y="15"/>
                    </a:cubicBezTo>
                    <a:cubicBezTo>
                      <a:pt x="28" y="0"/>
                      <a:pt x="0" y="11"/>
                      <a:pt x="2" y="3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38" name="Google Shape;3038;p22"/>
              <p:cNvSpPr/>
              <p:nvPr/>
            </p:nvSpPr>
            <p:spPr>
              <a:xfrm>
                <a:off x="5576888" y="5172076"/>
                <a:ext cx="306388" cy="306388"/>
              </a:xfrm>
              <a:custGeom>
                <a:avLst/>
                <a:gdLst/>
                <a:ahLst/>
                <a:cxnLst/>
                <a:rect l="l" t="t" r="r" b="b"/>
                <a:pathLst>
                  <a:path w="81" h="81" extrusionOk="0">
                    <a:moveTo>
                      <a:pt x="26" y="11"/>
                    </a:moveTo>
                    <a:cubicBezTo>
                      <a:pt x="6" y="19"/>
                      <a:pt x="0" y="41"/>
                      <a:pt x="11" y="59"/>
                    </a:cubicBezTo>
                    <a:cubicBezTo>
                      <a:pt x="16" y="67"/>
                      <a:pt x="23" y="76"/>
                      <a:pt x="33" y="78"/>
                    </a:cubicBezTo>
                    <a:cubicBezTo>
                      <a:pt x="43" y="81"/>
                      <a:pt x="53" y="77"/>
                      <a:pt x="61" y="72"/>
                    </a:cubicBezTo>
                    <a:cubicBezTo>
                      <a:pt x="78" y="61"/>
                      <a:pt x="81" y="37"/>
                      <a:pt x="70" y="20"/>
                    </a:cubicBezTo>
                    <a:cubicBezTo>
                      <a:pt x="60" y="5"/>
                      <a:pt x="37" y="0"/>
                      <a:pt x="22" y="12"/>
                    </a:cubicBezTo>
                    <a:cubicBezTo>
                      <a:pt x="21" y="14"/>
                      <a:pt x="23" y="16"/>
                      <a:pt x="24" y="15"/>
                    </a:cubicBezTo>
                    <a:cubicBezTo>
                      <a:pt x="38" y="5"/>
                      <a:pt x="57" y="7"/>
                      <a:pt x="67" y="21"/>
                    </a:cubicBezTo>
                    <a:cubicBezTo>
                      <a:pt x="78" y="36"/>
                      <a:pt x="76" y="59"/>
                      <a:pt x="59" y="70"/>
                    </a:cubicBezTo>
                    <a:cubicBezTo>
                      <a:pt x="53" y="74"/>
                      <a:pt x="44" y="77"/>
                      <a:pt x="36" y="76"/>
                    </a:cubicBezTo>
                    <a:cubicBezTo>
                      <a:pt x="27" y="75"/>
                      <a:pt x="20" y="67"/>
                      <a:pt x="15" y="60"/>
                    </a:cubicBezTo>
                    <a:cubicBezTo>
                      <a:pt x="3" y="43"/>
                      <a:pt x="7" y="21"/>
                      <a:pt x="27" y="13"/>
                    </a:cubicBezTo>
                    <a:cubicBezTo>
                      <a:pt x="28" y="12"/>
                      <a:pt x="27" y="10"/>
                      <a:pt x="26" y="1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3039" name="Google Shape;3039;p22"/>
            <p:cNvSpPr/>
            <p:nvPr/>
          </p:nvSpPr>
          <p:spPr>
            <a:xfrm rot="-7753511">
              <a:off x="1914070" y="4559052"/>
              <a:ext cx="884400" cy="7117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3040" name="Google Shape;3040;p22"/>
            <p:cNvGrpSpPr/>
            <p:nvPr/>
          </p:nvGrpSpPr>
          <p:grpSpPr>
            <a:xfrm rot="10800000">
              <a:off x="-237944" y="1427928"/>
              <a:ext cx="1110628" cy="1106149"/>
              <a:chOff x="3168651" y="847725"/>
              <a:chExt cx="787400" cy="784225"/>
            </a:xfrm>
          </p:grpSpPr>
          <p:sp>
            <p:nvSpPr>
              <p:cNvPr id="3041" name="Google Shape;3041;p22"/>
              <p:cNvSpPr/>
              <p:nvPr/>
            </p:nvSpPr>
            <p:spPr>
              <a:xfrm>
                <a:off x="3168650" y="847725"/>
                <a:ext cx="787400" cy="784225"/>
              </a:xfrm>
              <a:custGeom>
                <a:avLst/>
                <a:gdLst/>
                <a:ahLst/>
                <a:cxnLst/>
                <a:rect l="l" t="t" r="r" b="b"/>
                <a:pathLst>
                  <a:path w="209" h="208" extrusionOk="0">
                    <a:moveTo>
                      <a:pt x="35" y="165"/>
                    </a:moveTo>
                    <a:cubicBezTo>
                      <a:pt x="53" y="183"/>
                      <a:pt x="79" y="193"/>
                      <a:pt x="104" y="199"/>
                    </a:cubicBezTo>
                    <a:cubicBezTo>
                      <a:pt x="125" y="205"/>
                      <a:pt x="149" y="208"/>
                      <a:pt x="169" y="199"/>
                    </a:cubicBezTo>
                    <a:cubicBezTo>
                      <a:pt x="192" y="189"/>
                      <a:pt x="205" y="164"/>
                      <a:pt x="207" y="139"/>
                    </a:cubicBezTo>
                    <a:cubicBezTo>
                      <a:pt x="209" y="114"/>
                      <a:pt x="200" y="89"/>
                      <a:pt x="188" y="67"/>
                    </a:cubicBezTo>
                    <a:cubicBezTo>
                      <a:pt x="178" y="50"/>
                      <a:pt x="166" y="33"/>
                      <a:pt x="150" y="21"/>
                    </a:cubicBezTo>
                    <a:cubicBezTo>
                      <a:pt x="135" y="8"/>
                      <a:pt x="115" y="0"/>
                      <a:pt x="95" y="2"/>
                    </a:cubicBezTo>
                    <a:cubicBezTo>
                      <a:pt x="73" y="4"/>
                      <a:pt x="53" y="16"/>
                      <a:pt x="40" y="32"/>
                    </a:cubicBezTo>
                    <a:cubicBezTo>
                      <a:pt x="10" y="68"/>
                      <a:pt x="0" y="129"/>
                      <a:pt x="35" y="1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42" name="Google Shape;3042;p22"/>
              <p:cNvSpPr/>
              <p:nvPr/>
            </p:nvSpPr>
            <p:spPr>
              <a:xfrm>
                <a:off x="3259138" y="908051"/>
                <a:ext cx="666750" cy="674688"/>
              </a:xfrm>
              <a:custGeom>
                <a:avLst/>
                <a:gdLst/>
                <a:ahLst/>
                <a:cxnLst/>
                <a:rect l="l" t="t" r="r" b="b"/>
                <a:pathLst>
                  <a:path w="177" h="179" extrusionOk="0">
                    <a:moveTo>
                      <a:pt x="5" y="94"/>
                    </a:moveTo>
                    <a:cubicBezTo>
                      <a:pt x="4" y="124"/>
                      <a:pt x="25" y="150"/>
                      <a:pt x="53" y="162"/>
                    </a:cubicBezTo>
                    <a:cubicBezTo>
                      <a:pt x="80" y="174"/>
                      <a:pt x="120" y="179"/>
                      <a:pt x="147" y="162"/>
                    </a:cubicBezTo>
                    <a:cubicBezTo>
                      <a:pt x="158" y="156"/>
                      <a:pt x="167" y="145"/>
                      <a:pt x="171" y="132"/>
                    </a:cubicBezTo>
                    <a:cubicBezTo>
                      <a:pt x="175" y="116"/>
                      <a:pt x="169" y="100"/>
                      <a:pt x="161" y="86"/>
                    </a:cubicBezTo>
                    <a:cubicBezTo>
                      <a:pt x="152" y="71"/>
                      <a:pt x="142" y="57"/>
                      <a:pt x="130" y="44"/>
                    </a:cubicBezTo>
                    <a:cubicBezTo>
                      <a:pt x="119" y="32"/>
                      <a:pt x="107" y="21"/>
                      <a:pt x="92" y="14"/>
                    </a:cubicBezTo>
                    <a:cubicBezTo>
                      <a:pt x="64" y="0"/>
                      <a:pt x="32" y="8"/>
                      <a:pt x="16" y="36"/>
                    </a:cubicBezTo>
                    <a:cubicBezTo>
                      <a:pt x="9" y="48"/>
                      <a:pt x="4" y="64"/>
                      <a:pt x="3" y="79"/>
                    </a:cubicBezTo>
                    <a:cubicBezTo>
                      <a:pt x="3" y="95"/>
                      <a:pt x="11" y="108"/>
                      <a:pt x="23" y="120"/>
                    </a:cubicBezTo>
                    <a:cubicBezTo>
                      <a:pt x="45" y="142"/>
                      <a:pt x="73" y="157"/>
                      <a:pt x="104" y="163"/>
                    </a:cubicBezTo>
                    <a:cubicBezTo>
                      <a:pt x="117" y="166"/>
                      <a:pt x="134" y="170"/>
                      <a:pt x="145" y="160"/>
                    </a:cubicBezTo>
                    <a:cubicBezTo>
                      <a:pt x="155" y="151"/>
                      <a:pt x="155" y="135"/>
                      <a:pt x="154" y="122"/>
                    </a:cubicBezTo>
                    <a:cubicBezTo>
                      <a:pt x="153" y="105"/>
                      <a:pt x="149" y="89"/>
                      <a:pt x="142" y="74"/>
                    </a:cubicBezTo>
                    <a:cubicBezTo>
                      <a:pt x="137" y="60"/>
                      <a:pt x="128" y="40"/>
                      <a:pt x="114" y="32"/>
                    </a:cubicBezTo>
                    <a:cubicBezTo>
                      <a:pt x="101" y="25"/>
                      <a:pt x="82" y="26"/>
                      <a:pt x="67" y="27"/>
                    </a:cubicBezTo>
                    <a:cubicBezTo>
                      <a:pt x="51" y="29"/>
                      <a:pt x="33" y="33"/>
                      <a:pt x="19" y="42"/>
                    </a:cubicBezTo>
                    <a:cubicBezTo>
                      <a:pt x="6" y="50"/>
                      <a:pt x="11" y="62"/>
                      <a:pt x="16" y="73"/>
                    </a:cubicBezTo>
                    <a:cubicBezTo>
                      <a:pt x="23" y="89"/>
                      <a:pt x="31" y="104"/>
                      <a:pt x="41" y="118"/>
                    </a:cubicBezTo>
                    <a:cubicBezTo>
                      <a:pt x="50" y="130"/>
                      <a:pt x="60" y="146"/>
                      <a:pt x="74" y="152"/>
                    </a:cubicBezTo>
                    <a:cubicBezTo>
                      <a:pt x="88" y="158"/>
                      <a:pt x="102" y="150"/>
                      <a:pt x="114" y="143"/>
                    </a:cubicBezTo>
                    <a:cubicBezTo>
                      <a:pt x="126" y="135"/>
                      <a:pt x="141" y="123"/>
                      <a:pt x="147" y="109"/>
                    </a:cubicBezTo>
                    <a:cubicBezTo>
                      <a:pt x="153" y="96"/>
                      <a:pt x="144" y="85"/>
                      <a:pt x="135" y="76"/>
                    </a:cubicBezTo>
                    <a:cubicBezTo>
                      <a:pt x="122" y="65"/>
                      <a:pt x="108" y="55"/>
                      <a:pt x="94" y="47"/>
                    </a:cubicBezTo>
                    <a:cubicBezTo>
                      <a:pt x="86" y="43"/>
                      <a:pt x="78" y="39"/>
                      <a:pt x="70" y="35"/>
                    </a:cubicBezTo>
                    <a:cubicBezTo>
                      <a:pt x="64" y="33"/>
                      <a:pt x="57" y="30"/>
                      <a:pt x="50" y="31"/>
                    </a:cubicBezTo>
                    <a:cubicBezTo>
                      <a:pt x="38" y="35"/>
                      <a:pt x="36" y="52"/>
                      <a:pt x="33" y="62"/>
                    </a:cubicBezTo>
                    <a:cubicBezTo>
                      <a:pt x="30" y="78"/>
                      <a:pt x="29" y="95"/>
                      <a:pt x="38" y="110"/>
                    </a:cubicBezTo>
                    <a:cubicBezTo>
                      <a:pt x="46" y="122"/>
                      <a:pt x="60" y="128"/>
                      <a:pt x="73" y="133"/>
                    </a:cubicBezTo>
                    <a:cubicBezTo>
                      <a:pt x="86" y="137"/>
                      <a:pt x="107" y="144"/>
                      <a:pt x="120" y="137"/>
                    </a:cubicBezTo>
                    <a:cubicBezTo>
                      <a:pt x="132" y="130"/>
                      <a:pt x="131" y="111"/>
                      <a:pt x="130" y="100"/>
                    </a:cubicBezTo>
                    <a:cubicBezTo>
                      <a:pt x="127" y="85"/>
                      <a:pt x="121" y="71"/>
                      <a:pt x="110" y="61"/>
                    </a:cubicBezTo>
                    <a:cubicBezTo>
                      <a:pt x="100" y="51"/>
                      <a:pt x="87" y="46"/>
                      <a:pt x="73" y="47"/>
                    </a:cubicBezTo>
                    <a:cubicBezTo>
                      <a:pt x="62" y="48"/>
                      <a:pt x="49" y="54"/>
                      <a:pt x="48" y="66"/>
                    </a:cubicBezTo>
                    <a:cubicBezTo>
                      <a:pt x="47" y="80"/>
                      <a:pt x="59" y="94"/>
                      <a:pt x="68" y="102"/>
                    </a:cubicBezTo>
                    <a:cubicBezTo>
                      <a:pt x="75" y="107"/>
                      <a:pt x="91" y="119"/>
                      <a:pt x="98" y="107"/>
                    </a:cubicBezTo>
                    <a:cubicBezTo>
                      <a:pt x="103" y="96"/>
                      <a:pt x="93" y="84"/>
                      <a:pt x="84" y="79"/>
                    </a:cubicBezTo>
                    <a:cubicBezTo>
                      <a:pt x="77" y="75"/>
                      <a:pt x="63" y="73"/>
                      <a:pt x="64" y="86"/>
                    </a:cubicBezTo>
                    <a:cubicBezTo>
                      <a:pt x="65" y="97"/>
                      <a:pt x="75" y="108"/>
                      <a:pt x="85" y="112"/>
                    </a:cubicBezTo>
                    <a:cubicBezTo>
                      <a:pt x="87" y="113"/>
                      <a:pt x="89" y="110"/>
                      <a:pt x="87" y="109"/>
                    </a:cubicBezTo>
                    <a:cubicBezTo>
                      <a:pt x="81" y="106"/>
                      <a:pt x="76" y="103"/>
                      <a:pt x="72" y="97"/>
                    </a:cubicBezTo>
                    <a:cubicBezTo>
                      <a:pt x="71" y="94"/>
                      <a:pt x="69" y="90"/>
                      <a:pt x="69" y="87"/>
                    </a:cubicBezTo>
                    <a:cubicBezTo>
                      <a:pt x="68" y="82"/>
                      <a:pt x="73" y="79"/>
                      <a:pt x="78" y="81"/>
                    </a:cubicBezTo>
                    <a:cubicBezTo>
                      <a:pt x="85" y="83"/>
                      <a:pt x="91" y="88"/>
                      <a:pt x="93" y="95"/>
                    </a:cubicBezTo>
                    <a:cubicBezTo>
                      <a:pt x="96" y="100"/>
                      <a:pt x="94" y="109"/>
                      <a:pt x="85" y="107"/>
                    </a:cubicBezTo>
                    <a:cubicBezTo>
                      <a:pt x="81" y="106"/>
                      <a:pt x="78" y="104"/>
                      <a:pt x="74" y="102"/>
                    </a:cubicBezTo>
                    <a:cubicBezTo>
                      <a:pt x="64" y="95"/>
                      <a:pt x="53" y="83"/>
                      <a:pt x="52" y="70"/>
                    </a:cubicBezTo>
                    <a:cubicBezTo>
                      <a:pt x="50" y="53"/>
                      <a:pt x="73" y="49"/>
                      <a:pt x="85" y="52"/>
                    </a:cubicBezTo>
                    <a:cubicBezTo>
                      <a:pt x="112" y="57"/>
                      <a:pt x="128" y="87"/>
                      <a:pt x="126" y="112"/>
                    </a:cubicBezTo>
                    <a:cubicBezTo>
                      <a:pt x="126" y="121"/>
                      <a:pt x="124" y="132"/>
                      <a:pt x="114" y="135"/>
                    </a:cubicBezTo>
                    <a:cubicBezTo>
                      <a:pt x="107" y="137"/>
                      <a:pt x="99" y="135"/>
                      <a:pt x="92" y="134"/>
                    </a:cubicBezTo>
                    <a:cubicBezTo>
                      <a:pt x="80" y="132"/>
                      <a:pt x="67" y="127"/>
                      <a:pt x="56" y="121"/>
                    </a:cubicBezTo>
                    <a:cubicBezTo>
                      <a:pt x="44" y="113"/>
                      <a:pt x="36" y="102"/>
                      <a:pt x="35" y="88"/>
                    </a:cubicBezTo>
                    <a:cubicBezTo>
                      <a:pt x="34" y="74"/>
                      <a:pt x="37" y="59"/>
                      <a:pt x="41" y="47"/>
                    </a:cubicBezTo>
                    <a:cubicBezTo>
                      <a:pt x="44" y="39"/>
                      <a:pt x="49" y="34"/>
                      <a:pt x="58" y="35"/>
                    </a:cubicBezTo>
                    <a:cubicBezTo>
                      <a:pt x="65" y="36"/>
                      <a:pt x="72" y="39"/>
                      <a:pt x="78" y="42"/>
                    </a:cubicBezTo>
                    <a:cubicBezTo>
                      <a:pt x="90" y="47"/>
                      <a:pt x="101" y="54"/>
                      <a:pt x="112" y="61"/>
                    </a:cubicBezTo>
                    <a:cubicBezTo>
                      <a:pt x="122" y="68"/>
                      <a:pt x="134" y="77"/>
                      <a:pt x="141" y="87"/>
                    </a:cubicBezTo>
                    <a:cubicBezTo>
                      <a:pt x="153" y="102"/>
                      <a:pt x="142" y="116"/>
                      <a:pt x="130" y="127"/>
                    </a:cubicBezTo>
                    <a:cubicBezTo>
                      <a:pt x="121" y="135"/>
                      <a:pt x="110" y="143"/>
                      <a:pt x="98" y="148"/>
                    </a:cubicBezTo>
                    <a:cubicBezTo>
                      <a:pt x="81" y="155"/>
                      <a:pt x="69" y="147"/>
                      <a:pt x="58" y="135"/>
                    </a:cubicBezTo>
                    <a:cubicBezTo>
                      <a:pt x="41" y="116"/>
                      <a:pt x="27" y="94"/>
                      <a:pt x="18" y="70"/>
                    </a:cubicBezTo>
                    <a:cubicBezTo>
                      <a:pt x="15" y="64"/>
                      <a:pt x="12" y="56"/>
                      <a:pt x="14" y="50"/>
                    </a:cubicBezTo>
                    <a:cubicBezTo>
                      <a:pt x="17" y="44"/>
                      <a:pt x="29" y="40"/>
                      <a:pt x="36" y="38"/>
                    </a:cubicBezTo>
                    <a:cubicBezTo>
                      <a:pt x="49" y="33"/>
                      <a:pt x="64" y="30"/>
                      <a:pt x="78" y="30"/>
                    </a:cubicBezTo>
                    <a:cubicBezTo>
                      <a:pt x="93" y="29"/>
                      <a:pt x="111" y="30"/>
                      <a:pt x="121" y="42"/>
                    </a:cubicBezTo>
                    <a:cubicBezTo>
                      <a:pt x="130" y="53"/>
                      <a:pt x="136" y="65"/>
                      <a:pt x="141" y="77"/>
                    </a:cubicBezTo>
                    <a:cubicBezTo>
                      <a:pt x="145" y="90"/>
                      <a:pt x="149" y="103"/>
                      <a:pt x="150" y="116"/>
                    </a:cubicBezTo>
                    <a:cubicBezTo>
                      <a:pt x="151" y="128"/>
                      <a:pt x="153" y="144"/>
                      <a:pt x="146" y="155"/>
                    </a:cubicBezTo>
                    <a:cubicBezTo>
                      <a:pt x="137" y="167"/>
                      <a:pt x="119" y="163"/>
                      <a:pt x="107" y="161"/>
                    </a:cubicBezTo>
                    <a:cubicBezTo>
                      <a:pt x="95" y="158"/>
                      <a:pt x="83" y="155"/>
                      <a:pt x="72" y="150"/>
                    </a:cubicBezTo>
                    <a:cubicBezTo>
                      <a:pt x="51" y="140"/>
                      <a:pt x="28" y="125"/>
                      <a:pt x="15" y="106"/>
                    </a:cubicBezTo>
                    <a:cubicBezTo>
                      <a:pt x="0" y="83"/>
                      <a:pt x="8" y="50"/>
                      <a:pt x="24" y="30"/>
                    </a:cubicBezTo>
                    <a:cubicBezTo>
                      <a:pt x="42" y="7"/>
                      <a:pt x="71" y="6"/>
                      <a:pt x="96" y="19"/>
                    </a:cubicBezTo>
                    <a:cubicBezTo>
                      <a:pt x="119" y="32"/>
                      <a:pt x="137" y="55"/>
                      <a:pt x="151" y="77"/>
                    </a:cubicBezTo>
                    <a:cubicBezTo>
                      <a:pt x="166" y="100"/>
                      <a:pt x="177" y="128"/>
                      <a:pt x="154" y="151"/>
                    </a:cubicBezTo>
                    <a:cubicBezTo>
                      <a:pt x="136" y="169"/>
                      <a:pt x="106" y="171"/>
                      <a:pt x="81" y="167"/>
                    </a:cubicBezTo>
                    <a:cubicBezTo>
                      <a:pt x="56" y="163"/>
                      <a:pt x="32" y="151"/>
                      <a:pt x="18" y="129"/>
                    </a:cubicBezTo>
                    <a:cubicBezTo>
                      <a:pt x="11" y="118"/>
                      <a:pt x="7" y="106"/>
                      <a:pt x="7" y="94"/>
                    </a:cubicBezTo>
                    <a:cubicBezTo>
                      <a:pt x="7" y="92"/>
                      <a:pt x="5" y="92"/>
                      <a:pt x="5" y="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3043" name="Google Shape;3043;p22"/>
            <p:cNvGrpSpPr/>
            <p:nvPr/>
          </p:nvGrpSpPr>
          <p:grpSpPr>
            <a:xfrm rot="10800000">
              <a:off x="7390612" y="3029901"/>
              <a:ext cx="2466448" cy="2447096"/>
              <a:chOff x="6437313" y="3054351"/>
              <a:chExt cx="603250" cy="598487"/>
            </a:xfrm>
          </p:grpSpPr>
          <p:sp>
            <p:nvSpPr>
              <p:cNvPr id="3044" name="Google Shape;3044;p22"/>
              <p:cNvSpPr/>
              <p:nvPr/>
            </p:nvSpPr>
            <p:spPr>
              <a:xfrm>
                <a:off x="6727826" y="3054350"/>
                <a:ext cx="123825" cy="274637"/>
              </a:xfrm>
              <a:custGeom>
                <a:avLst/>
                <a:gdLst/>
                <a:ahLst/>
                <a:cxnLst/>
                <a:rect l="l" t="t" r="r" b="b"/>
                <a:pathLst>
                  <a:path w="33" h="73" extrusionOk="0">
                    <a:moveTo>
                      <a:pt x="1" y="38"/>
                    </a:moveTo>
                    <a:cubicBezTo>
                      <a:pt x="0" y="50"/>
                      <a:pt x="1" y="62"/>
                      <a:pt x="3" y="73"/>
                    </a:cubicBezTo>
                    <a:cubicBezTo>
                      <a:pt x="10" y="68"/>
                      <a:pt x="17" y="60"/>
                      <a:pt x="24" y="43"/>
                    </a:cubicBezTo>
                    <a:cubicBezTo>
                      <a:pt x="29" y="31"/>
                      <a:pt x="33" y="0"/>
                      <a:pt x="20" y="2"/>
                    </a:cubicBezTo>
                    <a:cubicBezTo>
                      <a:pt x="8" y="4"/>
                      <a:pt x="2" y="27"/>
                      <a:pt x="1" y="3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45" name="Google Shape;3045;p22"/>
              <p:cNvSpPr/>
              <p:nvPr/>
            </p:nvSpPr>
            <p:spPr>
              <a:xfrm>
                <a:off x="6738938" y="3076576"/>
                <a:ext cx="63500" cy="177800"/>
              </a:xfrm>
              <a:custGeom>
                <a:avLst/>
                <a:gdLst/>
                <a:ahLst/>
                <a:cxnLst/>
                <a:rect l="l" t="t" r="r" b="b"/>
                <a:pathLst>
                  <a:path w="17" h="47" extrusionOk="0">
                    <a:moveTo>
                      <a:pt x="16" y="0"/>
                    </a:moveTo>
                    <a:cubicBezTo>
                      <a:pt x="3" y="11"/>
                      <a:pt x="0" y="30"/>
                      <a:pt x="2" y="46"/>
                    </a:cubicBezTo>
                    <a:cubicBezTo>
                      <a:pt x="2" y="47"/>
                      <a:pt x="3" y="47"/>
                      <a:pt x="3" y="46"/>
                    </a:cubicBezTo>
                    <a:cubicBezTo>
                      <a:pt x="3" y="37"/>
                      <a:pt x="3" y="29"/>
                      <a:pt x="5" y="20"/>
                    </a:cubicBezTo>
                    <a:cubicBezTo>
                      <a:pt x="7" y="13"/>
                      <a:pt x="11" y="6"/>
                      <a:pt x="17" y="0"/>
                    </a:cubicBezTo>
                    <a:cubicBezTo>
                      <a:pt x="17" y="0"/>
                      <a:pt x="16" y="0"/>
                      <a:pt x="16"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46" name="Google Shape;3046;p22"/>
              <p:cNvSpPr/>
              <p:nvPr/>
            </p:nvSpPr>
            <p:spPr>
              <a:xfrm>
                <a:off x="6742113" y="3265488"/>
                <a:ext cx="4763" cy="11113"/>
              </a:xfrm>
              <a:custGeom>
                <a:avLst/>
                <a:gdLst/>
                <a:ahLst/>
                <a:cxnLst/>
                <a:rect l="l" t="t" r="r" b="b"/>
                <a:pathLst>
                  <a:path w="1" h="3" extrusionOk="0">
                    <a:moveTo>
                      <a:pt x="1" y="1"/>
                    </a:moveTo>
                    <a:cubicBezTo>
                      <a:pt x="1" y="1"/>
                      <a:pt x="1" y="2"/>
                      <a:pt x="1" y="3"/>
                    </a:cubicBezTo>
                    <a:cubicBezTo>
                      <a:pt x="1" y="3"/>
                      <a:pt x="1" y="3"/>
                      <a:pt x="1" y="3"/>
                    </a:cubicBezTo>
                    <a:cubicBezTo>
                      <a:pt x="1" y="2"/>
                      <a:pt x="1" y="1"/>
                      <a:pt x="1" y="1"/>
                    </a:cubicBezTo>
                    <a:cubicBezTo>
                      <a:pt x="1" y="0"/>
                      <a:pt x="0" y="0"/>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47" name="Google Shape;3047;p22"/>
              <p:cNvSpPr/>
              <p:nvPr/>
            </p:nvSpPr>
            <p:spPr>
              <a:xfrm>
                <a:off x="6742113" y="3287713"/>
                <a:ext cx="7938" cy="3175"/>
              </a:xfrm>
              <a:custGeom>
                <a:avLst/>
                <a:gdLst/>
                <a:ahLst/>
                <a:cxnLst/>
                <a:rect l="l" t="t" r="r" b="b"/>
                <a:pathLst>
                  <a:path w="2" h="1" extrusionOk="0">
                    <a:moveTo>
                      <a:pt x="1" y="1"/>
                    </a:moveTo>
                    <a:cubicBezTo>
                      <a:pt x="1" y="1"/>
                      <a:pt x="2" y="0"/>
                      <a:pt x="1" y="0"/>
                    </a:cubicBezTo>
                    <a:cubicBezTo>
                      <a:pt x="0"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48" name="Google Shape;3048;p22"/>
              <p:cNvSpPr/>
              <p:nvPr/>
            </p:nvSpPr>
            <p:spPr>
              <a:xfrm>
                <a:off x="6799263" y="3076575"/>
                <a:ext cx="25400" cy="117475"/>
              </a:xfrm>
              <a:custGeom>
                <a:avLst/>
                <a:gdLst/>
                <a:ahLst/>
                <a:cxnLst/>
                <a:rect l="l" t="t" r="r" b="b"/>
                <a:pathLst>
                  <a:path w="7" h="31" extrusionOk="0">
                    <a:moveTo>
                      <a:pt x="4" y="1"/>
                    </a:moveTo>
                    <a:cubicBezTo>
                      <a:pt x="7" y="10"/>
                      <a:pt x="3" y="21"/>
                      <a:pt x="0" y="29"/>
                    </a:cubicBezTo>
                    <a:cubicBezTo>
                      <a:pt x="0" y="30"/>
                      <a:pt x="1" y="31"/>
                      <a:pt x="1" y="30"/>
                    </a:cubicBezTo>
                    <a:cubicBezTo>
                      <a:pt x="3" y="25"/>
                      <a:pt x="5" y="19"/>
                      <a:pt x="5" y="14"/>
                    </a:cubicBezTo>
                    <a:cubicBezTo>
                      <a:pt x="6" y="9"/>
                      <a:pt x="6" y="5"/>
                      <a:pt x="4" y="1"/>
                    </a:cubicBezTo>
                    <a:cubicBezTo>
                      <a:pt x="4" y="0"/>
                      <a:pt x="3" y="0"/>
                      <a:pt x="4"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49" name="Google Shape;3049;p22"/>
              <p:cNvSpPr/>
              <p:nvPr/>
            </p:nvSpPr>
            <p:spPr>
              <a:xfrm>
                <a:off x="6791326" y="3205163"/>
                <a:ext cx="7938" cy="14288"/>
              </a:xfrm>
              <a:custGeom>
                <a:avLst/>
                <a:gdLst/>
                <a:ahLst/>
                <a:cxnLst/>
                <a:rect l="l" t="t" r="r" b="b"/>
                <a:pathLst>
                  <a:path w="2" h="4" extrusionOk="0">
                    <a:moveTo>
                      <a:pt x="1" y="1"/>
                    </a:moveTo>
                    <a:cubicBezTo>
                      <a:pt x="1" y="1"/>
                      <a:pt x="1" y="2"/>
                      <a:pt x="0" y="3"/>
                    </a:cubicBezTo>
                    <a:cubicBezTo>
                      <a:pt x="0" y="3"/>
                      <a:pt x="1" y="4"/>
                      <a:pt x="1" y="3"/>
                    </a:cubicBezTo>
                    <a:cubicBezTo>
                      <a:pt x="1" y="2"/>
                      <a:pt x="2" y="2"/>
                      <a:pt x="2" y="1"/>
                    </a:cubicBezTo>
                    <a:cubicBezTo>
                      <a:pt x="2" y="1"/>
                      <a:pt x="1" y="0"/>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50" name="Google Shape;3050;p22"/>
              <p:cNvSpPr/>
              <p:nvPr/>
            </p:nvSpPr>
            <p:spPr>
              <a:xfrm>
                <a:off x="6788151" y="3230563"/>
                <a:ext cx="3175" cy="4763"/>
              </a:xfrm>
              <a:custGeom>
                <a:avLst/>
                <a:gdLst/>
                <a:ahLst/>
                <a:cxnLst/>
                <a:rect l="l" t="t" r="r" b="b"/>
                <a:pathLst>
                  <a:path w="1" h="1" extrusionOk="0">
                    <a:moveTo>
                      <a:pt x="0" y="1"/>
                    </a:moveTo>
                    <a:cubicBezTo>
                      <a:pt x="1" y="1"/>
                      <a:pt x="1" y="0"/>
                      <a:pt x="1"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51" name="Google Shape;3051;p22"/>
              <p:cNvSpPr/>
              <p:nvPr/>
            </p:nvSpPr>
            <p:spPr>
              <a:xfrm>
                <a:off x="6632576" y="3375025"/>
                <a:ext cx="117475" cy="277812"/>
              </a:xfrm>
              <a:custGeom>
                <a:avLst/>
                <a:gdLst/>
                <a:ahLst/>
                <a:cxnLst/>
                <a:rect l="l" t="t" r="r" b="b"/>
                <a:pathLst>
                  <a:path w="31" h="74" extrusionOk="0">
                    <a:moveTo>
                      <a:pt x="30" y="35"/>
                    </a:moveTo>
                    <a:cubicBezTo>
                      <a:pt x="31" y="23"/>
                      <a:pt x="29" y="11"/>
                      <a:pt x="27" y="0"/>
                    </a:cubicBezTo>
                    <a:cubicBezTo>
                      <a:pt x="21" y="5"/>
                      <a:pt x="14" y="14"/>
                      <a:pt x="8" y="31"/>
                    </a:cubicBezTo>
                    <a:cubicBezTo>
                      <a:pt x="3" y="43"/>
                      <a:pt x="0" y="74"/>
                      <a:pt x="12" y="72"/>
                    </a:cubicBezTo>
                    <a:cubicBezTo>
                      <a:pt x="25" y="69"/>
                      <a:pt x="30" y="46"/>
                      <a:pt x="30" y="3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52" name="Google Shape;3052;p22"/>
              <p:cNvSpPr/>
              <p:nvPr/>
            </p:nvSpPr>
            <p:spPr>
              <a:xfrm>
                <a:off x="6681788" y="3452813"/>
                <a:ext cx="60325" cy="177800"/>
              </a:xfrm>
              <a:custGeom>
                <a:avLst/>
                <a:gdLst/>
                <a:ahLst/>
                <a:cxnLst/>
                <a:rect l="l" t="t" r="r" b="b"/>
                <a:pathLst>
                  <a:path w="16" h="47" extrusionOk="0">
                    <a:moveTo>
                      <a:pt x="0" y="47"/>
                    </a:moveTo>
                    <a:cubicBezTo>
                      <a:pt x="13" y="36"/>
                      <a:pt x="16" y="16"/>
                      <a:pt x="13" y="0"/>
                    </a:cubicBezTo>
                    <a:cubicBezTo>
                      <a:pt x="13" y="0"/>
                      <a:pt x="12" y="0"/>
                      <a:pt x="12" y="0"/>
                    </a:cubicBezTo>
                    <a:cubicBezTo>
                      <a:pt x="12" y="9"/>
                      <a:pt x="13" y="17"/>
                      <a:pt x="11" y="26"/>
                    </a:cubicBezTo>
                    <a:cubicBezTo>
                      <a:pt x="9" y="34"/>
                      <a:pt x="6" y="41"/>
                      <a:pt x="0" y="47"/>
                    </a:cubicBezTo>
                    <a:cubicBezTo>
                      <a:pt x="0" y="47"/>
                      <a:pt x="0" y="47"/>
                      <a:pt x="0" y="4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53" name="Google Shape;3053;p22"/>
              <p:cNvSpPr/>
              <p:nvPr/>
            </p:nvSpPr>
            <p:spPr>
              <a:xfrm>
                <a:off x="6727826" y="3427413"/>
                <a:ext cx="3175" cy="11113"/>
              </a:xfrm>
              <a:custGeom>
                <a:avLst/>
                <a:gdLst/>
                <a:ahLst/>
                <a:cxnLst/>
                <a:rect l="l" t="t" r="r" b="b"/>
                <a:pathLst>
                  <a:path w="1" h="3" extrusionOk="0">
                    <a:moveTo>
                      <a:pt x="1" y="2"/>
                    </a:moveTo>
                    <a:cubicBezTo>
                      <a:pt x="1" y="2"/>
                      <a:pt x="1" y="1"/>
                      <a:pt x="1" y="1"/>
                    </a:cubicBezTo>
                    <a:cubicBezTo>
                      <a:pt x="1" y="0"/>
                      <a:pt x="0" y="0"/>
                      <a:pt x="0" y="1"/>
                    </a:cubicBezTo>
                    <a:cubicBezTo>
                      <a:pt x="0" y="1"/>
                      <a:pt x="0" y="2"/>
                      <a:pt x="0" y="2"/>
                    </a:cubicBezTo>
                    <a:cubicBezTo>
                      <a:pt x="0" y="3"/>
                      <a:pt x="1" y="3"/>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54" name="Google Shape;3054;p22"/>
              <p:cNvSpPr/>
              <p:nvPr/>
            </p:nvSpPr>
            <p:spPr>
              <a:xfrm>
                <a:off x="6727826" y="3411538"/>
                <a:ext cx="3175" cy="7938"/>
              </a:xfrm>
              <a:custGeom>
                <a:avLst/>
                <a:gdLst/>
                <a:ahLst/>
                <a:cxnLst/>
                <a:rect l="l" t="t" r="r" b="b"/>
                <a:pathLst>
                  <a:path w="1" h="2" extrusionOk="0">
                    <a:moveTo>
                      <a:pt x="1" y="0"/>
                    </a:moveTo>
                    <a:cubicBezTo>
                      <a:pt x="0" y="0"/>
                      <a:pt x="0" y="1"/>
                      <a:pt x="1" y="1"/>
                    </a:cubicBezTo>
                    <a:cubicBezTo>
                      <a:pt x="1" y="2"/>
                      <a:pt x="1" y="1"/>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55" name="Google Shape;3055;p22"/>
              <p:cNvSpPr/>
              <p:nvPr/>
            </p:nvSpPr>
            <p:spPr>
              <a:xfrm>
                <a:off x="6656388" y="3513138"/>
                <a:ext cx="25400" cy="117475"/>
              </a:xfrm>
              <a:custGeom>
                <a:avLst/>
                <a:gdLst/>
                <a:ahLst/>
                <a:cxnLst/>
                <a:rect l="l" t="t" r="r" b="b"/>
                <a:pathLst>
                  <a:path w="7" h="31" extrusionOk="0">
                    <a:moveTo>
                      <a:pt x="4" y="30"/>
                    </a:moveTo>
                    <a:cubicBezTo>
                      <a:pt x="0" y="21"/>
                      <a:pt x="4" y="10"/>
                      <a:pt x="7" y="1"/>
                    </a:cubicBezTo>
                    <a:cubicBezTo>
                      <a:pt x="7" y="1"/>
                      <a:pt x="6" y="0"/>
                      <a:pt x="5" y="1"/>
                    </a:cubicBezTo>
                    <a:cubicBezTo>
                      <a:pt x="3" y="6"/>
                      <a:pt x="2" y="12"/>
                      <a:pt x="2" y="17"/>
                    </a:cubicBezTo>
                    <a:cubicBezTo>
                      <a:pt x="1" y="22"/>
                      <a:pt x="1" y="26"/>
                      <a:pt x="3" y="30"/>
                    </a:cubicBezTo>
                    <a:cubicBezTo>
                      <a:pt x="3" y="31"/>
                      <a:pt x="4" y="30"/>
                      <a:pt x="4" y="3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56" name="Google Shape;3056;p22"/>
              <p:cNvSpPr/>
              <p:nvPr/>
            </p:nvSpPr>
            <p:spPr>
              <a:xfrm>
                <a:off x="6678613" y="3487738"/>
                <a:ext cx="7938" cy="11113"/>
              </a:xfrm>
              <a:custGeom>
                <a:avLst/>
                <a:gdLst/>
                <a:ahLst/>
                <a:cxnLst/>
                <a:rect l="l" t="t" r="r" b="b"/>
                <a:pathLst>
                  <a:path w="2" h="3" extrusionOk="0">
                    <a:moveTo>
                      <a:pt x="1" y="3"/>
                    </a:moveTo>
                    <a:cubicBezTo>
                      <a:pt x="1" y="2"/>
                      <a:pt x="2" y="2"/>
                      <a:pt x="2" y="1"/>
                    </a:cubicBezTo>
                    <a:cubicBezTo>
                      <a:pt x="2" y="0"/>
                      <a:pt x="1" y="0"/>
                      <a:pt x="1" y="1"/>
                    </a:cubicBezTo>
                    <a:cubicBezTo>
                      <a:pt x="1" y="1"/>
                      <a:pt x="1" y="2"/>
                      <a:pt x="0" y="3"/>
                    </a:cubicBezTo>
                    <a:cubicBezTo>
                      <a:pt x="0" y="3"/>
                      <a:pt x="1" y="3"/>
                      <a:pt x="1" y="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57" name="Google Shape;3057;p22"/>
              <p:cNvSpPr/>
              <p:nvPr/>
            </p:nvSpPr>
            <p:spPr>
              <a:xfrm>
                <a:off x="6686551" y="3471863"/>
                <a:ext cx="3175" cy="4763"/>
              </a:xfrm>
              <a:custGeom>
                <a:avLst/>
                <a:gdLst/>
                <a:ahLst/>
                <a:cxnLst/>
                <a:rect l="l" t="t" r="r" b="b"/>
                <a:pathLst>
                  <a:path w="1" h="1" extrusionOk="0">
                    <a:moveTo>
                      <a:pt x="1" y="0"/>
                    </a:moveTo>
                    <a:cubicBezTo>
                      <a:pt x="0" y="0"/>
                      <a:pt x="0" y="0"/>
                      <a:pt x="1" y="1"/>
                    </a:cubicBezTo>
                    <a:cubicBezTo>
                      <a:pt x="1" y="1"/>
                      <a:pt x="1" y="0"/>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58" name="Google Shape;3058;p22"/>
              <p:cNvSpPr/>
              <p:nvPr/>
            </p:nvSpPr>
            <p:spPr>
              <a:xfrm>
                <a:off x="6761163" y="3340101"/>
                <a:ext cx="279400" cy="125413"/>
              </a:xfrm>
              <a:custGeom>
                <a:avLst/>
                <a:gdLst/>
                <a:ahLst/>
                <a:cxnLst/>
                <a:rect l="l" t="t" r="r" b="b"/>
                <a:pathLst>
                  <a:path w="74" h="33" extrusionOk="0">
                    <a:moveTo>
                      <a:pt x="35" y="1"/>
                    </a:moveTo>
                    <a:cubicBezTo>
                      <a:pt x="24" y="0"/>
                      <a:pt x="12" y="1"/>
                      <a:pt x="0" y="3"/>
                    </a:cubicBezTo>
                    <a:cubicBezTo>
                      <a:pt x="6" y="10"/>
                      <a:pt x="14" y="17"/>
                      <a:pt x="30" y="24"/>
                    </a:cubicBezTo>
                    <a:cubicBezTo>
                      <a:pt x="42" y="29"/>
                      <a:pt x="74" y="33"/>
                      <a:pt x="71" y="20"/>
                    </a:cubicBezTo>
                    <a:cubicBezTo>
                      <a:pt x="69" y="8"/>
                      <a:pt x="46" y="2"/>
                      <a:pt x="35"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59" name="Google Shape;3059;p22"/>
              <p:cNvSpPr/>
              <p:nvPr/>
            </p:nvSpPr>
            <p:spPr>
              <a:xfrm>
                <a:off x="6840538" y="3351213"/>
                <a:ext cx="177800" cy="65088"/>
              </a:xfrm>
              <a:custGeom>
                <a:avLst/>
                <a:gdLst/>
                <a:ahLst/>
                <a:cxnLst/>
                <a:rect l="l" t="t" r="r" b="b"/>
                <a:pathLst>
                  <a:path w="47" h="17" extrusionOk="0">
                    <a:moveTo>
                      <a:pt x="47" y="16"/>
                    </a:moveTo>
                    <a:cubicBezTo>
                      <a:pt x="36" y="3"/>
                      <a:pt x="17" y="0"/>
                      <a:pt x="1" y="2"/>
                    </a:cubicBezTo>
                    <a:cubicBezTo>
                      <a:pt x="0" y="2"/>
                      <a:pt x="0" y="3"/>
                      <a:pt x="1" y="3"/>
                    </a:cubicBezTo>
                    <a:cubicBezTo>
                      <a:pt x="9" y="3"/>
                      <a:pt x="18" y="3"/>
                      <a:pt x="26" y="5"/>
                    </a:cubicBezTo>
                    <a:cubicBezTo>
                      <a:pt x="34" y="7"/>
                      <a:pt x="41" y="11"/>
                      <a:pt x="46" y="17"/>
                    </a:cubicBezTo>
                    <a:cubicBezTo>
                      <a:pt x="47" y="17"/>
                      <a:pt x="47" y="16"/>
                      <a:pt x="47" y="1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60" name="Google Shape;3060;p22"/>
              <p:cNvSpPr/>
              <p:nvPr/>
            </p:nvSpPr>
            <p:spPr>
              <a:xfrm>
                <a:off x="6818313" y="3355975"/>
                <a:ext cx="6350" cy="3175"/>
              </a:xfrm>
              <a:custGeom>
                <a:avLst/>
                <a:gdLst/>
                <a:ahLst/>
                <a:cxnLst/>
                <a:rect l="l" t="t" r="r" b="b"/>
                <a:pathLst>
                  <a:path w="2" h="1" extrusionOk="0">
                    <a:moveTo>
                      <a:pt x="2" y="1"/>
                    </a:moveTo>
                    <a:cubicBezTo>
                      <a:pt x="1" y="1"/>
                      <a:pt x="1" y="1"/>
                      <a:pt x="0" y="1"/>
                    </a:cubicBezTo>
                    <a:cubicBezTo>
                      <a:pt x="0" y="1"/>
                      <a:pt x="0" y="1"/>
                      <a:pt x="0" y="1"/>
                    </a:cubicBezTo>
                    <a:cubicBezTo>
                      <a:pt x="1" y="1"/>
                      <a:pt x="1" y="1"/>
                      <a:pt x="2" y="1"/>
                    </a:cubicBezTo>
                    <a:cubicBezTo>
                      <a:pt x="2" y="1"/>
                      <a:pt x="2" y="0"/>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61" name="Google Shape;3061;p22"/>
              <p:cNvSpPr/>
              <p:nvPr/>
            </p:nvSpPr>
            <p:spPr>
              <a:xfrm>
                <a:off x="6802438" y="3355975"/>
                <a:ext cx="4763" cy="6350"/>
              </a:xfrm>
              <a:custGeom>
                <a:avLst/>
                <a:gdLst/>
                <a:ahLst/>
                <a:cxnLst/>
                <a:rect l="l" t="t" r="r" b="b"/>
                <a:pathLst>
                  <a:path w="1" h="2" extrusionOk="0">
                    <a:moveTo>
                      <a:pt x="0" y="1"/>
                    </a:moveTo>
                    <a:cubicBezTo>
                      <a:pt x="0" y="1"/>
                      <a:pt x="1" y="2"/>
                      <a:pt x="1" y="1"/>
                    </a:cubicBezTo>
                    <a:cubicBezTo>
                      <a:pt x="1" y="0"/>
                      <a:pt x="0" y="0"/>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62" name="Google Shape;3062;p22"/>
              <p:cNvSpPr/>
              <p:nvPr/>
            </p:nvSpPr>
            <p:spPr>
              <a:xfrm>
                <a:off x="6900863" y="3411538"/>
                <a:ext cx="112712" cy="26988"/>
              </a:xfrm>
              <a:custGeom>
                <a:avLst/>
                <a:gdLst/>
                <a:ahLst/>
                <a:cxnLst/>
                <a:rect l="l" t="t" r="r" b="b"/>
                <a:pathLst>
                  <a:path w="30" h="7" extrusionOk="0">
                    <a:moveTo>
                      <a:pt x="30" y="4"/>
                    </a:moveTo>
                    <a:cubicBezTo>
                      <a:pt x="21" y="7"/>
                      <a:pt x="10" y="3"/>
                      <a:pt x="1" y="0"/>
                    </a:cubicBezTo>
                    <a:cubicBezTo>
                      <a:pt x="1" y="0"/>
                      <a:pt x="0" y="1"/>
                      <a:pt x="1" y="1"/>
                    </a:cubicBezTo>
                    <a:cubicBezTo>
                      <a:pt x="6" y="3"/>
                      <a:pt x="11" y="5"/>
                      <a:pt x="17" y="5"/>
                    </a:cubicBezTo>
                    <a:cubicBezTo>
                      <a:pt x="21" y="6"/>
                      <a:pt x="26" y="6"/>
                      <a:pt x="30" y="4"/>
                    </a:cubicBezTo>
                    <a:cubicBezTo>
                      <a:pt x="30" y="4"/>
                      <a:pt x="30" y="3"/>
                      <a:pt x="30"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63" name="Google Shape;3063;p22"/>
              <p:cNvSpPr/>
              <p:nvPr/>
            </p:nvSpPr>
            <p:spPr>
              <a:xfrm>
                <a:off x="6873876" y="3405188"/>
                <a:ext cx="11113" cy="6350"/>
              </a:xfrm>
              <a:custGeom>
                <a:avLst/>
                <a:gdLst/>
                <a:ahLst/>
                <a:cxnLst/>
                <a:rect l="l" t="t" r="r" b="b"/>
                <a:pathLst>
                  <a:path w="3" h="2" extrusionOk="0">
                    <a:moveTo>
                      <a:pt x="3" y="1"/>
                    </a:moveTo>
                    <a:cubicBezTo>
                      <a:pt x="2" y="1"/>
                      <a:pt x="2" y="1"/>
                      <a:pt x="1" y="0"/>
                    </a:cubicBezTo>
                    <a:cubicBezTo>
                      <a:pt x="0" y="0"/>
                      <a:pt x="0" y="1"/>
                      <a:pt x="0" y="1"/>
                    </a:cubicBezTo>
                    <a:cubicBezTo>
                      <a:pt x="1" y="1"/>
                      <a:pt x="2" y="2"/>
                      <a:pt x="2" y="2"/>
                    </a:cubicBezTo>
                    <a:cubicBezTo>
                      <a:pt x="3" y="2"/>
                      <a:pt x="3" y="1"/>
                      <a:pt x="3"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64" name="Google Shape;3064;p22"/>
              <p:cNvSpPr/>
              <p:nvPr/>
            </p:nvSpPr>
            <p:spPr>
              <a:xfrm>
                <a:off x="6859588" y="3400425"/>
                <a:ext cx="3175" cy="4763"/>
              </a:xfrm>
              <a:custGeom>
                <a:avLst/>
                <a:gdLst/>
                <a:ahLst/>
                <a:cxnLst/>
                <a:rect l="l" t="t" r="r" b="b"/>
                <a:pathLst>
                  <a:path w="1" h="1" extrusionOk="0">
                    <a:moveTo>
                      <a:pt x="0" y="0"/>
                    </a:moveTo>
                    <a:cubicBezTo>
                      <a:pt x="0" y="1"/>
                      <a:pt x="0" y="1"/>
                      <a:pt x="0" y="1"/>
                    </a:cubicBezTo>
                    <a:cubicBezTo>
                      <a:pt x="1" y="0"/>
                      <a:pt x="0"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65" name="Google Shape;3065;p22"/>
              <p:cNvSpPr/>
              <p:nvPr/>
            </p:nvSpPr>
            <p:spPr>
              <a:xfrm>
                <a:off x="6437313" y="3246438"/>
                <a:ext cx="282575" cy="115888"/>
              </a:xfrm>
              <a:custGeom>
                <a:avLst/>
                <a:gdLst/>
                <a:ahLst/>
                <a:cxnLst/>
                <a:rect l="l" t="t" r="r" b="b"/>
                <a:pathLst>
                  <a:path w="75" h="31" extrusionOk="0">
                    <a:moveTo>
                      <a:pt x="40" y="30"/>
                    </a:moveTo>
                    <a:cubicBezTo>
                      <a:pt x="52" y="31"/>
                      <a:pt x="63" y="29"/>
                      <a:pt x="75" y="27"/>
                    </a:cubicBezTo>
                    <a:cubicBezTo>
                      <a:pt x="69" y="21"/>
                      <a:pt x="61" y="14"/>
                      <a:pt x="44" y="8"/>
                    </a:cubicBezTo>
                    <a:cubicBezTo>
                      <a:pt x="32" y="3"/>
                      <a:pt x="0" y="0"/>
                      <a:pt x="3" y="12"/>
                    </a:cubicBezTo>
                    <a:cubicBezTo>
                      <a:pt x="6" y="25"/>
                      <a:pt x="29" y="30"/>
                      <a:pt x="40" y="3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66" name="Google Shape;3066;p22"/>
              <p:cNvSpPr/>
              <p:nvPr/>
            </p:nvSpPr>
            <p:spPr>
              <a:xfrm>
                <a:off x="6459538" y="3295650"/>
                <a:ext cx="180975" cy="60325"/>
              </a:xfrm>
              <a:custGeom>
                <a:avLst/>
                <a:gdLst/>
                <a:ahLst/>
                <a:cxnLst/>
                <a:rect l="l" t="t" r="r" b="b"/>
                <a:pathLst>
                  <a:path w="48" h="16" extrusionOk="0">
                    <a:moveTo>
                      <a:pt x="1" y="0"/>
                    </a:moveTo>
                    <a:cubicBezTo>
                      <a:pt x="12" y="13"/>
                      <a:pt x="31" y="16"/>
                      <a:pt x="47" y="13"/>
                    </a:cubicBezTo>
                    <a:cubicBezTo>
                      <a:pt x="48" y="13"/>
                      <a:pt x="48" y="12"/>
                      <a:pt x="47" y="12"/>
                    </a:cubicBezTo>
                    <a:cubicBezTo>
                      <a:pt x="39" y="12"/>
                      <a:pt x="30" y="13"/>
                      <a:pt x="22" y="11"/>
                    </a:cubicBezTo>
                    <a:cubicBezTo>
                      <a:pt x="14" y="9"/>
                      <a:pt x="7" y="6"/>
                      <a:pt x="1" y="0"/>
                    </a:cubicBezTo>
                    <a:cubicBezTo>
                      <a:pt x="1" y="0"/>
                      <a:pt x="0" y="0"/>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67" name="Google Shape;3067;p22"/>
              <p:cNvSpPr/>
              <p:nvPr/>
            </p:nvSpPr>
            <p:spPr>
              <a:xfrm>
                <a:off x="6656388" y="3340100"/>
                <a:ext cx="6350" cy="4763"/>
              </a:xfrm>
              <a:custGeom>
                <a:avLst/>
                <a:gdLst/>
                <a:ahLst/>
                <a:cxnLst/>
                <a:rect l="l" t="t" r="r" b="b"/>
                <a:pathLst>
                  <a:path w="2" h="1" extrusionOk="0">
                    <a:moveTo>
                      <a:pt x="0" y="1"/>
                    </a:moveTo>
                    <a:cubicBezTo>
                      <a:pt x="1" y="1"/>
                      <a:pt x="1" y="1"/>
                      <a:pt x="2" y="1"/>
                    </a:cubicBezTo>
                    <a:cubicBezTo>
                      <a:pt x="2" y="1"/>
                      <a:pt x="2" y="0"/>
                      <a:pt x="2" y="0"/>
                    </a:cubicBezTo>
                    <a:cubicBezTo>
                      <a:pt x="1" y="0"/>
                      <a:pt x="1" y="0"/>
                      <a:pt x="0"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68" name="Google Shape;3068;p22"/>
              <p:cNvSpPr/>
              <p:nvPr/>
            </p:nvSpPr>
            <p:spPr>
              <a:xfrm>
                <a:off x="6673851" y="3340100"/>
                <a:ext cx="4763" cy="4763"/>
              </a:xfrm>
              <a:custGeom>
                <a:avLst/>
                <a:gdLst/>
                <a:ahLst/>
                <a:cxnLst/>
                <a:rect l="l" t="t" r="r" b="b"/>
                <a:pathLst>
                  <a:path w="1" h="1" extrusionOk="0">
                    <a:moveTo>
                      <a:pt x="1" y="1"/>
                    </a:moveTo>
                    <a:cubicBezTo>
                      <a:pt x="1" y="0"/>
                      <a:pt x="0" y="0"/>
                      <a:pt x="0" y="1"/>
                    </a:cubicBezTo>
                    <a:cubicBezTo>
                      <a:pt x="0" y="1"/>
                      <a:pt x="1"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69" name="Google Shape;3069;p22"/>
              <p:cNvSpPr/>
              <p:nvPr/>
            </p:nvSpPr>
            <p:spPr>
              <a:xfrm>
                <a:off x="6464301" y="3268663"/>
                <a:ext cx="112712" cy="26988"/>
              </a:xfrm>
              <a:custGeom>
                <a:avLst/>
                <a:gdLst/>
                <a:ahLst/>
                <a:cxnLst/>
                <a:rect l="l" t="t" r="r" b="b"/>
                <a:pathLst>
                  <a:path w="30" h="7" extrusionOk="0">
                    <a:moveTo>
                      <a:pt x="1" y="4"/>
                    </a:moveTo>
                    <a:cubicBezTo>
                      <a:pt x="9" y="0"/>
                      <a:pt x="20" y="4"/>
                      <a:pt x="29" y="7"/>
                    </a:cubicBezTo>
                    <a:cubicBezTo>
                      <a:pt x="30" y="7"/>
                      <a:pt x="30" y="6"/>
                      <a:pt x="30" y="5"/>
                    </a:cubicBezTo>
                    <a:cubicBezTo>
                      <a:pt x="25" y="3"/>
                      <a:pt x="19" y="2"/>
                      <a:pt x="14" y="2"/>
                    </a:cubicBezTo>
                    <a:cubicBezTo>
                      <a:pt x="9" y="1"/>
                      <a:pt x="4" y="1"/>
                      <a:pt x="0" y="3"/>
                    </a:cubicBezTo>
                    <a:cubicBezTo>
                      <a:pt x="0" y="3"/>
                      <a:pt x="0" y="4"/>
                      <a:pt x="1"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70" name="Google Shape;3070;p22"/>
              <p:cNvSpPr/>
              <p:nvPr/>
            </p:nvSpPr>
            <p:spPr>
              <a:xfrm>
                <a:off x="6591301" y="3290888"/>
                <a:ext cx="15875" cy="7938"/>
              </a:xfrm>
              <a:custGeom>
                <a:avLst/>
                <a:gdLst/>
                <a:ahLst/>
                <a:cxnLst/>
                <a:rect l="l" t="t" r="r" b="b"/>
                <a:pathLst>
                  <a:path w="4" h="2" extrusionOk="0">
                    <a:moveTo>
                      <a:pt x="1" y="1"/>
                    </a:moveTo>
                    <a:cubicBezTo>
                      <a:pt x="1" y="1"/>
                      <a:pt x="2" y="2"/>
                      <a:pt x="3" y="2"/>
                    </a:cubicBezTo>
                    <a:cubicBezTo>
                      <a:pt x="3" y="2"/>
                      <a:pt x="4" y="1"/>
                      <a:pt x="3" y="1"/>
                    </a:cubicBezTo>
                    <a:cubicBezTo>
                      <a:pt x="2" y="1"/>
                      <a:pt x="2" y="1"/>
                      <a:pt x="1" y="0"/>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71" name="Google Shape;3071;p22"/>
              <p:cNvSpPr/>
              <p:nvPr/>
            </p:nvSpPr>
            <p:spPr>
              <a:xfrm>
                <a:off x="6618288" y="3298825"/>
                <a:ext cx="3175" cy="3175"/>
              </a:xfrm>
              <a:custGeom>
                <a:avLst/>
                <a:gdLst/>
                <a:ahLst/>
                <a:cxnLst/>
                <a:rect l="l" t="t" r="r" b="b"/>
                <a:pathLst>
                  <a:path w="1" h="1" extrusionOk="0">
                    <a:moveTo>
                      <a:pt x="1" y="1"/>
                    </a:moveTo>
                    <a:cubicBezTo>
                      <a:pt x="1" y="0"/>
                      <a:pt x="0" y="0"/>
                      <a:pt x="0" y="1"/>
                    </a:cubicBezTo>
                    <a:cubicBezTo>
                      <a:pt x="0" y="1"/>
                      <a:pt x="1"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72" name="Google Shape;3072;p22"/>
              <p:cNvSpPr/>
              <p:nvPr/>
            </p:nvSpPr>
            <p:spPr>
              <a:xfrm>
                <a:off x="6757988" y="3167063"/>
                <a:ext cx="271463" cy="173038"/>
              </a:xfrm>
              <a:custGeom>
                <a:avLst/>
                <a:gdLst/>
                <a:ahLst/>
                <a:cxnLst/>
                <a:rect l="l" t="t" r="r" b="b"/>
                <a:pathLst>
                  <a:path w="72" h="46" extrusionOk="0">
                    <a:moveTo>
                      <a:pt x="22" y="19"/>
                    </a:moveTo>
                    <a:cubicBezTo>
                      <a:pt x="13" y="26"/>
                      <a:pt x="6" y="36"/>
                      <a:pt x="0" y="45"/>
                    </a:cubicBezTo>
                    <a:cubicBezTo>
                      <a:pt x="8" y="46"/>
                      <a:pt x="18" y="45"/>
                      <a:pt x="35" y="38"/>
                    </a:cubicBezTo>
                    <a:cubicBezTo>
                      <a:pt x="47" y="33"/>
                      <a:pt x="72" y="14"/>
                      <a:pt x="62" y="7"/>
                    </a:cubicBezTo>
                    <a:cubicBezTo>
                      <a:pt x="52" y="0"/>
                      <a:pt x="31" y="12"/>
                      <a:pt x="22" y="1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73" name="Google Shape;3073;p22"/>
              <p:cNvSpPr/>
              <p:nvPr/>
            </p:nvSpPr>
            <p:spPr>
              <a:xfrm>
                <a:off x="6813551" y="3194050"/>
                <a:ext cx="166688" cy="93663"/>
              </a:xfrm>
              <a:custGeom>
                <a:avLst/>
                <a:gdLst/>
                <a:ahLst/>
                <a:cxnLst/>
                <a:rect l="l" t="t" r="r" b="b"/>
                <a:pathLst>
                  <a:path w="44" h="25" extrusionOk="0">
                    <a:moveTo>
                      <a:pt x="44" y="2"/>
                    </a:moveTo>
                    <a:cubicBezTo>
                      <a:pt x="27" y="0"/>
                      <a:pt x="10" y="11"/>
                      <a:pt x="1" y="24"/>
                    </a:cubicBezTo>
                    <a:cubicBezTo>
                      <a:pt x="0" y="24"/>
                      <a:pt x="1" y="25"/>
                      <a:pt x="1" y="25"/>
                    </a:cubicBezTo>
                    <a:cubicBezTo>
                      <a:pt x="8" y="19"/>
                      <a:pt x="13" y="12"/>
                      <a:pt x="21" y="8"/>
                    </a:cubicBezTo>
                    <a:cubicBezTo>
                      <a:pt x="28" y="4"/>
                      <a:pt x="36" y="2"/>
                      <a:pt x="44" y="2"/>
                    </a:cubicBezTo>
                    <a:cubicBezTo>
                      <a:pt x="44" y="2"/>
                      <a:pt x="44" y="2"/>
                      <a:pt x="44"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74" name="Google Shape;3074;p22"/>
              <p:cNvSpPr/>
              <p:nvPr/>
            </p:nvSpPr>
            <p:spPr>
              <a:xfrm>
                <a:off x="6799263" y="3295650"/>
                <a:ext cx="7938" cy="6350"/>
              </a:xfrm>
              <a:custGeom>
                <a:avLst/>
                <a:gdLst/>
                <a:ahLst/>
                <a:cxnLst/>
                <a:rect l="l" t="t" r="r" b="b"/>
                <a:pathLst>
                  <a:path w="2" h="2" extrusionOk="0">
                    <a:moveTo>
                      <a:pt x="1" y="0"/>
                    </a:moveTo>
                    <a:cubicBezTo>
                      <a:pt x="1" y="1"/>
                      <a:pt x="0" y="1"/>
                      <a:pt x="0" y="2"/>
                    </a:cubicBezTo>
                    <a:cubicBezTo>
                      <a:pt x="0" y="2"/>
                      <a:pt x="0" y="2"/>
                      <a:pt x="0" y="2"/>
                    </a:cubicBezTo>
                    <a:cubicBezTo>
                      <a:pt x="1" y="2"/>
                      <a:pt x="1" y="1"/>
                      <a:pt x="2" y="1"/>
                    </a:cubicBezTo>
                    <a:cubicBezTo>
                      <a:pt x="2" y="0"/>
                      <a:pt x="1" y="0"/>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75" name="Google Shape;3075;p22"/>
              <p:cNvSpPr/>
              <p:nvPr/>
            </p:nvSpPr>
            <p:spPr>
              <a:xfrm>
                <a:off x="6788151" y="3309938"/>
                <a:ext cx="3175" cy="4763"/>
              </a:xfrm>
              <a:custGeom>
                <a:avLst/>
                <a:gdLst/>
                <a:ahLst/>
                <a:cxnLst/>
                <a:rect l="l" t="t" r="r" b="b"/>
                <a:pathLst>
                  <a:path w="1" h="1" extrusionOk="0">
                    <a:moveTo>
                      <a:pt x="0" y="1"/>
                    </a:moveTo>
                    <a:cubicBezTo>
                      <a:pt x="0" y="1"/>
                      <a:pt x="1" y="1"/>
                      <a:pt x="1" y="0"/>
                    </a:cubicBezTo>
                    <a:cubicBezTo>
                      <a:pt x="1" y="0"/>
                      <a:pt x="0" y="0"/>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76" name="Google Shape;3076;p22"/>
              <p:cNvSpPr/>
              <p:nvPr/>
            </p:nvSpPr>
            <p:spPr>
              <a:xfrm>
                <a:off x="6897688" y="3208338"/>
                <a:ext cx="90488" cy="76200"/>
              </a:xfrm>
              <a:custGeom>
                <a:avLst/>
                <a:gdLst/>
                <a:ahLst/>
                <a:cxnLst/>
                <a:rect l="l" t="t" r="r" b="b"/>
                <a:pathLst>
                  <a:path w="24" h="20" extrusionOk="0">
                    <a:moveTo>
                      <a:pt x="23" y="1"/>
                    </a:moveTo>
                    <a:cubicBezTo>
                      <a:pt x="19" y="9"/>
                      <a:pt x="9" y="14"/>
                      <a:pt x="0" y="18"/>
                    </a:cubicBezTo>
                    <a:cubicBezTo>
                      <a:pt x="0" y="19"/>
                      <a:pt x="0" y="20"/>
                      <a:pt x="1" y="20"/>
                    </a:cubicBezTo>
                    <a:cubicBezTo>
                      <a:pt x="6" y="18"/>
                      <a:pt x="11" y="15"/>
                      <a:pt x="15" y="11"/>
                    </a:cubicBezTo>
                    <a:cubicBezTo>
                      <a:pt x="19" y="8"/>
                      <a:pt x="22" y="5"/>
                      <a:pt x="24" y="1"/>
                    </a:cubicBezTo>
                    <a:cubicBezTo>
                      <a:pt x="24" y="1"/>
                      <a:pt x="23" y="0"/>
                      <a:pt x="23"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77" name="Google Shape;3077;p22"/>
              <p:cNvSpPr/>
              <p:nvPr/>
            </p:nvSpPr>
            <p:spPr>
              <a:xfrm>
                <a:off x="6873876" y="3287713"/>
                <a:ext cx="11113" cy="7938"/>
              </a:xfrm>
              <a:custGeom>
                <a:avLst/>
                <a:gdLst/>
                <a:ahLst/>
                <a:cxnLst/>
                <a:rect l="l" t="t" r="r" b="b"/>
                <a:pathLst>
                  <a:path w="3" h="2" extrusionOk="0">
                    <a:moveTo>
                      <a:pt x="2" y="1"/>
                    </a:moveTo>
                    <a:cubicBezTo>
                      <a:pt x="1" y="1"/>
                      <a:pt x="1" y="1"/>
                      <a:pt x="0" y="1"/>
                    </a:cubicBezTo>
                    <a:cubicBezTo>
                      <a:pt x="0" y="2"/>
                      <a:pt x="0" y="2"/>
                      <a:pt x="0" y="2"/>
                    </a:cubicBezTo>
                    <a:cubicBezTo>
                      <a:pt x="1" y="2"/>
                      <a:pt x="2" y="2"/>
                      <a:pt x="2" y="1"/>
                    </a:cubicBezTo>
                    <a:cubicBezTo>
                      <a:pt x="3" y="1"/>
                      <a:pt x="3" y="0"/>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78" name="Google Shape;3078;p22"/>
              <p:cNvSpPr/>
              <p:nvPr/>
            </p:nvSpPr>
            <p:spPr>
              <a:xfrm>
                <a:off x="6859588" y="3302000"/>
                <a:ext cx="3175" cy="4763"/>
              </a:xfrm>
              <a:custGeom>
                <a:avLst/>
                <a:gdLst/>
                <a:ahLst/>
                <a:cxnLst/>
                <a:rect l="l" t="t" r="r" b="b"/>
                <a:pathLst>
                  <a:path w="1" h="1" extrusionOk="0">
                    <a:moveTo>
                      <a:pt x="0" y="0"/>
                    </a:moveTo>
                    <a:cubicBezTo>
                      <a:pt x="0" y="1"/>
                      <a:pt x="1" y="0"/>
                      <a:pt x="0" y="0"/>
                    </a:cubicBezTo>
                    <a:cubicBezTo>
                      <a:pt x="0" y="0"/>
                      <a:pt x="0"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79" name="Google Shape;3079;p22"/>
              <p:cNvSpPr/>
              <p:nvPr/>
            </p:nvSpPr>
            <p:spPr>
              <a:xfrm>
                <a:off x="6451601" y="3362325"/>
                <a:ext cx="268288" cy="177800"/>
              </a:xfrm>
              <a:custGeom>
                <a:avLst/>
                <a:gdLst/>
                <a:ahLst/>
                <a:cxnLst/>
                <a:rect l="l" t="t" r="r" b="b"/>
                <a:pathLst>
                  <a:path w="71" h="47" extrusionOk="0">
                    <a:moveTo>
                      <a:pt x="49" y="27"/>
                    </a:moveTo>
                    <a:cubicBezTo>
                      <a:pt x="58" y="20"/>
                      <a:pt x="65" y="10"/>
                      <a:pt x="71" y="0"/>
                    </a:cubicBezTo>
                    <a:cubicBezTo>
                      <a:pt x="63" y="0"/>
                      <a:pt x="53" y="1"/>
                      <a:pt x="36" y="8"/>
                    </a:cubicBezTo>
                    <a:cubicBezTo>
                      <a:pt x="24" y="14"/>
                      <a:pt x="0" y="34"/>
                      <a:pt x="10" y="41"/>
                    </a:cubicBezTo>
                    <a:cubicBezTo>
                      <a:pt x="21" y="47"/>
                      <a:pt x="41" y="35"/>
                      <a:pt x="49"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80" name="Google Shape;3080;p22"/>
              <p:cNvSpPr/>
              <p:nvPr/>
            </p:nvSpPr>
            <p:spPr>
              <a:xfrm>
                <a:off x="6500813" y="3416300"/>
                <a:ext cx="161925" cy="96838"/>
              </a:xfrm>
              <a:custGeom>
                <a:avLst/>
                <a:gdLst/>
                <a:ahLst/>
                <a:cxnLst/>
                <a:rect l="l" t="t" r="r" b="b"/>
                <a:pathLst>
                  <a:path w="43" h="26" extrusionOk="0">
                    <a:moveTo>
                      <a:pt x="1" y="25"/>
                    </a:moveTo>
                    <a:cubicBezTo>
                      <a:pt x="18" y="26"/>
                      <a:pt x="33" y="14"/>
                      <a:pt x="43" y="1"/>
                    </a:cubicBezTo>
                    <a:cubicBezTo>
                      <a:pt x="43" y="0"/>
                      <a:pt x="43" y="0"/>
                      <a:pt x="42" y="0"/>
                    </a:cubicBezTo>
                    <a:cubicBezTo>
                      <a:pt x="36" y="6"/>
                      <a:pt x="30" y="13"/>
                      <a:pt x="23" y="18"/>
                    </a:cubicBezTo>
                    <a:cubicBezTo>
                      <a:pt x="16" y="22"/>
                      <a:pt x="9" y="24"/>
                      <a:pt x="1" y="24"/>
                    </a:cubicBezTo>
                    <a:cubicBezTo>
                      <a:pt x="0" y="24"/>
                      <a:pt x="0" y="25"/>
                      <a:pt x="1" y="2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81" name="Google Shape;3081;p22"/>
              <p:cNvSpPr/>
              <p:nvPr/>
            </p:nvSpPr>
            <p:spPr>
              <a:xfrm>
                <a:off x="6670676" y="3397250"/>
                <a:ext cx="11113" cy="11113"/>
              </a:xfrm>
              <a:custGeom>
                <a:avLst/>
                <a:gdLst/>
                <a:ahLst/>
                <a:cxnLst/>
                <a:rect l="l" t="t" r="r" b="b"/>
                <a:pathLst>
                  <a:path w="3" h="3" extrusionOk="0">
                    <a:moveTo>
                      <a:pt x="1" y="2"/>
                    </a:moveTo>
                    <a:cubicBezTo>
                      <a:pt x="2" y="2"/>
                      <a:pt x="2" y="2"/>
                      <a:pt x="2" y="1"/>
                    </a:cubicBezTo>
                    <a:cubicBezTo>
                      <a:pt x="3" y="1"/>
                      <a:pt x="2" y="0"/>
                      <a:pt x="2" y="1"/>
                    </a:cubicBezTo>
                    <a:cubicBezTo>
                      <a:pt x="1" y="1"/>
                      <a:pt x="1" y="1"/>
                      <a:pt x="1" y="2"/>
                    </a:cubicBezTo>
                    <a:cubicBezTo>
                      <a:pt x="0" y="2"/>
                      <a:pt x="1" y="3"/>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82" name="Google Shape;3082;p22"/>
              <p:cNvSpPr/>
              <p:nvPr/>
            </p:nvSpPr>
            <p:spPr>
              <a:xfrm>
                <a:off x="6686551" y="3386138"/>
                <a:ext cx="3175" cy="6350"/>
              </a:xfrm>
              <a:custGeom>
                <a:avLst/>
                <a:gdLst/>
                <a:ahLst/>
                <a:cxnLst/>
                <a:rect l="l" t="t" r="r" b="b"/>
                <a:pathLst>
                  <a:path w="1" h="2" extrusionOk="0">
                    <a:moveTo>
                      <a:pt x="1" y="1"/>
                    </a:moveTo>
                    <a:cubicBezTo>
                      <a:pt x="1" y="0"/>
                      <a:pt x="0" y="1"/>
                      <a:pt x="0" y="1"/>
                    </a:cubicBezTo>
                    <a:cubicBezTo>
                      <a:pt x="1" y="2"/>
                      <a:pt x="1"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83" name="Google Shape;3083;p22"/>
              <p:cNvSpPr/>
              <p:nvPr/>
            </p:nvSpPr>
            <p:spPr>
              <a:xfrm>
                <a:off x="6492875" y="3422650"/>
                <a:ext cx="90488" cy="76200"/>
              </a:xfrm>
              <a:custGeom>
                <a:avLst/>
                <a:gdLst/>
                <a:ahLst/>
                <a:cxnLst/>
                <a:rect l="l" t="t" r="r" b="b"/>
                <a:pathLst>
                  <a:path w="24" h="20" extrusionOk="0">
                    <a:moveTo>
                      <a:pt x="1" y="20"/>
                    </a:moveTo>
                    <a:cubicBezTo>
                      <a:pt x="5" y="11"/>
                      <a:pt x="15" y="6"/>
                      <a:pt x="23" y="1"/>
                    </a:cubicBezTo>
                    <a:cubicBezTo>
                      <a:pt x="24" y="1"/>
                      <a:pt x="23" y="0"/>
                      <a:pt x="22" y="0"/>
                    </a:cubicBezTo>
                    <a:cubicBezTo>
                      <a:pt x="17" y="2"/>
                      <a:pt x="13" y="5"/>
                      <a:pt x="9" y="9"/>
                    </a:cubicBezTo>
                    <a:cubicBezTo>
                      <a:pt x="5" y="12"/>
                      <a:pt x="2" y="15"/>
                      <a:pt x="0" y="19"/>
                    </a:cubicBezTo>
                    <a:cubicBezTo>
                      <a:pt x="0" y="20"/>
                      <a:pt x="1" y="20"/>
                      <a:pt x="1" y="2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84" name="Google Shape;3084;p22"/>
              <p:cNvSpPr/>
              <p:nvPr/>
            </p:nvSpPr>
            <p:spPr>
              <a:xfrm>
                <a:off x="6591301" y="3408363"/>
                <a:ext cx="15875" cy="7938"/>
              </a:xfrm>
              <a:custGeom>
                <a:avLst/>
                <a:gdLst/>
                <a:ahLst/>
                <a:cxnLst/>
                <a:rect l="l" t="t" r="r" b="b"/>
                <a:pathLst>
                  <a:path w="4" h="2" extrusionOk="0">
                    <a:moveTo>
                      <a:pt x="1" y="2"/>
                    </a:moveTo>
                    <a:cubicBezTo>
                      <a:pt x="2" y="2"/>
                      <a:pt x="3" y="1"/>
                      <a:pt x="3" y="1"/>
                    </a:cubicBezTo>
                    <a:cubicBezTo>
                      <a:pt x="4" y="1"/>
                      <a:pt x="3" y="0"/>
                      <a:pt x="3" y="0"/>
                    </a:cubicBezTo>
                    <a:cubicBezTo>
                      <a:pt x="2" y="0"/>
                      <a:pt x="2" y="1"/>
                      <a:pt x="1" y="1"/>
                    </a:cubicBezTo>
                    <a:cubicBezTo>
                      <a:pt x="0" y="1"/>
                      <a:pt x="1"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85" name="Google Shape;3085;p22"/>
              <p:cNvSpPr/>
              <p:nvPr/>
            </p:nvSpPr>
            <p:spPr>
              <a:xfrm>
                <a:off x="6618288" y="3400425"/>
                <a:ext cx="3175" cy="4763"/>
              </a:xfrm>
              <a:custGeom>
                <a:avLst/>
                <a:gdLst/>
                <a:ahLst/>
                <a:cxnLst/>
                <a:rect l="l" t="t" r="r" b="b"/>
                <a:pathLst>
                  <a:path w="1" h="1" extrusionOk="0">
                    <a:moveTo>
                      <a:pt x="0" y="0"/>
                    </a:moveTo>
                    <a:cubicBezTo>
                      <a:pt x="0" y="0"/>
                      <a:pt x="0" y="0"/>
                      <a:pt x="0" y="0"/>
                    </a:cubicBezTo>
                    <a:cubicBezTo>
                      <a:pt x="0" y="1"/>
                      <a:pt x="1"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86" name="Google Shape;3086;p22"/>
              <p:cNvSpPr/>
              <p:nvPr/>
            </p:nvSpPr>
            <p:spPr>
              <a:xfrm>
                <a:off x="6753226" y="3370263"/>
                <a:ext cx="174625" cy="271463"/>
              </a:xfrm>
              <a:custGeom>
                <a:avLst/>
                <a:gdLst/>
                <a:ahLst/>
                <a:cxnLst/>
                <a:rect l="l" t="t" r="r" b="b"/>
                <a:pathLst>
                  <a:path w="46" h="72" extrusionOk="0">
                    <a:moveTo>
                      <a:pt x="27" y="22"/>
                    </a:moveTo>
                    <a:cubicBezTo>
                      <a:pt x="20" y="13"/>
                      <a:pt x="10" y="6"/>
                      <a:pt x="1" y="0"/>
                    </a:cubicBezTo>
                    <a:cubicBezTo>
                      <a:pt x="0" y="8"/>
                      <a:pt x="1" y="18"/>
                      <a:pt x="7" y="35"/>
                    </a:cubicBezTo>
                    <a:cubicBezTo>
                      <a:pt x="12" y="47"/>
                      <a:pt x="31" y="72"/>
                      <a:pt x="39" y="62"/>
                    </a:cubicBezTo>
                    <a:cubicBezTo>
                      <a:pt x="46" y="52"/>
                      <a:pt x="34" y="31"/>
                      <a:pt x="27" y="2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87" name="Google Shape;3087;p22"/>
              <p:cNvSpPr/>
              <p:nvPr/>
            </p:nvSpPr>
            <p:spPr>
              <a:xfrm>
                <a:off x="6802438" y="3427413"/>
                <a:ext cx="98425" cy="165100"/>
              </a:xfrm>
              <a:custGeom>
                <a:avLst/>
                <a:gdLst/>
                <a:ahLst/>
                <a:cxnLst/>
                <a:rect l="l" t="t" r="r" b="b"/>
                <a:pathLst>
                  <a:path w="26" h="44" extrusionOk="0">
                    <a:moveTo>
                      <a:pt x="24" y="44"/>
                    </a:moveTo>
                    <a:cubicBezTo>
                      <a:pt x="26" y="27"/>
                      <a:pt x="14" y="10"/>
                      <a:pt x="2" y="1"/>
                    </a:cubicBezTo>
                    <a:cubicBezTo>
                      <a:pt x="1" y="0"/>
                      <a:pt x="0" y="1"/>
                      <a:pt x="1" y="1"/>
                    </a:cubicBezTo>
                    <a:cubicBezTo>
                      <a:pt x="7" y="8"/>
                      <a:pt x="13" y="13"/>
                      <a:pt x="18" y="21"/>
                    </a:cubicBezTo>
                    <a:cubicBezTo>
                      <a:pt x="22" y="28"/>
                      <a:pt x="24" y="36"/>
                      <a:pt x="23" y="44"/>
                    </a:cubicBezTo>
                    <a:cubicBezTo>
                      <a:pt x="23" y="44"/>
                      <a:pt x="24" y="44"/>
                      <a:pt x="24" y="4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88" name="Google Shape;3088;p22"/>
              <p:cNvSpPr/>
              <p:nvPr/>
            </p:nvSpPr>
            <p:spPr>
              <a:xfrm>
                <a:off x="6788151" y="3411538"/>
                <a:ext cx="11113" cy="7938"/>
              </a:xfrm>
              <a:custGeom>
                <a:avLst/>
                <a:gdLst/>
                <a:ahLst/>
                <a:cxnLst/>
                <a:rect l="l" t="t" r="r" b="b"/>
                <a:pathLst>
                  <a:path w="3" h="2" extrusionOk="0">
                    <a:moveTo>
                      <a:pt x="2" y="1"/>
                    </a:moveTo>
                    <a:cubicBezTo>
                      <a:pt x="2" y="1"/>
                      <a:pt x="1" y="0"/>
                      <a:pt x="1" y="0"/>
                    </a:cubicBezTo>
                    <a:cubicBezTo>
                      <a:pt x="1" y="0"/>
                      <a:pt x="0" y="0"/>
                      <a:pt x="0" y="0"/>
                    </a:cubicBezTo>
                    <a:cubicBezTo>
                      <a:pt x="1" y="1"/>
                      <a:pt x="1" y="1"/>
                      <a:pt x="2" y="2"/>
                    </a:cubicBezTo>
                    <a:cubicBezTo>
                      <a:pt x="2" y="2"/>
                      <a:pt x="3" y="1"/>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89" name="Google Shape;3089;p22"/>
              <p:cNvSpPr/>
              <p:nvPr/>
            </p:nvSpPr>
            <p:spPr>
              <a:xfrm>
                <a:off x="6777038" y="3400425"/>
                <a:ext cx="6350" cy="4763"/>
              </a:xfrm>
              <a:custGeom>
                <a:avLst/>
                <a:gdLst/>
                <a:ahLst/>
                <a:cxnLst/>
                <a:rect l="l" t="t" r="r" b="b"/>
                <a:pathLst>
                  <a:path w="2" h="1" extrusionOk="0">
                    <a:moveTo>
                      <a:pt x="1" y="0"/>
                    </a:moveTo>
                    <a:cubicBezTo>
                      <a:pt x="0" y="0"/>
                      <a:pt x="1" y="1"/>
                      <a:pt x="1" y="1"/>
                    </a:cubicBezTo>
                    <a:cubicBezTo>
                      <a:pt x="2" y="1"/>
                      <a:pt x="2" y="0"/>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90" name="Google Shape;3090;p22"/>
              <p:cNvSpPr/>
              <p:nvPr/>
            </p:nvSpPr>
            <p:spPr>
              <a:xfrm>
                <a:off x="6810376" y="3509963"/>
                <a:ext cx="71437" cy="90488"/>
              </a:xfrm>
              <a:custGeom>
                <a:avLst/>
                <a:gdLst/>
                <a:ahLst/>
                <a:cxnLst/>
                <a:rect l="l" t="t" r="r" b="b"/>
                <a:pathLst>
                  <a:path w="19" h="24" extrusionOk="0">
                    <a:moveTo>
                      <a:pt x="19" y="23"/>
                    </a:moveTo>
                    <a:cubicBezTo>
                      <a:pt x="10" y="19"/>
                      <a:pt x="5" y="9"/>
                      <a:pt x="1" y="0"/>
                    </a:cubicBezTo>
                    <a:cubicBezTo>
                      <a:pt x="1" y="0"/>
                      <a:pt x="0" y="0"/>
                      <a:pt x="0" y="1"/>
                    </a:cubicBezTo>
                    <a:cubicBezTo>
                      <a:pt x="2" y="6"/>
                      <a:pt x="5" y="11"/>
                      <a:pt x="8" y="15"/>
                    </a:cubicBezTo>
                    <a:cubicBezTo>
                      <a:pt x="11" y="19"/>
                      <a:pt x="14" y="22"/>
                      <a:pt x="19" y="24"/>
                    </a:cubicBezTo>
                    <a:cubicBezTo>
                      <a:pt x="19" y="24"/>
                      <a:pt x="19" y="23"/>
                      <a:pt x="19" y="2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91" name="Google Shape;3091;p22"/>
              <p:cNvSpPr/>
              <p:nvPr/>
            </p:nvSpPr>
            <p:spPr>
              <a:xfrm>
                <a:off x="6794501" y="3487738"/>
                <a:ext cx="7938" cy="11113"/>
              </a:xfrm>
              <a:custGeom>
                <a:avLst/>
                <a:gdLst/>
                <a:ahLst/>
                <a:cxnLst/>
                <a:rect l="l" t="t" r="r" b="b"/>
                <a:pathLst>
                  <a:path w="2" h="3" extrusionOk="0">
                    <a:moveTo>
                      <a:pt x="2" y="2"/>
                    </a:moveTo>
                    <a:cubicBezTo>
                      <a:pt x="2" y="1"/>
                      <a:pt x="2" y="1"/>
                      <a:pt x="1" y="0"/>
                    </a:cubicBezTo>
                    <a:cubicBezTo>
                      <a:pt x="1" y="0"/>
                      <a:pt x="0" y="0"/>
                      <a:pt x="0" y="0"/>
                    </a:cubicBezTo>
                    <a:cubicBezTo>
                      <a:pt x="1" y="1"/>
                      <a:pt x="1" y="2"/>
                      <a:pt x="1" y="2"/>
                    </a:cubicBezTo>
                    <a:cubicBezTo>
                      <a:pt x="1" y="3"/>
                      <a:pt x="2" y="3"/>
                      <a:pt x="2"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92" name="Google Shape;3092;p22"/>
              <p:cNvSpPr/>
              <p:nvPr/>
            </p:nvSpPr>
            <p:spPr>
              <a:xfrm>
                <a:off x="6788151" y="3471863"/>
                <a:ext cx="3175" cy="4763"/>
              </a:xfrm>
              <a:custGeom>
                <a:avLst/>
                <a:gdLst/>
                <a:ahLst/>
                <a:cxnLst/>
                <a:rect l="l" t="t" r="r" b="b"/>
                <a:pathLst>
                  <a:path w="1" h="1" extrusionOk="0">
                    <a:moveTo>
                      <a:pt x="0" y="0"/>
                    </a:moveTo>
                    <a:cubicBezTo>
                      <a:pt x="0" y="0"/>
                      <a:pt x="0" y="1"/>
                      <a:pt x="1" y="0"/>
                    </a:cubicBezTo>
                    <a:cubicBezTo>
                      <a:pt x="1" y="0"/>
                      <a:pt x="1"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93" name="Google Shape;3093;p22"/>
              <p:cNvSpPr/>
              <p:nvPr/>
            </p:nvSpPr>
            <p:spPr>
              <a:xfrm>
                <a:off x="6550026" y="3065463"/>
                <a:ext cx="180975" cy="266700"/>
              </a:xfrm>
              <a:custGeom>
                <a:avLst/>
                <a:gdLst/>
                <a:ahLst/>
                <a:cxnLst/>
                <a:rect l="l" t="t" r="r" b="b"/>
                <a:pathLst>
                  <a:path w="48" h="71" extrusionOk="0">
                    <a:moveTo>
                      <a:pt x="20" y="49"/>
                    </a:moveTo>
                    <a:cubicBezTo>
                      <a:pt x="28" y="58"/>
                      <a:pt x="38" y="65"/>
                      <a:pt x="47" y="71"/>
                    </a:cubicBezTo>
                    <a:cubicBezTo>
                      <a:pt x="48" y="63"/>
                      <a:pt x="47" y="53"/>
                      <a:pt x="39" y="36"/>
                    </a:cubicBezTo>
                    <a:cubicBezTo>
                      <a:pt x="34" y="24"/>
                      <a:pt x="14" y="0"/>
                      <a:pt x="7" y="10"/>
                    </a:cubicBezTo>
                    <a:cubicBezTo>
                      <a:pt x="0" y="21"/>
                      <a:pt x="13" y="41"/>
                      <a:pt x="20" y="4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94" name="Google Shape;3094;p22"/>
              <p:cNvSpPr/>
              <p:nvPr/>
            </p:nvSpPr>
            <p:spPr>
              <a:xfrm>
                <a:off x="6580188" y="3114676"/>
                <a:ext cx="98425" cy="161925"/>
              </a:xfrm>
              <a:custGeom>
                <a:avLst/>
                <a:gdLst/>
                <a:ahLst/>
                <a:cxnLst/>
                <a:rect l="l" t="t" r="r" b="b"/>
                <a:pathLst>
                  <a:path w="26" h="43" extrusionOk="0">
                    <a:moveTo>
                      <a:pt x="1" y="1"/>
                    </a:moveTo>
                    <a:cubicBezTo>
                      <a:pt x="0" y="18"/>
                      <a:pt x="12" y="33"/>
                      <a:pt x="25" y="43"/>
                    </a:cubicBezTo>
                    <a:cubicBezTo>
                      <a:pt x="25" y="43"/>
                      <a:pt x="26" y="43"/>
                      <a:pt x="25" y="42"/>
                    </a:cubicBezTo>
                    <a:cubicBezTo>
                      <a:pt x="19" y="36"/>
                      <a:pt x="13" y="30"/>
                      <a:pt x="8" y="23"/>
                    </a:cubicBezTo>
                    <a:cubicBezTo>
                      <a:pt x="4" y="16"/>
                      <a:pt x="1" y="9"/>
                      <a:pt x="1" y="1"/>
                    </a:cubicBezTo>
                    <a:cubicBezTo>
                      <a:pt x="1" y="0"/>
                      <a:pt x="1" y="0"/>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95" name="Google Shape;3095;p22"/>
              <p:cNvSpPr/>
              <p:nvPr/>
            </p:nvSpPr>
            <p:spPr>
              <a:xfrm>
                <a:off x="6686551" y="3284538"/>
                <a:ext cx="6350" cy="11113"/>
              </a:xfrm>
              <a:custGeom>
                <a:avLst/>
                <a:gdLst/>
                <a:ahLst/>
                <a:cxnLst/>
                <a:rect l="l" t="t" r="r" b="b"/>
                <a:pathLst>
                  <a:path w="2" h="3" extrusionOk="0">
                    <a:moveTo>
                      <a:pt x="0" y="1"/>
                    </a:moveTo>
                    <a:cubicBezTo>
                      <a:pt x="1" y="2"/>
                      <a:pt x="1" y="2"/>
                      <a:pt x="1" y="2"/>
                    </a:cubicBezTo>
                    <a:cubicBezTo>
                      <a:pt x="2" y="3"/>
                      <a:pt x="2" y="2"/>
                      <a:pt x="2" y="2"/>
                    </a:cubicBezTo>
                    <a:cubicBezTo>
                      <a:pt x="2" y="1"/>
                      <a:pt x="1" y="1"/>
                      <a:pt x="1" y="1"/>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96" name="Google Shape;3096;p22"/>
              <p:cNvSpPr/>
              <p:nvPr/>
            </p:nvSpPr>
            <p:spPr>
              <a:xfrm>
                <a:off x="6700838" y="3298825"/>
                <a:ext cx="3175" cy="3175"/>
              </a:xfrm>
              <a:custGeom>
                <a:avLst/>
                <a:gdLst/>
                <a:ahLst/>
                <a:cxnLst/>
                <a:rect l="l" t="t" r="r" b="b"/>
                <a:pathLst>
                  <a:path w="1" h="1" extrusionOk="0">
                    <a:moveTo>
                      <a:pt x="1" y="1"/>
                    </a:moveTo>
                    <a:cubicBezTo>
                      <a:pt x="1" y="1"/>
                      <a:pt x="1" y="0"/>
                      <a:pt x="0" y="0"/>
                    </a:cubicBezTo>
                    <a:cubicBezTo>
                      <a:pt x="0" y="1"/>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97" name="Google Shape;3097;p22"/>
              <p:cNvSpPr/>
              <p:nvPr/>
            </p:nvSpPr>
            <p:spPr>
              <a:xfrm>
                <a:off x="6591301" y="3106738"/>
                <a:ext cx="79375" cy="90488"/>
              </a:xfrm>
              <a:custGeom>
                <a:avLst/>
                <a:gdLst/>
                <a:ahLst/>
                <a:cxnLst/>
                <a:rect l="l" t="t" r="r" b="b"/>
                <a:pathLst>
                  <a:path w="21" h="24" extrusionOk="0">
                    <a:moveTo>
                      <a:pt x="1" y="1"/>
                    </a:moveTo>
                    <a:cubicBezTo>
                      <a:pt x="10" y="5"/>
                      <a:pt x="15" y="15"/>
                      <a:pt x="19" y="23"/>
                    </a:cubicBezTo>
                    <a:cubicBezTo>
                      <a:pt x="20" y="24"/>
                      <a:pt x="21" y="23"/>
                      <a:pt x="21" y="22"/>
                    </a:cubicBezTo>
                    <a:cubicBezTo>
                      <a:pt x="18" y="17"/>
                      <a:pt x="15" y="13"/>
                      <a:pt x="12" y="9"/>
                    </a:cubicBezTo>
                    <a:cubicBezTo>
                      <a:pt x="9" y="5"/>
                      <a:pt x="6" y="2"/>
                      <a:pt x="1" y="0"/>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98" name="Google Shape;3098;p22"/>
              <p:cNvSpPr/>
              <p:nvPr/>
            </p:nvSpPr>
            <p:spPr>
              <a:xfrm>
                <a:off x="6673851" y="3205163"/>
                <a:ext cx="12700" cy="14288"/>
              </a:xfrm>
              <a:custGeom>
                <a:avLst/>
                <a:gdLst/>
                <a:ahLst/>
                <a:cxnLst/>
                <a:rect l="l" t="t" r="r" b="b"/>
                <a:pathLst>
                  <a:path w="3" h="4" extrusionOk="0">
                    <a:moveTo>
                      <a:pt x="1" y="1"/>
                    </a:moveTo>
                    <a:cubicBezTo>
                      <a:pt x="1" y="2"/>
                      <a:pt x="1" y="3"/>
                      <a:pt x="2" y="3"/>
                    </a:cubicBezTo>
                    <a:cubicBezTo>
                      <a:pt x="2" y="4"/>
                      <a:pt x="3" y="3"/>
                      <a:pt x="2" y="3"/>
                    </a:cubicBezTo>
                    <a:cubicBezTo>
                      <a:pt x="2" y="2"/>
                      <a:pt x="2" y="2"/>
                      <a:pt x="2" y="1"/>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99" name="Google Shape;3099;p22"/>
              <p:cNvSpPr/>
              <p:nvPr/>
            </p:nvSpPr>
            <p:spPr>
              <a:xfrm>
                <a:off x="6689726" y="3230563"/>
                <a:ext cx="3175" cy="4763"/>
              </a:xfrm>
              <a:custGeom>
                <a:avLst/>
                <a:gdLst/>
                <a:ahLst/>
                <a:cxnLst/>
                <a:rect l="l" t="t" r="r" b="b"/>
                <a:pathLst>
                  <a:path w="1" h="1" extrusionOk="0">
                    <a:moveTo>
                      <a:pt x="1" y="0"/>
                    </a:moveTo>
                    <a:cubicBezTo>
                      <a:pt x="1" y="0"/>
                      <a:pt x="1" y="0"/>
                      <a:pt x="0" y="0"/>
                    </a:cubicBezTo>
                    <a:cubicBezTo>
                      <a:pt x="0" y="0"/>
                      <a:pt x="0" y="1"/>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00" name="Google Shape;3100;p22"/>
              <p:cNvSpPr/>
              <p:nvPr/>
            </p:nvSpPr>
            <p:spPr>
              <a:xfrm>
                <a:off x="6692901" y="3298826"/>
                <a:ext cx="101600" cy="106362"/>
              </a:xfrm>
              <a:custGeom>
                <a:avLst/>
                <a:gdLst/>
                <a:ahLst/>
                <a:cxnLst/>
                <a:rect l="l" t="t" r="r" b="b"/>
                <a:pathLst>
                  <a:path w="27" h="28" extrusionOk="0">
                    <a:moveTo>
                      <a:pt x="5" y="6"/>
                    </a:moveTo>
                    <a:cubicBezTo>
                      <a:pt x="2" y="8"/>
                      <a:pt x="0" y="11"/>
                      <a:pt x="0" y="14"/>
                    </a:cubicBezTo>
                    <a:cubicBezTo>
                      <a:pt x="0" y="18"/>
                      <a:pt x="1" y="21"/>
                      <a:pt x="4" y="24"/>
                    </a:cubicBezTo>
                    <a:cubicBezTo>
                      <a:pt x="7" y="27"/>
                      <a:pt x="11" y="28"/>
                      <a:pt x="15" y="27"/>
                    </a:cubicBezTo>
                    <a:cubicBezTo>
                      <a:pt x="23" y="24"/>
                      <a:pt x="27" y="14"/>
                      <a:pt x="23" y="7"/>
                    </a:cubicBezTo>
                    <a:cubicBezTo>
                      <a:pt x="20" y="0"/>
                      <a:pt x="9" y="2"/>
                      <a:pt x="5" y="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01" name="Google Shape;3101;p22"/>
              <p:cNvSpPr/>
              <p:nvPr/>
            </p:nvSpPr>
            <p:spPr>
              <a:xfrm>
                <a:off x="6686551" y="3306763"/>
                <a:ext cx="112712" cy="101600"/>
              </a:xfrm>
              <a:custGeom>
                <a:avLst/>
                <a:gdLst/>
                <a:ahLst/>
                <a:cxnLst/>
                <a:rect l="l" t="t" r="r" b="b"/>
                <a:pathLst>
                  <a:path w="30" h="27" extrusionOk="0">
                    <a:moveTo>
                      <a:pt x="18" y="2"/>
                    </a:moveTo>
                    <a:cubicBezTo>
                      <a:pt x="13" y="0"/>
                      <a:pt x="7" y="5"/>
                      <a:pt x="5" y="9"/>
                    </a:cubicBezTo>
                    <a:cubicBezTo>
                      <a:pt x="3" y="15"/>
                      <a:pt x="6" y="21"/>
                      <a:pt x="11" y="23"/>
                    </a:cubicBezTo>
                    <a:cubicBezTo>
                      <a:pt x="24" y="27"/>
                      <a:pt x="30" y="4"/>
                      <a:pt x="17" y="2"/>
                    </a:cubicBezTo>
                    <a:cubicBezTo>
                      <a:pt x="16" y="2"/>
                      <a:pt x="16" y="3"/>
                      <a:pt x="16" y="3"/>
                    </a:cubicBezTo>
                    <a:cubicBezTo>
                      <a:pt x="28" y="5"/>
                      <a:pt x="23" y="25"/>
                      <a:pt x="12" y="22"/>
                    </a:cubicBezTo>
                    <a:cubicBezTo>
                      <a:pt x="0" y="19"/>
                      <a:pt x="6" y="0"/>
                      <a:pt x="18" y="3"/>
                    </a:cubicBezTo>
                    <a:cubicBezTo>
                      <a:pt x="18" y="3"/>
                      <a:pt x="18" y="2"/>
                      <a:pt x="18"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02" name="Google Shape;3102;p22"/>
              <p:cNvSpPr/>
              <p:nvPr/>
            </p:nvSpPr>
            <p:spPr>
              <a:xfrm>
                <a:off x="6734176" y="3325813"/>
                <a:ext cx="7938" cy="6350"/>
              </a:xfrm>
              <a:custGeom>
                <a:avLst/>
                <a:gdLst/>
                <a:ahLst/>
                <a:cxnLst/>
                <a:rect l="l" t="t" r="r" b="b"/>
                <a:pathLst>
                  <a:path w="2" h="2" extrusionOk="0">
                    <a:moveTo>
                      <a:pt x="1" y="1"/>
                    </a:moveTo>
                    <a:cubicBezTo>
                      <a:pt x="1" y="2"/>
                      <a:pt x="2" y="0"/>
                      <a:pt x="1" y="0"/>
                    </a:cubicBezTo>
                    <a:cubicBezTo>
                      <a:pt x="0"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03" name="Google Shape;3103;p22"/>
              <p:cNvSpPr/>
              <p:nvPr/>
            </p:nvSpPr>
            <p:spPr>
              <a:xfrm>
                <a:off x="6727826" y="3340100"/>
                <a:ext cx="6350" cy="4763"/>
              </a:xfrm>
              <a:custGeom>
                <a:avLst/>
                <a:gdLst/>
                <a:ahLst/>
                <a:cxnLst/>
                <a:rect l="l" t="t" r="r" b="b"/>
                <a:pathLst>
                  <a:path w="2" h="1" extrusionOk="0">
                    <a:moveTo>
                      <a:pt x="1" y="1"/>
                    </a:moveTo>
                    <a:cubicBezTo>
                      <a:pt x="2" y="1"/>
                      <a:pt x="2" y="0"/>
                      <a:pt x="1" y="0"/>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04" name="Google Shape;3104;p22"/>
              <p:cNvSpPr/>
              <p:nvPr/>
            </p:nvSpPr>
            <p:spPr>
              <a:xfrm>
                <a:off x="6719888" y="3351213"/>
                <a:ext cx="3175" cy="4763"/>
              </a:xfrm>
              <a:custGeom>
                <a:avLst/>
                <a:gdLst/>
                <a:ahLst/>
                <a:cxnLst/>
                <a:rect l="l" t="t" r="r" b="b"/>
                <a:pathLst>
                  <a:path w="1" h="1" extrusionOk="0">
                    <a:moveTo>
                      <a:pt x="0" y="1"/>
                    </a:moveTo>
                    <a:cubicBezTo>
                      <a:pt x="1" y="1"/>
                      <a:pt x="1" y="0"/>
                      <a:pt x="1"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05" name="Google Shape;3105;p22"/>
              <p:cNvSpPr/>
              <p:nvPr/>
            </p:nvSpPr>
            <p:spPr>
              <a:xfrm>
                <a:off x="6746876" y="3340100"/>
                <a:ext cx="6350" cy="7938"/>
              </a:xfrm>
              <a:custGeom>
                <a:avLst/>
                <a:gdLst/>
                <a:ahLst/>
                <a:cxnLst/>
                <a:rect l="l" t="t" r="r" b="b"/>
                <a:pathLst>
                  <a:path w="2" h="2" extrusionOk="0">
                    <a:moveTo>
                      <a:pt x="1" y="2"/>
                    </a:moveTo>
                    <a:cubicBezTo>
                      <a:pt x="2" y="2"/>
                      <a:pt x="2" y="1"/>
                      <a:pt x="1" y="1"/>
                    </a:cubicBezTo>
                    <a:cubicBezTo>
                      <a:pt x="0"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06" name="Google Shape;3106;p22"/>
              <p:cNvSpPr/>
              <p:nvPr/>
            </p:nvSpPr>
            <p:spPr>
              <a:xfrm>
                <a:off x="6738938" y="3367088"/>
                <a:ext cx="3175" cy="7938"/>
              </a:xfrm>
              <a:custGeom>
                <a:avLst/>
                <a:gdLst/>
                <a:ahLst/>
                <a:cxnLst/>
                <a:rect l="l" t="t" r="r" b="b"/>
                <a:pathLst>
                  <a:path w="1" h="2" extrusionOk="0">
                    <a:moveTo>
                      <a:pt x="0" y="1"/>
                    </a:moveTo>
                    <a:cubicBezTo>
                      <a:pt x="1" y="2"/>
                      <a:pt x="1" y="1"/>
                      <a:pt x="1" y="1"/>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07" name="Google Shape;3107;p22"/>
              <p:cNvSpPr/>
              <p:nvPr/>
            </p:nvSpPr>
            <p:spPr>
              <a:xfrm>
                <a:off x="6731001" y="3348038"/>
                <a:ext cx="7938" cy="7938"/>
              </a:xfrm>
              <a:custGeom>
                <a:avLst/>
                <a:gdLst/>
                <a:ahLst/>
                <a:cxnLst/>
                <a:rect l="l" t="t" r="r" b="b"/>
                <a:pathLst>
                  <a:path w="2" h="2" extrusionOk="0">
                    <a:moveTo>
                      <a:pt x="1" y="2"/>
                    </a:moveTo>
                    <a:cubicBezTo>
                      <a:pt x="2" y="2"/>
                      <a:pt x="2" y="0"/>
                      <a:pt x="1" y="0"/>
                    </a:cubicBezTo>
                    <a:cubicBezTo>
                      <a:pt x="1" y="0"/>
                      <a:pt x="0" y="1"/>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08" name="Google Shape;3108;p22"/>
              <p:cNvSpPr/>
              <p:nvPr/>
            </p:nvSpPr>
            <p:spPr>
              <a:xfrm>
                <a:off x="6723063" y="3367088"/>
                <a:ext cx="7938" cy="7938"/>
              </a:xfrm>
              <a:custGeom>
                <a:avLst/>
                <a:gdLst/>
                <a:ahLst/>
                <a:cxnLst/>
                <a:rect l="l" t="t" r="r" b="b"/>
                <a:pathLst>
                  <a:path w="2" h="2" extrusionOk="0">
                    <a:moveTo>
                      <a:pt x="2" y="1"/>
                    </a:moveTo>
                    <a:cubicBezTo>
                      <a:pt x="2" y="1"/>
                      <a:pt x="2" y="1"/>
                      <a:pt x="2" y="1"/>
                    </a:cubicBezTo>
                    <a:cubicBezTo>
                      <a:pt x="2" y="0"/>
                      <a:pt x="1" y="0"/>
                      <a:pt x="0" y="1"/>
                    </a:cubicBezTo>
                    <a:cubicBezTo>
                      <a:pt x="0" y="1"/>
                      <a:pt x="0" y="1"/>
                      <a:pt x="0" y="1"/>
                    </a:cubicBezTo>
                    <a:cubicBezTo>
                      <a:pt x="0" y="2"/>
                      <a:pt x="2" y="2"/>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09" name="Google Shape;3109;p22"/>
              <p:cNvSpPr/>
              <p:nvPr/>
            </p:nvSpPr>
            <p:spPr>
              <a:xfrm>
                <a:off x="6746876" y="3359150"/>
                <a:ext cx="11113" cy="7938"/>
              </a:xfrm>
              <a:custGeom>
                <a:avLst/>
                <a:gdLst/>
                <a:ahLst/>
                <a:cxnLst/>
                <a:rect l="l" t="t" r="r" b="b"/>
                <a:pathLst>
                  <a:path w="3" h="2" extrusionOk="0">
                    <a:moveTo>
                      <a:pt x="1" y="2"/>
                    </a:moveTo>
                    <a:cubicBezTo>
                      <a:pt x="2" y="2"/>
                      <a:pt x="3" y="0"/>
                      <a:pt x="2" y="0"/>
                    </a:cubicBezTo>
                    <a:cubicBezTo>
                      <a:pt x="1" y="0"/>
                      <a:pt x="0" y="1"/>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10" name="Google Shape;3110;p22"/>
              <p:cNvSpPr/>
              <p:nvPr/>
            </p:nvSpPr>
            <p:spPr>
              <a:xfrm>
                <a:off x="6742113" y="3375025"/>
                <a:ext cx="11113" cy="6350"/>
              </a:xfrm>
              <a:custGeom>
                <a:avLst/>
                <a:gdLst/>
                <a:ahLst/>
                <a:cxnLst/>
                <a:rect l="l" t="t" r="r" b="b"/>
                <a:pathLst>
                  <a:path w="3" h="2" extrusionOk="0">
                    <a:moveTo>
                      <a:pt x="2" y="2"/>
                    </a:moveTo>
                    <a:cubicBezTo>
                      <a:pt x="2" y="2"/>
                      <a:pt x="2" y="2"/>
                      <a:pt x="2" y="2"/>
                    </a:cubicBezTo>
                    <a:cubicBezTo>
                      <a:pt x="3" y="1"/>
                      <a:pt x="2" y="0"/>
                      <a:pt x="1" y="1"/>
                    </a:cubicBezTo>
                    <a:cubicBezTo>
                      <a:pt x="1" y="1"/>
                      <a:pt x="1" y="1"/>
                      <a:pt x="1" y="1"/>
                    </a:cubicBezTo>
                    <a:cubicBezTo>
                      <a:pt x="0" y="1"/>
                      <a:pt x="1" y="2"/>
                      <a:pt x="2"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11" name="Google Shape;3111;p22"/>
              <p:cNvSpPr/>
              <p:nvPr/>
            </p:nvSpPr>
            <p:spPr>
              <a:xfrm>
                <a:off x="6757988" y="3351213"/>
                <a:ext cx="6350" cy="7938"/>
              </a:xfrm>
              <a:custGeom>
                <a:avLst/>
                <a:gdLst/>
                <a:ahLst/>
                <a:cxnLst/>
                <a:rect l="l" t="t" r="r" b="b"/>
                <a:pathLst>
                  <a:path w="2" h="2" extrusionOk="0">
                    <a:moveTo>
                      <a:pt x="1" y="2"/>
                    </a:moveTo>
                    <a:cubicBezTo>
                      <a:pt x="2" y="2"/>
                      <a:pt x="2" y="0"/>
                      <a:pt x="1" y="0"/>
                    </a:cubicBezTo>
                    <a:cubicBezTo>
                      <a:pt x="0" y="0"/>
                      <a:pt x="0" y="1"/>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12" name="Google Shape;3112;p22"/>
              <p:cNvSpPr/>
              <p:nvPr/>
            </p:nvSpPr>
            <p:spPr>
              <a:xfrm>
                <a:off x="6753226" y="3328988"/>
                <a:ext cx="7938" cy="3175"/>
              </a:xfrm>
              <a:custGeom>
                <a:avLst/>
                <a:gdLst/>
                <a:ahLst/>
                <a:cxnLst/>
                <a:rect l="l" t="t" r="r" b="b"/>
                <a:pathLst>
                  <a:path w="2" h="1" extrusionOk="0">
                    <a:moveTo>
                      <a:pt x="0" y="1"/>
                    </a:moveTo>
                    <a:cubicBezTo>
                      <a:pt x="1" y="1"/>
                      <a:pt x="2" y="0"/>
                      <a:pt x="1"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13" name="Google Shape;3113;p22"/>
              <p:cNvSpPr/>
              <p:nvPr/>
            </p:nvSpPr>
            <p:spPr>
              <a:xfrm>
                <a:off x="6738938" y="3325813"/>
                <a:ext cx="7938" cy="3175"/>
              </a:xfrm>
              <a:custGeom>
                <a:avLst/>
                <a:gdLst/>
                <a:ahLst/>
                <a:cxnLst/>
                <a:rect l="l" t="t" r="r" b="b"/>
                <a:pathLst>
                  <a:path w="2" h="1" extrusionOk="0">
                    <a:moveTo>
                      <a:pt x="1" y="1"/>
                    </a:moveTo>
                    <a:cubicBezTo>
                      <a:pt x="2" y="1"/>
                      <a:pt x="2" y="0"/>
                      <a:pt x="1" y="0"/>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14" name="Google Shape;3114;p22"/>
              <p:cNvSpPr/>
              <p:nvPr/>
            </p:nvSpPr>
            <p:spPr>
              <a:xfrm>
                <a:off x="6716713" y="3332163"/>
                <a:ext cx="11113" cy="7938"/>
              </a:xfrm>
              <a:custGeom>
                <a:avLst/>
                <a:gdLst/>
                <a:ahLst/>
                <a:cxnLst/>
                <a:rect l="l" t="t" r="r" b="b"/>
                <a:pathLst>
                  <a:path w="3" h="2" extrusionOk="0">
                    <a:moveTo>
                      <a:pt x="1" y="2"/>
                    </a:moveTo>
                    <a:cubicBezTo>
                      <a:pt x="2" y="2"/>
                      <a:pt x="3" y="1"/>
                      <a:pt x="2" y="0"/>
                    </a:cubicBezTo>
                    <a:cubicBezTo>
                      <a:pt x="0"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15" name="Google Shape;3115;p22"/>
              <p:cNvSpPr/>
              <p:nvPr/>
            </p:nvSpPr>
            <p:spPr>
              <a:xfrm>
                <a:off x="6708776" y="3362325"/>
                <a:ext cx="11113" cy="7938"/>
              </a:xfrm>
              <a:custGeom>
                <a:avLst/>
                <a:gdLst/>
                <a:ahLst/>
                <a:cxnLst/>
                <a:rect l="l" t="t" r="r" b="b"/>
                <a:pathLst>
                  <a:path w="3" h="2" extrusionOk="0">
                    <a:moveTo>
                      <a:pt x="1" y="2"/>
                    </a:moveTo>
                    <a:cubicBezTo>
                      <a:pt x="1" y="2"/>
                      <a:pt x="2" y="2"/>
                      <a:pt x="2" y="2"/>
                    </a:cubicBezTo>
                    <a:cubicBezTo>
                      <a:pt x="3" y="2"/>
                      <a:pt x="3" y="0"/>
                      <a:pt x="2" y="0"/>
                    </a:cubicBezTo>
                    <a:cubicBezTo>
                      <a:pt x="2" y="0"/>
                      <a:pt x="2" y="0"/>
                      <a:pt x="2" y="0"/>
                    </a:cubicBezTo>
                    <a:cubicBezTo>
                      <a:pt x="1"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16" name="Google Shape;3116;p22"/>
              <p:cNvSpPr/>
              <p:nvPr/>
            </p:nvSpPr>
            <p:spPr>
              <a:xfrm>
                <a:off x="6734176" y="3355975"/>
                <a:ext cx="7938" cy="6350"/>
              </a:xfrm>
              <a:custGeom>
                <a:avLst/>
                <a:gdLst/>
                <a:ahLst/>
                <a:cxnLst/>
                <a:rect l="l" t="t" r="r" b="b"/>
                <a:pathLst>
                  <a:path w="2" h="2" extrusionOk="0">
                    <a:moveTo>
                      <a:pt x="2" y="1"/>
                    </a:moveTo>
                    <a:cubicBezTo>
                      <a:pt x="2" y="0"/>
                      <a:pt x="1" y="0"/>
                      <a:pt x="1" y="0"/>
                    </a:cubicBezTo>
                    <a:cubicBezTo>
                      <a:pt x="1" y="0"/>
                      <a:pt x="0" y="2"/>
                      <a:pt x="1" y="2"/>
                    </a:cubicBezTo>
                    <a:cubicBezTo>
                      <a:pt x="1" y="2"/>
                      <a:pt x="1" y="2"/>
                      <a:pt x="1" y="2"/>
                    </a:cubicBezTo>
                    <a:cubicBezTo>
                      <a:pt x="2" y="2"/>
                      <a:pt x="2" y="1"/>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17" name="Google Shape;3117;p22"/>
              <p:cNvSpPr/>
              <p:nvPr/>
            </p:nvSpPr>
            <p:spPr>
              <a:xfrm>
                <a:off x="6731001" y="3378200"/>
                <a:ext cx="3175" cy="7938"/>
              </a:xfrm>
              <a:custGeom>
                <a:avLst/>
                <a:gdLst/>
                <a:ahLst/>
                <a:cxnLst/>
                <a:rect l="l" t="t" r="r" b="b"/>
                <a:pathLst>
                  <a:path w="1" h="2" extrusionOk="0">
                    <a:moveTo>
                      <a:pt x="0" y="1"/>
                    </a:moveTo>
                    <a:cubicBezTo>
                      <a:pt x="1" y="2"/>
                      <a:pt x="1" y="0"/>
                      <a:pt x="1"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18" name="Google Shape;3118;p22"/>
              <p:cNvSpPr/>
              <p:nvPr/>
            </p:nvSpPr>
            <p:spPr>
              <a:xfrm>
                <a:off x="6734176" y="3332163"/>
                <a:ext cx="12700" cy="12700"/>
              </a:xfrm>
              <a:custGeom>
                <a:avLst/>
                <a:gdLst/>
                <a:ahLst/>
                <a:cxnLst/>
                <a:rect l="l" t="t" r="r" b="b"/>
                <a:pathLst>
                  <a:path w="3" h="3" extrusionOk="0">
                    <a:moveTo>
                      <a:pt x="1" y="2"/>
                    </a:moveTo>
                    <a:cubicBezTo>
                      <a:pt x="2" y="3"/>
                      <a:pt x="3" y="1"/>
                      <a:pt x="2" y="0"/>
                    </a:cubicBezTo>
                    <a:cubicBezTo>
                      <a:pt x="0"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19" name="Google Shape;3119;p22"/>
              <p:cNvSpPr/>
              <p:nvPr/>
            </p:nvSpPr>
            <p:spPr>
              <a:xfrm>
                <a:off x="6757988" y="3336925"/>
                <a:ext cx="11113" cy="7938"/>
              </a:xfrm>
              <a:custGeom>
                <a:avLst/>
                <a:gdLst/>
                <a:ahLst/>
                <a:cxnLst/>
                <a:rect l="l" t="t" r="r" b="b"/>
                <a:pathLst>
                  <a:path w="3" h="2" extrusionOk="0">
                    <a:moveTo>
                      <a:pt x="1" y="2"/>
                    </a:moveTo>
                    <a:cubicBezTo>
                      <a:pt x="2" y="2"/>
                      <a:pt x="3" y="0"/>
                      <a:pt x="1" y="0"/>
                    </a:cubicBezTo>
                    <a:cubicBezTo>
                      <a:pt x="0"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3120" name="Google Shape;3120;p22"/>
            <p:cNvSpPr/>
            <p:nvPr/>
          </p:nvSpPr>
          <p:spPr>
            <a:xfrm rot="-759366">
              <a:off x="8161486" y="1494518"/>
              <a:ext cx="667425" cy="53710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21" name="Google Shape;3121;p22"/>
            <p:cNvSpPr/>
            <p:nvPr/>
          </p:nvSpPr>
          <p:spPr>
            <a:xfrm rot="-7753511">
              <a:off x="8506858" y="1043527"/>
              <a:ext cx="884400" cy="7117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3122" name="Google Shape;3122;p22"/>
            <p:cNvGrpSpPr/>
            <p:nvPr/>
          </p:nvGrpSpPr>
          <p:grpSpPr>
            <a:xfrm rot="10800000" flipH="1">
              <a:off x="8038374" y="31182"/>
              <a:ext cx="1170944" cy="1170944"/>
              <a:chOff x="3884613" y="4403726"/>
              <a:chExt cx="995363" cy="995363"/>
            </a:xfrm>
          </p:grpSpPr>
          <p:sp>
            <p:nvSpPr>
              <p:cNvPr id="3123" name="Google Shape;3123;p22"/>
              <p:cNvSpPr/>
              <p:nvPr/>
            </p:nvSpPr>
            <p:spPr>
              <a:xfrm>
                <a:off x="3884613" y="4403726"/>
                <a:ext cx="995363" cy="995363"/>
              </a:xfrm>
              <a:custGeom>
                <a:avLst/>
                <a:gdLst/>
                <a:ahLst/>
                <a:cxnLst/>
                <a:rect l="l" t="t" r="r" b="b"/>
                <a:pathLst>
                  <a:path w="264" h="264" extrusionOk="0">
                    <a:moveTo>
                      <a:pt x="258" y="128"/>
                    </a:moveTo>
                    <a:cubicBezTo>
                      <a:pt x="255" y="125"/>
                      <a:pt x="250" y="123"/>
                      <a:pt x="246" y="122"/>
                    </a:cubicBezTo>
                    <a:cubicBezTo>
                      <a:pt x="238" y="120"/>
                      <a:pt x="231" y="119"/>
                      <a:pt x="224" y="119"/>
                    </a:cubicBezTo>
                    <a:cubicBezTo>
                      <a:pt x="229" y="117"/>
                      <a:pt x="234" y="116"/>
                      <a:pt x="239" y="114"/>
                    </a:cubicBezTo>
                    <a:cubicBezTo>
                      <a:pt x="244" y="112"/>
                      <a:pt x="248" y="110"/>
                      <a:pt x="252" y="107"/>
                    </a:cubicBezTo>
                    <a:cubicBezTo>
                      <a:pt x="256" y="103"/>
                      <a:pt x="258" y="98"/>
                      <a:pt x="257" y="94"/>
                    </a:cubicBezTo>
                    <a:cubicBezTo>
                      <a:pt x="257" y="89"/>
                      <a:pt x="253" y="85"/>
                      <a:pt x="248" y="83"/>
                    </a:cubicBezTo>
                    <a:cubicBezTo>
                      <a:pt x="244" y="82"/>
                      <a:pt x="239" y="82"/>
                      <a:pt x="234" y="82"/>
                    </a:cubicBezTo>
                    <a:cubicBezTo>
                      <a:pt x="224" y="83"/>
                      <a:pt x="213" y="87"/>
                      <a:pt x="203" y="91"/>
                    </a:cubicBezTo>
                    <a:cubicBezTo>
                      <a:pt x="210" y="85"/>
                      <a:pt x="217" y="79"/>
                      <a:pt x="223" y="73"/>
                    </a:cubicBezTo>
                    <a:cubicBezTo>
                      <a:pt x="227" y="70"/>
                      <a:pt x="230" y="66"/>
                      <a:pt x="233" y="62"/>
                    </a:cubicBezTo>
                    <a:cubicBezTo>
                      <a:pt x="235" y="57"/>
                      <a:pt x="235" y="52"/>
                      <a:pt x="232" y="47"/>
                    </a:cubicBezTo>
                    <a:cubicBezTo>
                      <a:pt x="230" y="44"/>
                      <a:pt x="225" y="42"/>
                      <a:pt x="220" y="42"/>
                    </a:cubicBezTo>
                    <a:cubicBezTo>
                      <a:pt x="215" y="42"/>
                      <a:pt x="211" y="44"/>
                      <a:pt x="207" y="46"/>
                    </a:cubicBezTo>
                    <a:cubicBezTo>
                      <a:pt x="197" y="51"/>
                      <a:pt x="189" y="58"/>
                      <a:pt x="182" y="66"/>
                    </a:cubicBezTo>
                    <a:cubicBezTo>
                      <a:pt x="186" y="58"/>
                      <a:pt x="189" y="50"/>
                      <a:pt x="193" y="42"/>
                    </a:cubicBezTo>
                    <a:cubicBezTo>
                      <a:pt x="195" y="37"/>
                      <a:pt x="197" y="33"/>
                      <a:pt x="197" y="28"/>
                    </a:cubicBezTo>
                    <a:cubicBezTo>
                      <a:pt x="197" y="23"/>
                      <a:pt x="195" y="18"/>
                      <a:pt x="191" y="15"/>
                    </a:cubicBezTo>
                    <a:cubicBezTo>
                      <a:pt x="187" y="12"/>
                      <a:pt x="182" y="12"/>
                      <a:pt x="178" y="14"/>
                    </a:cubicBezTo>
                    <a:cubicBezTo>
                      <a:pt x="173" y="16"/>
                      <a:pt x="170" y="20"/>
                      <a:pt x="167" y="24"/>
                    </a:cubicBezTo>
                    <a:cubicBezTo>
                      <a:pt x="160" y="32"/>
                      <a:pt x="156" y="42"/>
                      <a:pt x="152" y="52"/>
                    </a:cubicBezTo>
                    <a:cubicBezTo>
                      <a:pt x="152" y="43"/>
                      <a:pt x="153" y="34"/>
                      <a:pt x="153" y="25"/>
                    </a:cubicBezTo>
                    <a:cubicBezTo>
                      <a:pt x="153" y="20"/>
                      <a:pt x="153" y="15"/>
                      <a:pt x="151" y="11"/>
                    </a:cubicBezTo>
                    <a:cubicBezTo>
                      <a:pt x="149" y="6"/>
                      <a:pt x="145" y="2"/>
                      <a:pt x="141" y="1"/>
                    </a:cubicBezTo>
                    <a:cubicBezTo>
                      <a:pt x="136" y="0"/>
                      <a:pt x="131" y="2"/>
                      <a:pt x="128" y="6"/>
                    </a:cubicBezTo>
                    <a:cubicBezTo>
                      <a:pt x="125" y="9"/>
                      <a:pt x="123" y="14"/>
                      <a:pt x="122" y="18"/>
                    </a:cubicBezTo>
                    <a:cubicBezTo>
                      <a:pt x="120" y="26"/>
                      <a:pt x="119" y="33"/>
                      <a:pt x="119" y="40"/>
                    </a:cubicBezTo>
                    <a:cubicBezTo>
                      <a:pt x="117" y="35"/>
                      <a:pt x="115" y="30"/>
                      <a:pt x="113" y="25"/>
                    </a:cubicBezTo>
                    <a:cubicBezTo>
                      <a:pt x="112" y="20"/>
                      <a:pt x="110" y="16"/>
                      <a:pt x="106" y="12"/>
                    </a:cubicBezTo>
                    <a:cubicBezTo>
                      <a:pt x="103" y="8"/>
                      <a:pt x="98" y="6"/>
                      <a:pt x="93" y="7"/>
                    </a:cubicBezTo>
                    <a:cubicBezTo>
                      <a:pt x="89" y="7"/>
                      <a:pt x="85" y="11"/>
                      <a:pt x="83" y="16"/>
                    </a:cubicBezTo>
                    <a:cubicBezTo>
                      <a:pt x="81" y="20"/>
                      <a:pt x="81" y="25"/>
                      <a:pt x="82" y="30"/>
                    </a:cubicBezTo>
                    <a:cubicBezTo>
                      <a:pt x="83" y="40"/>
                      <a:pt x="86" y="51"/>
                      <a:pt x="90" y="61"/>
                    </a:cubicBezTo>
                    <a:cubicBezTo>
                      <a:pt x="85" y="54"/>
                      <a:pt x="79" y="47"/>
                      <a:pt x="73" y="41"/>
                    </a:cubicBezTo>
                    <a:cubicBezTo>
                      <a:pt x="69" y="37"/>
                      <a:pt x="66" y="34"/>
                      <a:pt x="61" y="31"/>
                    </a:cubicBezTo>
                    <a:cubicBezTo>
                      <a:pt x="57" y="29"/>
                      <a:pt x="51" y="29"/>
                      <a:pt x="47" y="32"/>
                    </a:cubicBezTo>
                    <a:cubicBezTo>
                      <a:pt x="43" y="34"/>
                      <a:pt x="41" y="39"/>
                      <a:pt x="41" y="44"/>
                    </a:cubicBezTo>
                    <a:cubicBezTo>
                      <a:pt x="41" y="49"/>
                      <a:pt x="43" y="53"/>
                      <a:pt x="46" y="57"/>
                    </a:cubicBezTo>
                    <a:cubicBezTo>
                      <a:pt x="51" y="67"/>
                      <a:pt x="58" y="75"/>
                      <a:pt x="66" y="83"/>
                    </a:cubicBezTo>
                    <a:cubicBezTo>
                      <a:pt x="58" y="78"/>
                      <a:pt x="50" y="75"/>
                      <a:pt x="42" y="71"/>
                    </a:cubicBezTo>
                    <a:cubicBezTo>
                      <a:pt x="37" y="69"/>
                      <a:pt x="32" y="67"/>
                      <a:pt x="27" y="67"/>
                    </a:cubicBezTo>
                    <a:cubicBezTo>
                      <a:pt x="23" y="67"/>
                      <a:pt x="17" y="69"/>
                      <a:pt x="15" y="73"/>
                    </a:cubicBezTo>
                    <a:cubicBezTo>
                      <a:pt x="12" y="77"/>
                      <a:pt x="12" y="82"/>
                      <a:pt x="14" y="86"/>
                    </a:cubicBezTo>
                    <a:cubicBezTo>
                      <a:pt x="16" y="91"/>
                      <a:pt x="20" y="94"/>
                      <a:pt x="23" y="97"/>
                    </a:cubicBezTo>
                    <a:cubicBezTo>
                      <a:pt x="32" y="104"/>
                      <a:pt x="42" y="108"/>
                      <a:pt x="52" y="112"/>
                    </a:cubicBezTo>
                    <a:cubicBezTo>
                      <a:pt x="43" y="112"/>
                      <a:pt x="34" y="111"/>
                      <a:pt x="25" y="111"/>
                    </a:cubicBezTo>
                    <a:cubicBezTo>
                      <a:pt x="20" y="111"/>
                      <a:pt x="15" y="111"/>
                      <a:pt x="10" y="113"/>
                    </a:cubicBezTo>
                    <a:cubicBezTo>
                      <a:pt x="6" y="115"/>
                      <a:pt x="2" y="119"/>
                      <a:pt x="1" y="123"/>
                    </a:cubicBezTo>
                    <a:cubicBezTo>
                      <a:pt x="0" y="128"/>
                      <a:pt x="2" y="133"/>
                      <a:pt x="6" y="136"/>
                    </a:cubicBezTo>
                    <a:cubicBezTo>
                      <a:pt x="9" y="139"/>
                      <a:pt x="14" y="141"/>
                      <a:pt x="18" y="142"/>
                    </a:cubicBezTo>
                    <a:cubicBezTo>
                      <a:pt x="25" y="144"/>
                      <a:pt x="33" y="145"/>
                      <a:pt x="40" y="145"/>
                    </a:cubicBezTo>
                    <a:cubicBezTo>
                      <a:pt x="35" y="147"/>
                      <a:pt x="30" y="149"/>
                      <a:pt x="25" y="151"/>
                    </a:cubicBezTo>
                    <a:cubicBezTo>
                      <a:pt x="20" y="153"/>
                      <a:pt x="15" y="154"/>
                      <a:pt x="12" y="158"/>
                    </a:cubicBezTo>
                    <a:cubicBezTo>
                      <a:pt x="8" y="161"/>
                      <a:pt x="5" y="166"/>
                      <a:pt x="6" y="171"/>
                    </a:cubicBezTo>
                    <a:cubicBezTo>
                      <a:pt x="7" y="175"/>
                      <a:pt x="11" y="179"/>
                      <a:pt x="15" y="181"/>
                    </a:cubicBezTo>
                    <a:cubicBezTo>
                      <a:pt x="20" y="183"/>
                      <a:pt x="25" y="183"/>
                      <a:pt x="29" y="182"/>
                    </a:cubicBezTo>
                    <a:cubicBezTo>
                      <a:pt x="40" y="181"/>
                      <a:pt x="50" y="178"/>
                      <a:pt x="60" y="174"/>
                    </a:cubicBezTo>
                    <a:cubicBezTo>
                      <a:pt x="53" y="179"/>
                      <a:pt x="47" y="185"/>
                      <a:pt x="40" y="191"/>
                    </a:cubicBezTo>
                    <a:cubicBezTo>
                      <a:pt x="37" y="195"/>
                      <a:pt x="33" y="198"/>
                      <a:pt x="31" y="203"/>
                    </a:cubicBezTo>
                    <a:cubicBezTo>
                      <a:pt x="29" y="207"/>
                      <a:pt x="29" y="213"/>
                      <a:pt x="31" y="217"/>
                    </a:cubicBezTo>
                    <a:cubicBezTo>
                      <a:pt x="34" y="221"/>
                      <a:pt x="39" y="223"/>
                      <a:pt x="44" y="223"/>
                    </a:cubicBezTo>
                    <a:cubicBezTo>
                      <a:pt x="48" y="223"/>
                      <a:pt x="53" y="221"/>
                      <a:pt x="57" y="218"/>
                    </a:cubicBezTo>
                    <a:cubicBezTo>
                      <a:pt x="66" y="213"/>
                      <a:pt x="75" y="206"/>
                      <a:pt x="82" y="198"/>
                    </a:cubicBezTo>
                    <a:cubicBezTo>
                      <a:pt x="78" y="206"/>
                      <a:pt x="74" y="214"/>
                      <a:pt x="71" y="222"/>
                    </a:cubicBezTo>
                    <a:cubicBezTo>
                      <a:pt x="69" y="227"/>
                      <a:pt x="67" y="232"/>
                      <a:pt x="67" y="237"/>
                    </a:cubicBezTo>
                    <a:cubicBezTo>
                      <a:pt x="67" y="241"/>
                      <a:pt x="68" y="247"/>
                      <a:pt x="73" y="250"/>
                    </a:cubicBezTo>
                    <a:cubicBezTo>
                      <a:pt x="76" y="252"/>
                      <a:pt x="82" y="252"/>
                      <a:pt x="86" y="250"/>
                    </a:cubicBezTo>
                    <a:cubicBezTo>
                      <a:pt x="90" y="248"/>
                      <a:pt x="94" y="245"/>
                      <a:pt x="97" y="241"/>
                    </a:cubicBezTo>
                    <a:cubicBezTo>
                      <a:pt x="103" y="232"/>
                      <a:pt x="108" y="222"/>
                      <a:pt x="112" y="213"/>
                    </a:cubicBezTo>
                    <a:cubicBezTo>
                      <a:pt x="111" y="221"/>
                      <a:pt x="111" y="230"/>
                      <a:pt x="111" y="239"/>
                    </a:cubicBezTo>
                    <a:cubicBezTo>
                      <a:pt x="111" y="244"/>
                      <a:pt x="111" y="249"/>
                      <a:pt x="113" y="254"/>
                    </a:cubicBezTo>
                    <a:cubicBezTo>
                      <a:pt x="115" y="258"/>
                      <a:pt x="118" y="262"/>
                      <a:pt x="123" y="263"/>
                    </a:cubicBezTo>
                    <a:cubicBezTo>
                      <a:pt x="128" y="264"/>
                      <a:pt x="133" y="262"/>
                      <a:pt x="136" y="258"/>
                    </a:cubicBezTo>
                    <a:cubicBezTo>
                      <a:pt x="139" y="255"/>
                      <a:pt x="141" y="250"/>
                      <a:pt x="142" y="246"/>
                    </a:cubicBezTo>
                    <a:cubicBezTo>
                      <a:pt x="144" y="239"/>
                      <a:pt x="145" y="231"/>
                      <a:pt x="145" y="224"/>
                    </a:cubicBezTo>
                    <a:cubicBezTo>
                      <a:pt x="147" y="229"/>
                      <a:pt x="148" y="234"/>
                      <a:pt x="150" y="240"/>
                    </a:cubicBezTo>
                    <a:cubicBezTo>
                      <a:pt x="152" y="244"/>
                      <a:pt x="154" y="249"/>
                      <a:pt x="157" y="252"/>
                    </a:cubicBezTo>
                    <a:cubicBezTo>
                      <a:pt x="161" y="256"/>
                      <a:pt x="166" y="259"/>
                      <a:pt x="170" y="258"/>
                    </a:cubicBezTo>
                    <a:cubicBezTo>
                      <a:pt x="175" y="257"/>
                      <a:pt x="179" y="253"/>
                      <a:pt x="181" y="249"/>
                    </a:cubicBezTo>
                    <a:cubicBezTo>
                      <a:pt x="182" y="244"/>
                      <a:pt x="182" y="240"/>
                      <a:pt x="182" y="235"/>
                    </a:cubicBezTo>
                    <a:cubicBezTo>
                      <a:pt x="181" y="224"/>
                      <a:pt x="177" y="214"/>
                      <a:pt x="173" y="204"/>
                    </a:cubicBezTo>
                    <a:cubicBezTo>
                      <a:pt x="179" y="211"/>
                      <a:pt x="185" y="217"/>
                      <a:pt x="191" y="224"/>
                    </a:cubicBezTo>
                    <a:cubicBezTo>
                      <a:pt x="194" y="227"/>
                      <a:pt x="198" y="231"/>
                      <a:pt x="202" y="233"/>
                    </a:cubicBezTo>
                    <a:cubicBezTo>
                      <a:pt x="207" y="235"/>
                      <a:pt x="212" y="235"/>
                      <a:pt x="217" y="233"/>
                    </a:cubicBezTo>
                    <a:cubicBezTo>
                      <a:pt x="221" y="230"/>
                      <a:pt x="222" y="225"/>
                      <a:pt x="222" y="220"/>
                    </a:cubicBezTo>
                    <a:cubicBezTo>
                      <a:pt x="222" y="216"/>
                      <a:pt x="220" y="211"/>
                      <a:pt x="218" y="207"/>
                    </a:cubicBezTo>
                    <a:cubicBezTo>
                      <a:pt x="213" y="198"/>
                      <a:pt x="206" y="190"/>
                      <a:pt x="198" y="182"/>
                    </a:cubicBezTo>
                    <a:cubicBezTo>
                      <a:pt x="206" y="186"/>
                      <a:pt x="214" y="190"/>
                      <a:pt x="222" y="193"/>
                    </a:cubicBezTo>
                    <a:cubicBezTo>
                      <a:pt x="227" y="195"/>
                      <a:pt x="231" y="197"/>
                      <a:pt x="236" y="197"/>
                    </a:cubicBezTo>
                    <a:cubicBezTo>
                      <a:pt x="241" y="197"/>
                      <a:pt x="246" y="196"/>
                      <a:pt x="249" y="192"/>
                    </a:cubicBezTo>
                    <a:cubicBezTo>
                      <a:pt x="252" y="188"/>
                      <a:pt x="252" y="182"/>
                      <a:pt x="250" y="178"/>
                    </a:cubicBezTo>
                    <a:cubicBezTo>
                      <a:pt x="248" y="174"/>
                      <a:pt x="244" y="170"/>
                      <a:pt x="240" y="167"/>
                    </a:cubicBezTo>
                    <a:cubicBezTo>
                      <a:pt x="232" y="161"/>
                      <a:pt x="222" y="156"/>
                      <a:pt x="212" y="152"/>
                    </a:cubicBezTo>
                    <a:cubicBezTo>
                      <a:pt x="221" y="153"/>
                      <a:pt x="230" y="153"/>
                      <a:pt x="239" y="153"/>
                    </a:cubicBezTo>
                    <a:cubicBezTo>
                      <a:pt x="244" y="153"/>
                      <a:pt x="249" y="153"/>
                      <a:pt x="253" y="151"/>
                    </a:cubicBezTo>
                    <a:cubicBezTo>
                      <a:pt x="258" y="149"/>
                      <a:pt x="262" y="146"/>
                      <a:pt x="263" y="141"/>
                    </a:cubicBezTo>
                    <a:cubicBezTo>
                      <a:pt x="264" y="136"/>
                      <a:pt x="262" y="131"/>
                      <a:pt x="258" y="12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24" name="Google Shape;3124;p22"/>
              <p:cNvSpPr/>
              <p:nvPr/>
            </p:nvSpPr>
            <p:spPr>
              <a:xfrm>
                <a:off x="4035426" y="4554538"/>
                <a:ext cx="693738" cy="693738"/>
              </a:xfrm>
              <a:custGeom>
                <a:avLst/>
                <a:gdLst/>
                <a:ahLst/>
                <a:cxnLst/>
                <a:rect l="l" t="t" r="r" b="b"/>
                <a:pathLst>
                  <a:path w="184" h="184" extrusionOk="0">
                    <a:moveTo>
                      <a:pt x="179" y="72"/>
                    </a:moveTo>
                    <a:cubicBezTo>
                      <a:pt x="176" y="71"/>
                      <a:pt x="172" y="70"/>
                      <a:pt x="169" y="70"/>
                    </a:cubicBezTo>
                    <a:cubicBezTo>
                      <a:pt x="164" y="69"/>
                      <a:pt x="159" y="70"/>
                      <a:pt x="153" y="71"/>
                    </a:cubicBezTo>
                    <a:cubicBezTo>
                      <a:pt x="157" y="69"/>
                      <a:pt x="160" y="67"/>
                      <a:pt x="164" y="65"/>
                    </a:cubicBezTo>
                    <a:cubicBezTo>
                      <a:pt x="167" y="63"/>
                      <a:pt x="169" y="61"/>
                      <a:pt x="172" y="58"/>
                    </a:cubicBezTo>
                    <a:cubicBezTo>
                      <a:pt x="174" y="55"/>
                      <a:pt x="175" y="52"/>
                      <a:pt x="173" y="48"/>
                    </a:cubicBezTo>
                    <a:cubicBezTo>
                      <a:pt x="172" y="45"/>
                      <a:pt x="169" y="43"/>
                      <a:pt x="166" y="43"/>
                    </a:cubicBezTo>
                    <a:cubicBezTo>
                      <a:pt x="163" y="42"/>
                      <a:pt x="159" y="43"/>
                      <a:pt x="156" y="44"/>
                    </a:cubicBezTo>
                    <a:cubicBezTo>
                      <a:pt x="149" y="46"/>
                      <a:pt x="142" y="50"/>
                      <a:pt x="136" y="54"/>
                    </a:cubicBezTo>
                    <a:cubicBezTo>
                      <a:pt x="140" y="49"/>
                      <a:pt x="143" y="44"/>
                      <a:pt x="147" y="39"/>
                    </a:cubicBezTo>
                    <a:cubicBezTo>
                      <a:pt x="149" y="36"/>
                      <a:pt x="151" y="33"/>
                      <a:pt x="152" y="30"/>
                    </a:cubicBezTo>
                    <a:cubicBezTo>
                      <a:pt x="153" y="26"/>
                      <a:pt x="152" y="22"/>
                      <a:pt x="150" y="20"/>
                    </a:cubicBezTo>
                    <a:cubicBezTo>
                      <a:pt x="147" y="17"/>
                      <a:pt x="144" y="17"/>
                      <a:pt x="141" y="18"/>
                    </a:cubicBezTo>
                    <a:cubicBezTo>
                      <a:pt x="137" y="18"/>
                      <a:pt x="134" y="20"/>
                      <a:pt x="132" y="22"/>
                    </a:cubicBezTo>
                    <a:cubicBezTo>
                      <a:pt x="126" y="27"/>
                      <a:pt x="121" y="33"/>
                      <a:pt x="117" y="40"/>
                    </a:cubicBezTo>
                    <a:cubicBezTo>
                      <a:pt x="119" y="34"/>
                      <a:pt x="121" y="28"/>
                      <a:pt x="122" y="21"/>
                    </a:cubicBezTo>
                    <a:cubicBezTo>
                      <a:pt x="123" y="18"/>
                      <a:pt x="123" y="15"/>
                      <a:pt x="123" y="11"/>
                    </a:cubicBezTo>
                    <a:cubicBezTo>
                      <a:pt x="122" y="8"/>
                      <a:pt x="120" y="4"/>
                      <a:pt x="117" y="3"/>
                    </a:cubicBezTo>
                    <a:cubicBezTo>
                      <a:pt x="114" y="2"/>
                      <a:pt x="110" y="3"/>
                      <a:pt x="107" y="4"/>
                    </a:cubicBezTo>
                    <a:cubicBezTo>
                      <a:pt x="105" y="6"/>
                      <a:pt x="103" y="9"/>
                      <a:pt x="101" y="12"/>
                    </a:cubicBezTo>
                    <a:cubicBezTo>
                      <a:pt x="98" y="19"/>
                      <a:pt x="96" y="26"/>
                      <a:pt x="95" y="34"/>
                    </a:cubicBezTo>
                    <a:cubicBezTo>
                      <a:pt x="94" y="28"/>
                      <a:pt x="93" y="22"/>
                      <a:pt x="92" y="15"/>
                    </a:cubicBezTo>
                    <a:cubicBezTo>
                      <a:pt x="91" y="12"/>
                      <a:pt x="90" y="8"/>
                      <a:pt x="88" y="6"/>
                    </a:cubicBezTo>
                    <a:cubicBezTo>
                      <a:pt x="87" y="3"/>
                      <a:pt x="83" y="0"/>
                      <a:pt x="80" y="0"/>
                    </a:cubicBezTo>
                    <a:cubicBezTo>
                      <a:pt x="77" y="0"/>
                      <a:pt x="74" y="3"/>
                      <a:pt x="72" y="5"/>
                    </a:cubicBezTo>
                    <a:cubicBezTo>
                      <a:pt x="70" y="8"/>
                      <a:pt x="70" y="12"/>
                      <a:pt x="69" y="15"/>
                    </a:cubicBezTo>
                    <a:cubicBezTo>
                      <a:pt x="69" y="20"/>
                      <a:pt x="69" y="25"/>
                      <a:pt x="70" y="31"/>
                    </a:cubicBezTo>
                    <a:cubicBezTo>
                      <a:pt x="68" y="27"/>
                      <a:pt x="66" y="24"/>
                      <a:pt x="64" y="20"/>
                    </a:cubicBezTo>
                    <a:cubicBezTo>
                      <a:pt x="63" y="18"/>
                      <a:pt x="61" y="15"/>
                      <a:pt x="58" y="12"/>
                    </a:cubicBezTo>
                    <a:cubicBezTo>
                      <a:pt x="55" y="10"/>
                      <a:pt x="51" y="9"/>
                      <a:pt x="48" y="11"/>
                    </a:cubicBezTo>
                    <a:cubicBezTo>
                      <a:pt x="45" y="12"/>
                      <a:pt x="43" y="15"/>
                      <a:pt x="42" y="18"/>
                    </a:cubicBezTo>
                    <a:cubicBezTo>
                      <a:pt x="42" y="21"/>
                      <a:pt x="42" y="25"/>
                      <a:pt x="43" y="28"/>
                    </a:cubicBezTo>
                    <a:cubicBezTo>
                      <a:pt x="45" y="35"/>
                      <a:pt x="49" y="42"/>
                      <a:pt x="53" y="48"/>
                    </a:cubicBezTo>
                    <a:cubicBezTo>
                      <a:pt x="49" y="44"/>
                      <a:pt x="44" y="41"/>
                      <a:pt x="38" y="37"/>
                    </a:cubicBezTo>
                    <a:cubicBezTo>
                      <a:pt x="36" y="35"/>
                      <a:pt x="33" y="33"/>
                      <a:pt x="29" y="32"/>
                    </a:cubicBezTo>
                    <a:cubicBezTo>
                      <a:pt x="26" y="31"/>
                      <a:pt x="22" y="32"/>
                      <a:pt x="20" y="34"/>
                    </a:cubicBezTo>
                    <a:cubicBezTo>
                      <a:pt x="17" y="37"/>
                      <a:pt x="17" y="40"/>
                      <a:pt x="17" y="43"/>
                    </a:cubicBezTo>
                    <a:cubicBezTo>
                      <a:pt x="18" y="47"/>
                      <a:pt x="20" y="50"/>
                      <a:pt x="22" y="52"/>
                    </a:cubicBezTo>
                    <a:cubicBezTo>
                      <a:pt x="27" y="58"/>
                      <a:pt x="33" y="63"/>
                      <a:pt x="39" y="67"/>
                    </a:cubicBezTo>
                    <a:cubicBezTo>
                      <a:pt x="33" y="65"/>
                      <a:pt x="27" y="64"/>
                      <a:pt x="21" y="62"/>
                    </a:cubicBezTo>
                    <a:cubicBezTo>
                      <a:pt x="18" y="61"/>
                      <a:pt x="14" y="61"/>
                      <a:pt x="11" y="61"/>
                    </a:cubicBezTo>
                    <a:cubicBezTo>
                      <a:pt x="7" y="62"/>
                      <a:pt x="4" y="64"/>
                      <a:pt x="3" y="67"/>
                    </a:cubicBezTo>
                    <a:cubicBezTo>
                      <a:pt x="1" y="70"/>
                      <a:pt x="2" y="74"/>
                      <a:pt x="4" y="77"/>
                    </a:cubicBezTo>
                    <a:cubicBezTo>
                      <a:pt x="6" y="79"/>
                      <a:pt x="9" y="81"/>
                      <a:pt x="12" y="83"/>
                    </a:cubicBezTo>
                    <a:cubicBezTo>
                      <a:pt x="19" y="86"/>
                      <a:pt x="26" y="88"/>
                      <a:pt x="34" y="89"/>
                    </a:cubicBezTo>
                    <a:cubicBezTo>
                      <a:pt x="27" y="90"/>
                      <a:pt x="21" y="91"/>
                      <a:pt x="15" y="92"/>
                    </a:cubicBezTo>
                    <a:cubicBezTo>
                      <a:pt x="12" y="93"/>
                      <a:pt x="8" y="94"/>
                      <a:pt x="5" y="96"/>
                    </a:cubicBezTo>
                    <a:cubicBezTo>
                      <a:pt x="2" y="97"/>
                      <a:pt x="0" y="101"/>
                      <a:pt x="0" y="104"/>
                    </a:cubicBezTo>
                    <a:cubicBezTo>
                      <a:pt x="0" y="107"/>
                      <a:pt x="2" y="110"/>
                      <a:pt x="5" y="112"/>
                    </a:cubicBezTo>
                    <a:cubicBezTo>
                      <a:pt x="8" y="114"/>
                      <a:pt x="11" y="114"/>
                      <a:pt x="15" y="115"/>
                    </a:cubicBezTo>
                    <a:cubicBezTo>
                      <a:pt x="20" y="115"/>
                      <a:pt x="25" y="115"/>
                      <a:pt x="30" y="114"/>
                    </a:cubicBezTo>
                    <a:cubicBezTo>
                      <a:pt x="27" y="116"/>
                      <a:pt x="23" y="118"/>
                      <a:pt x="20" y="120"/>
                    </a:cubicBezTo>
                    <a:cubicBezTo>
                      <a:pt x="17" y="122"/>
                      <a:pt x="14" y="123"/>
                      <a:pt x="12" y="126"/>
                    </a:cubicBezTo>
                    <a:cubicBezTo>
                      <a:pt x="10" y="129"/>
                      <a:pt x="9" y="133"/>
                      <a:pt x="10" y="136"/>
                    </a:cubicBezTo>
                    <a:cubicBezTo>
                      <a:pt x="11" y="139"/>
                      <a:pt x="15" y="141"/>
                      <a:pt x="18" y="142"/>
                    </a:cubicBezTo>
                    <a:cubicBezTo>
                      <a:pt x="21" y="142"/>
                      <a:pt x="24" y="142"/>
                      <a:pt x="28" y="141"/>
                    </a:cubicBezTo>
                    <a:cubicBezTo>
                      <a:pt x="35" y="139"/>
                      <a:pt x="42" y="135"/>
                      <a:pt x="48" y="131"/>
                    </a:cubicBezTo>
                    <a:cubicBezTo>
                      <a:pt x="44" y="135"/>
                      <a:pt x="40" y="140"/>
                      <a:pt x="37" y="146"/>
                    </a:cubicBezTo>
                    <a:cubicBezTo>
                      <a:pt x="35" y="148"/>
                      <a:pt x="33" y="151"/>
                      <a:pt x="32" y="155"/>
                    </a:cubicBezTo>
                    <a:cubicBezTo>
                      <a:pt x="31" y="158"/>
                      <a:pt x="31" y="162"/>
                      <a:pt x="34" y="165"/>
                    </a:cubicBezTo>
                    <a:cubicBezTo>
                      <a:pt x="36" y="167"/>
                      <a:pt x="40" y="168"/>
                      <a:pt x="43" y="167"/>
                    </a:cubicBezTo>
                    <a:cubicBezTo>
                      <a:pt x="46" y="166"/>
                      <a:pt x="49" y="164"/>
                      <a:pt x="52" y="162"/>
                    </a:cubicBezTo>
                    <a:cubicBezTo>
                      <a:pt x="58" y="157"/>
                      <a:pt x="62" y="151"/>
                      <a:pt x="66" y="145"/>
                    </a:cubicBezTo>
                    <a:cubicBezTo>
                      <a:pt x="65" y="151"/>
                      <a:pt x="63" y="157"/>
                      <a:pt x="62" y="163"/>
                    </a:cubicBezTo>
                    <a:cubicBezTo>
                      <a:pt x="61" y="166"/>
                      <a:pt x="60" y="170"/>
                      <a:pt x="61" y="173"/>
                    </a:cubicBezTo>
                    <a:cubicBezTo>
                      <a:pt x="62" y="177"/>
                      <a:pt x="64" y="180"/>
                      <a:pt x="67" y="181"/>
                    </a:cubicBezTo>
                    <a:cubicBezTo>
                      <a:pt x="70" y="183"/>
                      <a:pt x="74" y="182"/>
                      <a:pt x="76" y="180"/>
                    </a:cubicBezTo>
                    <a:cubicBezTo>
                      <a:pt x="79" y="178"/>
                      <a:pt x="81" y="175"/>
                      <a:pt x="82" y="172"/>
                    </a:cubicBezTo>
                    <a:cubicBezTo>
                      <a:pt x="86" y="165"/>
                      <a:pt x="88" y="158"/>
                      <a:pt x="89" y="150"/>
                    </a:cubicBezTo>
                    <a:cubicBezTo>
                      <a:pt x="90" y="157"/>
                      <a:pt x="91" y="163"/>
                      <a:pt x="92" y="169"/>
                    </a:cubicBezTo>
                    <a:cubicBezTo>
                      <a:pt x="93" y="172"/>
                      <a:pt x="93" y="176"/>
                      <a:pt x="95" y="179"/>
                    </a:cubicBezTo>
                    <a:cubicBezTo>
                      <a:pt x="97" y="182"/>
                      <a:pt x="100" y="184"/>
                      <a:pt x="104" y="184"/>
                    </a:cubicBezTo>
                    <a:cubicBezTo>
                      <a:pt x="107" y="184"/>
                      <a:pt x="110" y="182"/>
                      <a:pt x="112" y="179"/>
                    </a:cubicBezTo>
                    <a:cubicBezTo>
                      <a:pt x="114" y="176"/>
                      <a:pt x="114" y="173"/>
                      <a:pt x="114" y="169"/>
                    </a:cubicBezTo>
                    <a:cubicBezTo>
                      <a:pt x="115" y="164"/>
                      <a:pt x="114" y="159"/>
                      <a:pt x="113" y="154"/>
                    </a:cubicBezTo>
                    <a:cubicBezTo>
                      <a:pt x="115" y="157"/>
                      <a:pt x="117" y="161"/>
                      <a:pt x="119" y="164"/>
                    </a:cubicBezTo>
                    <a:cubicBezTo>
                      <a:pt x="121" y="167"/>
                      <a:pt x="123" y="170"/>
                      <a:pt x="126" y="172"/>
                    </a:cubicBezTo>
                    <a:cubicBezTo>
                      <a:pt x="129" y="174"/>
                      <a:pt x="132" y="175"/>
                      <a:pt x="136" y="174"/>
                    </a:cubicBezTo>
                    <a:cubicBezTo>
                      <a:pt x="139" y="173"/>
                      <a:pt x="141" y="169"/>
                      <a:pt x="141" y="166"/>
                    </a:cubicBezTo>
                    <a:cubicBezTo>
                      <a:pt x="142" y="163"/>
                      <a:pt x="141" y="160"/>
                      <a:pt x="140" y="156"/>
                    </a:cubicBezTo>
                    <a:cubicBezTo>
                      <a:pt x="138" y="149"/>
                      <a:pt x="134" y="142"/>
                      <a:pt x="130" y="136"/>
                    </a:cubicBezTo>
                    <a:cubicBezTo>
                      <a:pt x="135" y="140"/>
                      <a:pt x="140" y="144"/>
                      <a:pt x="145" y="147"/>
                    </a:cubicBezTo>
                    <a:cubicBezTo>
                      <a:pt x="148" y="149"/>
                      <a:pt x="151" y="151"/>
                      <a:pt x="154" y="152"/>
                    </a:cubicBezTo>
                    <a:cubicBezTo>
                      <a:pt x="158" y="153"/>
                      <a:pt x="162" y="153"/>
                      <a:pt x="164" y="150"/>
                    </a:cubicBezTo>
                    <a:cubicBezTo>
                      <a:pt x="167" y="148"/>
                      <a:pt x="167" y="144"/>
                      <a:pt x="166" y="141"/>
                    </a:cubicBezTo>
                    <a:cubicBezTo>
                      <a:pt x="166" y="138"/>
                      <a:pt x="164" y="135"/>
                      <a:pt x="162" y="132"/>
                    </a:cubicBezTo>
                    <a:cubicBezTo>
                      <a:pt x="157" y="126"/>
                      <a:pt x="151" y="122"/>
                      <a:pt x="144" y="118"/>
                    </a:cubicBezTo>
                    <a:cubicBezTo>
                      <a:pt x="150" y="119"/>
                      <a:pt x="156" y="121"/>
                      <a:pt x="163" y="122"/>
                    </a:cubicBezTo>
                    <a:cubicBezTo>
                      <a:pt x="166" y="123"/>
                      <a:pt x="169" y="124"/>
                      <a:pt x="173" y="123"/>
                    </a:cubicBezTo>
                    <a:cubicBezTo>
                      <a:pt x="176" y="122"/>
                      <a:pt x="180" y="120"/>
                      <a:pt x="181" y="117"/>
                    </a:cubicBezTo>
                    <a:cubicBezTo>
                      <a:pt x="182" y="114"/>
                      <a:pt x="181" y="111"/>
                      <a:pt x="180" y="108"/>
                    </a:cubicBezTo>
                    <a:cubicBezTo>
                      <a:pt x="178" y="105"/>
                      <a:pt x="175" y="103"/>
                      <a:pt x="172" y="102"/>
                    </a:cubicBezTo>
                    <a:cubicBezTo>
                      <a:pt x="165" y="98"/>
                      <a:pt x="158" y="96"/>
                      <a:pt x="150" y="95"/>
                    </a:cubicBezTo>
                    <a:cubicBezTo>
                      <a:pt x="156" y="94"/>
                      <a:pt x="162" y="93"/>
                      <a:pt x="169" y="92"/>
                    </a:cubicBezTo>
                    <a:cubicBezTo>
                      <a:pt x="172" y="91"/>
                      <a:pt x="176" y="91"/>
                      <a:pt x="178" y="89"/>
                    </a:cubicBezTo>
                    <a:cubicBezTo>
                      <a:pt x="181" y="87"/>
                      <a:pt x="184" y="84"/>
                      <a:pt x="184" y="80"/>
                    </a:cubicBezTo>
                    <a:cubicBezTo>
                      <a:pt x="184" y="77"/>
                      <a:pt x="182" y="74"/>
                      <a:pt x="179" y="7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25" name="Google Shape;3125;p22"/>
              <p:cNvSpPr/>
              <p:nvPr/>
            </p:nvSpPr>
            <p:spPr>
              <a:xfrm>
                <a:off x="4148138" y="4672013"/>
                <a:ext cx="468312" cy="463550"/>
              </a:xfrm>
              <a:custGeom>
                <a:avLst/>
                <a:gdLst/>
                <a:ahLst/>
                <a:cxnLst/>
                <a:rect l="l" t="t" r="r" b="b"/>
                <a:pathLst>
                  <a:path w="124" h="123" extrusionOk="0">
                    <a:moveTo>
                      <a:pt x="115" y="35"/>
                    </a:moveTo>
                    <a:cubicBezTo>
                      <a:pt x="113" y="35"/>
                      <a:pt x="110" y="35"/>
                      <a:pt x="108" y="35"/>
                    </a:cubicBezTo>
                    <a:cubicBezTo>
                      <a:pt x="105" y="36"/>
                      <a:pt x="102" y="37"/>
                      <a:pt x="98" y="38"/>
                    </a:cubicBezTo>
                    <a:cubicBezTo>
                      <a:pt x="100" y="36"/>
                      <a:pt x="102" y="35"/>
                      <a:pt x="104" y="33"/>
                    </a:cubicBezTo>
                    <a:cubicBezTo>
                      <a:pt x="106" y="31"/>
                      <a:pt x="107" y="29"/>
                      <a:pt x="108" y="27"/>
                    </a:cubicBezTo>
                    <a:cubicBezTo>
                      <a:pt x="109" y="25"/>
                      <a:pt x="109" y="23"/>
                      <a:pt x="108" y="21"/>
                    </a:cubicBezTo>
                    <a:cubicBezTo>
                      <a:pt x="107" y="19"/>
                      <a:pt x="104" y="18"/>
                      <a:pt x="102" y="18"/>
                    </a:cubicBezTo>
                    <a:cubicBezTo>
                      <a:pt x="100" y="18"/>
                      <a:pt x="98" y="19"/>
                      <a:pt x="96" y="20"/>
                    </a:cubicBezTo>
                    <a:cubicBezTo>
                      <a:pt x="92" y="23"/>
                      <a:pt x="88" y="26"/>
                      <a:pt x="84" y="30"/>
                    </a:cubicBezTo>
                    <a:cubicBezTo>
                      <a:pt x="86" y="26"/>
                      <a:pt x="88" y="22"/>
                      <a:pt x="89" y="18"/>
                    </a:cubicBezTo>
                    <a:cubicBezTo>
                      <a:pt x="90" y="16"/>
                      <a:pt x="91" y="14"/>
                      <a:pt x="91" y="12"/>
                    </a:cubicBezTo>
                    <a:cubicBezTo>
                      <a:pt x="91" y="10"/>
                      <a:pt x="90" y="7"/>
                      <a:pt x="88" y="6"/>
                    </a:cubicBezTo>
                    <a:cubicBezTo>
                      <a:pt x="86" y="5"/>
                      <a:pt x="84" y="5"/>
                      <a:pt x="82" y="6"/>
                    </a:cubicBezTo>
                    <a:cubicBezTo>
                      <a:pt x="80" y="7"/>
                      <a:pt x="78" y="8"/>
                      <a:pt x="77" y="10"/>
                    </a:cubicBezTo>
                    <a:cubicBezTo>
                      <a:pt x="74" y="14"/>
                      <a:pt x="72" y="19"/>
                      <a:pt x="70" y="24"/>
                    </a:cubicBezTo>
                    <a:cubicBezTo>
                      <a:pt x="71" y="19"/>
                      <a:pt x="71" y="15"/>
                      <a:pt x="71" y="11"/>
                    </a:cubicBezTo>
                    <a:cubicBezTo>
                      <a:pt x="70" y="9"/>
                      <a:pt x="70" y="6"/>
                      <a:pt x="70" y="4"/>
                    </a:cubicBezTo>
                    <a:cubicBezTo>
                      <a:pt x="69" y="2"/>
                      <a:pt x="67" y="0"/>
                      <a:pt x="65" y="0"/>
                    </a:cubicBezTo>
                    <a:cubicBezTo>
                      <a:pt x="62" y="0"/>
                      <a:pt x="60" y="1"/>
                      <a:pt x="59" y="2"/>
                    </a:cubicBezTo>
                    <a:cubicBezTo>
                      <a:pt x="57" y="4"/>
                      <a:pt x="56" y="6"/>
                      <a:pt x="56" y="8"/>
                    </a:cubicBezTo>
                    <a:cubicBezTo>
                      <a:pt x="55" y="13"/>
                      <a:pt x="55" y="18"/>
                      <a:pt x="55" y="23"/>
                    </a:cubicBezTo>
                    <a:cubicBezTo>
                      <a:pt x="53" y="19"/>
                      <a:pt x="52" y="15"/>
                      <a:pt x="50" y="12"/>
                    </a:cubicBezTo>
                    <a:cubicBezTo>
                      <a:pt x="49" y="10"/>
                      <a:pt x="48" y="7"/>
                      <a:pt x="47" y="6"/>
                    </a:cubicBezTo>
                    <a:cubicBezTo>
                      <a:pt x="45" y="4"/>
                      <a:pt x="43" y="3"/>
                      <a:pt x="40" y="4"/>
                    </a:cubicBezTo>
                    <a:cubicBezTo>
                      <a:pt x="38" y="4"/>
                      <a:pt x="37" y="6"/>
                      <a:pt x="36" y="8"/>
                    </a:cubicBezTo>
                    <a:cubicBezTo>
                      <a:pt x="35" y="10"/>
                      <a:pt x="35" y="13"/>
                      <a:pt x="36" y="15"/>
                    </a:cubicBezTo>
                    <a:cubicBezTo>
                      <a:pt x="36" y="18"/>
                      <a:pt x="37" y="21"/>
                      <a:pt x="39" y="25"/>
                    </a:cubicBezTo>
                    <a:cubicBezTo>
                      <a:pt x="37" y="23"/>
                      <a:pt x="35" y="21"/>
                      <a:pt x="33" y="19"/>
                    </a:cubicBezTo>
                    <a:cubicBezTo>
                      <a:pt x="32" y="17"/>
                      <a:pt x="30" y="16"/>
                      <a:pt x="28" y="15"/>
                    </a:cubicBezTo>
                    <a:cubicBezTo>
                      <a:pt x="26" y="14"/>
                      <a:pt x="23" y="14"/>
                      <a:pt x="21" y="15"/>
                    </a:cubicBezTo>
                    <a:cubicBezTo>
                      <a:pt x="19" y="16"/>
                      <a:pt x="19" y="19"/>
                      <a:pt x="19" y="21"/>
                    </a:cubicBezTo>
                    <a:cubicBezTo>
                      <a:pt x="19" y="23"/>
                      <a:pt x="20" y="25"/>
                      <a:pt x="21" y="27"/>
                    </a:cubicBezTo>
                    <a:cubicBezTo>
                      <a:pt x="23" y="31"/>
                      <a:pt x="27" y="35"/>
                      <a:pt x="30" y="39"/>
                    </a:cubicBezTo>
                    <a:cubicBezTo>
                      <a:pt x="27" y="37"/>
                      <a:pt x="23" y="35"/>
                      <a:pt x="19" y="34"/>
                    </a:cubicBezTo>
                    <a:cubicBezTo>
                      <a:pt x="17" y="33"/>
                      <a:pt x="15" y="32"/>
                      <a:pt x="12" y="32"/>
                    </a:cubicBezTo>
                    <a:cubicBezTo>
                      <a:pt x="10" y="32"/>
                      <a:pt x="8" y="33"/>
                      <a:pt x="6" y="35"/>
                    </a:cubicBezTo>
                    <a:cubicBezTo>
                      <a:pt x="5" y="37"/>
                      <a:pt x="5" y="39"/>
                      <a:pt x="6" y="41"/>
                    </a:cubicBezTo>
                    <a:cubicBezTo>
                      <a:pt x="7" y="43"/>
                      <a:pt x="9" y="45"/>
                      <a:pt x="11" y="46"/>
                    </a:cubicBezTo>
                    <a:cubicBezTo>
                      <a:pt x="15" y="49"/>
                      <a:pt x="19" y="51"/>
                      <a:pt x="24" y="53"/>
                    </a:cubicBezTo>
                    <a:cubicBezTo>
                      <a:pt x="20" y="53"/>
                      <a:pt x="16" y="52"/>
                      <a:pt x="12" y="53"/>
                    </a:cubicBezTo>
                    <a:cubicBezTo>
                      <a:pt x="9" y="53"/>
                      <a:pt x="7" y="53"/>
                      <a:pt x="5" y="54"/>
                    </a:cubicBezTo>
                    <a:cubicBezTo>
                      <a:pt x="3" y="54"/>
                      <a:pt x="1" y="56"/>
                      <a:pt x="1" y="58"/>
                    </a:cubicBezTo>
                    <a:cubicBezTo>
                      <a:pt x="0" y="61"/>
                      <a:pt x="1" y="63"/>
                      <a:pt x="3" y="64"/>
                    </a:cubicBezTo>
                    <a:cubicBezTo>
                      <a:pt x="5" y="66"/>
                      <a:pt x="7" y="67"/>
                      <a:pt x="9" y="67"/>
                    </a:cubicBezTo>
                    <a:cubicBezTo>
                      <a:pt x="14" y="68"/>
                      <a:pt x="19" y="68"/>
                      <a:pt x="24" y="68"/>
                    </a:cubicBezTo>
                    <a:cubicBezTo>
                      <a:pt x="20" y="70"/>
                      <a:pt x="16" y="71"/>
                      <a:pt x="12" y="73"/>
                    </a:cubicBezTo>
                    <a:cubicBezTo>
                      <a:pt x="10" y="74"/>
                      <a:pt x="8" y="75"/>
                      <a:pt x="6" y="76"/>
                    </a:cubicBezTo>
                    <a:cubicBezTo>
                      <a:pt x="5" y="78"/>
                      <a:pt x="4" y="80"/>
                      <a:pt x="4" y="83"/>
                    </a:cubicBezTo>
                    <a:cubicBezTo>
                      <a:pt x="5" y="85"/>
                      <a:pt x="7" y="86"/>
                      <a:pt x="9" y="87"/>
                    </a:cubicBezTo>
                    <a:cubicBezTo>
                      <a:pt x="11" y="88"/>
                      <a:pt x="13" y="88"/>
                      <a:pt x="15" y="87"/>
                    </a:cubicBezTo>
                    <a:cubicBezTo>
                      <a:pt x="19" y="87"/>
                      <a:pt x="22" y="86"/>
                      <a:pt x="25" y="84"/>
                    </a:cubicBezTo>
                    <a:cubicBezTo>
                      <a:pt x="23" y="86"/>
                      <a:pt x="22" y="88"/>
                      <a:pt x="20" y="90"/>
                    </a:cubicBezTo>
                    <a:cubicBezTo>
                      <a:pt x="18" y="91"/>
                      <a:pt x="16" y="93"/>
                      <a:pt x="16" y="95"/>
                    </a:cubicBezTo>
                    <a:cubicBezTo>
                      <a:pt x="15" y="97"/>
                      <a:pt x="14" y="100"/>
                      <a:pt x="16" y="102"/>
                    </a:cubicBezTo>
                    <a:cubicBezTo>
                      <a:pt x="17" y="104"/>
                      <a:pt x="19" y="104"/>
                      <a:pt x="22" y="104"/>
                    </a:cubicBezTo>
                    <a:cubicBezTo>
                      <a:pt x="24" y="104"/>
                      <a:pt x="26" y="103"/>
                      <a:pt x="28" y="102"/>
                    </a:cubicBezTo>
                    <a:cubicBezTo>
                      <a:pt x="32" y="100"/>
                      <a:pt x="36" y="96"/>
                      <a:pt x="39" y="93"/>
                    </a:cubicBezTo>
                    <a:cubicBezTo>
                      <a:pt x="37" y="96"/>
                      <a:pt x="36" y="100"/>
                      <a:pt x="34" y="104"/>
                    </a:cubicBezTo>
                    <a:cubicBezTo>
                      <a:pt x="33" y="106"/>
                      <a:pt x="33" y="108"/>
                      <a:pt x="33" y="111"/>
                    </a:cubicBezTo>
                    <a:cubicBezTo>
                      <a:pt x="32" y="113"/>
                      <a:pt x="33" y="115"/>
                      <a:pt x="35" y="117"/>
                    </a:cubicBezTo>
                    <a:cubicBezTo>
                      <a:pt x="37" y="118"/>
                      <a:pt x="40" y="118"/>
                      <a:pt x="42" y="117"/>
                    </a:cubicBezTo>
                    <a:cubicBezTo>
                      <a:pt x="44" y="116"/>
                      <a:pt x="45" y="114"/>
                      <a:pt x="47" y="112"/>
                    </a:cubicBezTo>
                    <a:cubicBezTo>
                      <a:pt x="50" y="108"/>
                      <a:pt x="52" y="104"/>
                      <a:pt x="53" y="99"/>
                    </a:cubicBezTo>
                    <a:cubicBezTo>
                      <a:pt x="53" y="103"/>
                      <a:pt x="53" y="107"/>
                      <a:pt x="53" y="111"/>
                    </a:cubicBezTo>
                    <a:cubicBezTo>
                      <a:pt x="53" y="114"/>
                      <a:pt x="53" y="116"/>
                      <a:pt x="54" y="118"/>
                    </a:cubicBezTo>
                    <a:cubicBezTo>
                      <a:pt x="55" y="120"/>
                      <a:pt x="57" y="122"/>
                      <a:pt x="59" y="123"/>
                    </a:cubicBezTo>
                    <a:cubicBezTo>
                      <a:pt x="61" y="123"/>
                      <a:pt x="64" y="122"/>
                      <a:pt x="65" y="120"/>
                    </a:cubicBezTo>
                    <a:cubicBezTo>
                      <a:pt x="66" y="118"/>
                      <a:pt x="67" y="116"/>
                      <a:pt x="68" y="114"/>
                    </a:cubicBezTo>
                    <a:cubicBezTo>
                      <a:pt x="69" y="109"/>
                      <a:pt x="69" y="104"/>
                      <a:pt x="69" y="99"/>
                    </a:cubicBezTo>
                    <a:cubicBezTo>
                      <a:pt x="70" y="103"/>
                      <a:pt x="72" y="107"/>
                      <a:pt x="73" y="111"/>
                    </a:cubicBezTo>
                    <a:cubicBezTo>
                      <a:pt x="74" y="113"/>
                      <a:pt x="75" y="115"/>
                      <a:pt x="77" y="117"/>
                    </a:cubicBezTo>
                    <a:cubicBezTo>
                      <a:pt x="79" y="118"/>
                      <a:pt x="81" y="119"/>
                      <a:pt x="83" y="119"/>
                    </a:cubicBezTo>
                    <a:cubicBezTo>
                      <a:pt x="85" y="118"/>
                      <a:pt x="87" y="116"/>
                      <a:pt x="88" y="114"/>
                    </a:cubicBezTo>
                    <a:cubicBezTo>
                      <a:pt x="88" y="112"/>
                      <a:pt x="88" y="110"/>
                      <a:pt x="88" y="108"/>
                    </a:cubicBezTo>
                    <a:cubicBezTo>
                      <a:pt x="87" y="104"/>
                      <a:pt x="86" y="101"/>
                      <a:pt x="85" y="98"/>
                    </a:cubicBezTo>
                    <a:cubicBezTo>
                      <a:pt x="87" y="100"/>
                      <a:pt x="89" y="101"/>
                      <a:pt x="90" y="103"/>
                    </a:cubicBezTo>
                    <a:cubicBezTo>
                      <a:pt x="92" y="105"/>
                      <a:pt x="94" y="107"/>
                      <a:pt x="96" y="108"/>
                    </a:cubicBezTo>
                    <a:cubicBezTo>
                      <a:pt x="98" y="108"/>
                      <a:pt x="101" y="109"/>
                      <a:pt x="102" y="107"/>
                    </a:cubicBezTo>
                    <a:cubicBezTo>
                      <a:pt x="104" y="106"/>
                      <a:pt x="105" y="104"/>
                      <a:pt x="105" y="101"/>
                    </a:cubicBezTo>
                    <a:cubicBezTo>
                      <a:pt x="105" y="99"/>
                      <a:pt x="104" y="97"/>
                      <a:pt x="103" y="95"/>
                    </a:cubicBezTo>
                    <a:cubicBezTo>
                      <a:pt x="100" y="91"/>
                      <a:pt x="97" y="87"/>
                      <a:pt x="93" y="84"/>
                    </a:cubicBezTo>
                    <a:cubicBezTo>
                      <a:pt x="97" y="86"/>
                      <a:pt x="101" y="87"/>
                      <a:pt x="105" y="89"/>
                    </a:cubicBezTo>
                    <a:cubicBezTo>
                      <a:pt x="107" y="90"/>
                      <a:pt x="109" y="90"/>
                      <a:pt x="111" y="91"/>
                    </a:cubicBezTo>
                    <a:cubicBezTo>
                      <a:pt x="114" y="91"/>
                      <a:pt x="116" y="90"/>
                      <a:pt x="117" y="88"/>
                    </a:cubicBezTo>
                    <a:cubicBezTo>
                      <a:pt x="118" y="86"/>
                      <a:pt x="118" y="83"/>
                      <a:pt x="117" y="81"/>
                    </a:cubicBezTo>
                    <a:cubicBezTo>
                      <a:pt x="116" y="79"/>
                      <a:pt x="115" y="78"/>
                      <a:pt x="113" y="77"/>
                    </a:cubicBezTo>
                    <a:cubicBezTo>
                      <a:pt x="109" y="73"/>
                      <a:pt x="104" y="71"/>
                      <a:pt x="100" y="70"/>
                    </a:cubicBezTo>
                    <a:cubicBezTo>
                      <a:pt x="104" y="70"/>
                      <a:pt x="108" y="70"/>
                      <a:pt x="112" y="70"/>
                    </a:cubicBezTo>
                    <a:cubicBezTo>
                      <a:pt x="114" y="70"/>
                      <a:pt x="117" y="70"/>
                      <a:pt x="119" y="69"/>
                    </a:cubicBezTo>
                    <a:cubicBezTo>
                      <a:pt x="121" y="68"/>
                      <a:pt x="123" y="66"/>
                      <a:pt x="123" y="64"/>
                    </a:cubicBezTo>
                    <a:cubicBezTo>
                      <a:pt x="124" y="62"/>
                      <a:pt x="122" y="60"/>
                      <a:pt x="121" y="58"/>
                    </a:cubicBezTo>
                    <a:cubicBezTo>
                      <a:pt x="119" y="57"/>
                      <a:pt x="117" y="56"/>
                      <a:pt x="115" y="55"/>
                    </a:cubicBezTo>
                    <a:cubicBezTo>
                      <a:pt x="110" y="54"/>
                      <a:pt x="105" y="54"/>
                      <a:pt x="100" y="54"/>
                    </a:cubicBezTo>
                    <a:cubicBezTo>
                      <a:pt x="104" y="53"/>
                      <a:pt x="108" y="51"/>
                      <a:pt x="111" y="50"/>
                    </a:cubicBezTo>
                    <a:cubicBezTo>
                      <a:pt x="113" y="49"/>
                      <a:pt x="116" y="48"/>
                      <a:pt x="117" y="46"/>
                    </a:cubicBezTo>
                    <a:cubicBezTo>
                      <a:pt x="119" y="44"/>
                      <a:pt x="120" y="42"/>
                      <a:pt x="119" y="40"/>
                    </a:cubicBezTo>
                    <a:cubicBezTo>
                      <a:pt x="119" y="38"/>
                      <a:pt x="117" y="36"/>
                      <a:pt x="115" y="3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26" name="Google Shape;3126;p22"/>
              <p:cNvSpPr/>
              <p:nvPr/>
            </p:nvSpPr>
            <p:spPr>
              <a:xfrm>
                <a:off x="4281488" y="4792663"/>
                <a:ext cx="206375" cy="217488"/>
              </a:xfrm>
              <a:custGeom>
                <a:avLst/>
                <a:gdLst/>
                <a:ahLst/>
                <a:cxnLst/>
                <a:rect l="l" t="t" r="r" b="b"/>
                <a:pathLst>
                  <a:path w="55" h="58" extrusionOk="0">
                    <a:moveTo>
                      <a:pt x="12" y="2"/>
                    </a:moveTo>
                    <a:cubicBezTo>
                      <a:pt x="11" y="5"/>
                      <a:pt x="12" y="9"/>
                      <a:pt x="10" y="11"/>
                    </a:cubicBezTo>
                    <a:cubicBezTo>
                      <a:pt x="10" y="12"/>
                      <a:pt x="8" y="13"/>
                      <a:pt x="7" y="13"/>
                    </a:cubicBezTo>
                    <a:cubicBezTo>
                      <a:pt x="5" y="14"/>
                      <a:pt x="3" y="15"/>
                      <a:pt x="2" y="17"/>
                    </a:cubicBezTo>
                    <a:cubicBezTo>
                      <a:pt x="1" y="19"/>
                      <a:pt x="0" y="21"/>
                      <a:pt x="2" y="23"/>
                    </a:cubicBezTo>
                    <a:cubicBezTo>
                      <a:pt x="2" y="24"/>
                      <a:pt x="3" y="24"/>
                      <a:pt x="4" y="25"/>
                    </a:cubicBezTo>
                    <a:cubicBezTo>
                      <a:pt x="7" y="28"/>
                      <a:pt x="0" y="35"/>
                      <a:pt x="3" y="39"/>
                    </a:cubicBezTo>
                    <a:cubicBezTo>
                      <a:pt x="4" y="43"/>
                      <a:pt x="10" y="42"/>
                      <a:pt x="12" y="46"/>
                    </a:cubicBezTo>
                    <a:cubicBezTo>
                      <a:pt x="13" y="47"/>
                      <a:pt x="13" y="48"/>
                      <a:pt x="13" y="49"/>
                    </a:cubicBezTo>
                    <a:cubicBezTo>
                      <a:pt x="14" y="55"/>
                      <a:pt x="22" y="58"/>
                      <a:pt x="27" y="55"/>
                    </a:cubicBezTo>
                    <a:cubicBezTo>
                      <a:pt x="30" y="53"/>
                      <a:pt x="31" y="49"/>
                      <a:pt x="34" y="48"/>
                    </a:cubicBezTo>
                    <a:cubicBezTo>
                      <a:pt x="39" y="46"/>
                      <a:pt x="44" y="49"/>
                      <a:pt x="47" y="46"/>
                    </a:cubicBezTo>
                    <a:cubicBezTo>
                      <a:pt x="51" y="43"/>
                      <a:pt x="47" y="36"/>
                      <a:pt x="49" y="32"/>
                    </a:cubicBezTo>
                    <a:cubicBezTo>
                      <a:pt x="50" y="28"/>
                      <a:pt x="55" y="25"/>
                      <a:pt x="54" y="21"/>
                    </a:cubicBezTo>
                    <a:cubicBezTo>
                      <a:pt x="52" y="16"/>
                      <a:pt x="44" y="19"/>
                      <a:pt x="43" y="13"/>
                    </a:cubicBezTo>
                    <a:cubicBezTo>
                      <a:pt x="42" y="10"/>
                      <a:pt x="42" y="8"/>
                      <a:pt x="42" y="6"/>
                    </a:cubicBezTo>
                    <a:cubicBezTo>
                      <a:pt x="42" y="4"/>
                      <a:pt x="41" y="2"/>
                      <a:pt x="39" y="1"/>
                    </a:cubicBezTo>
                    <a:cubicBezTo>
                      <a:pt x="36" y="1"/>
                      <a:pt x="34" y="3"/>
                      <a:pt x="32" y="4"/>
                    </a:cubicBezTo>
                    <a:cubicBezTo>
                      <a:pt x="29" y="5"/>
                      <a:pt x="27" y="5"/>
                      <a:pt x="25" y="4"/>
                    </a:cubicBezTo>
                    <a:cubicBezTo>
                      <a:pt x="23" y="3"/>
                      <a:pt x="22" y="2"/>
                      <a:pt x="20" y="1"/>
                    </a:cubicBezTo>
                    <a:cubicBezTo>
                      <a:pt x="19" y="1"/>
                      <a:pt x="17" y="0"/>
                      <a:pt x="15" y="0"/>
                    </a:cubicBezTo>
                    <a:cubicBezTo>
                      <a:pt x="14" y="0"/>
                      <a:pt x="13" y="1"/>
                      <a:pt x="12" y="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27" name="Google Shape;3127;p22"/>
              <p:cNvSpPr/>
              <p:nvPr/>
            </p:nvSpPr>
            <p:spPr>
              <a:xfrm>
                <a:off x="4371976" y="4845051"/>
                <a:ext cx="17463" cy="19050"/>
              </a:xfrm>
              <a:custGeom>
                <a:avLst/>
                <a:gdLst/>
                <a:ahLst/>
                <a:cxnLst/>
                <a:rect l="l" t="t" r="r" b="b"/>
                <a:pathLst>
                  <a:path w="5" h="5" extrusionOk="0">
                    <a:moveTo>
                      <a:pt x="3" y="5"/>
                    </a:moveTo>
                    <a:cubicBezTo>
                      <a:pt x="5" y="5"/>
                      <a:pt x="5" y="0"/>
                      <a:pt x="3" y="0"/>
                    </a:cubicBezTo>
                    <a:cubicBezTo>
                      <a:pt x="0" y="0"/>
                      <a:pt x="0" y="5"/>
                      <a:pt x="3" y="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28" name="Google Shape;3128;p22"/>
              <p:cNvSpPr/>
              <p:nvPr/>
            </p:nvSpPr>
            <p:spPr>
              <a:xfrm>
                <a:off x="4337051" y="4856163"/>
                <a:ext cx="26988" cy="22225"/>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29" name="Google Shape;3129;p22"/>
              <p:cNvSpPr/>
              <p:nvPr/>
            </p:nvSpPr>
            <p:spPr>
              <a:xfrm>
                <a:off x="4367213" y="4894263"/>
                <a:ext cx="26988" cy="22225"/>
              </a:xfrm>
              <a:custGeom>
                <a:avLst/>
                <a:gdLst/>
                <a:ahLst/>
                <a:cxnLst/>
                <a:rect l="l" t="t" r="r" b="b"/>
                <a:pathLst>
                  <a:path w="7" h="6" extrusionOk="0">
                    <a:moveTo>
                      <a:pt x="4" y="6"/>
                    </a:moveTo>
                    <a:cubicBezTo>
                      <a:pt x="7" y="6"/>
                      <a:pt x="7" y="0"/>
                      <a:pt x="4" y="0"/>
                    </a:cubicBezTo>
                    <a:cubicBezTo>
                      <a:pt x="0" y="0"/>
                      <a:pt x="0" y="6"/>
                      <a:pt x="4"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30" name="Google Shape;3130;p22"/>
              <p:cNvSpPr/>
              <p:nvPr/>
            </p:nvSpPr>
            <p:spPr>
              <a:xfrm>
                <a:off x="4344988" y="4919663"/>
                <a:ext cx="33338" cy="23813"/>
              </a:xfrm>
              <a:custGeom>
                <a:avLst/>
                <a:gdLst/>
                <a:ahLst/>
                <a:cxnLst/>
                <a:rect l="l" t="t" r="r" b="b"/>
                <a:pathLst>
                  <a:path w="9" h="6" extrusionOk="0">
                    <a:moveTo>
                      <a:pt x="4" y="6"/>
                    </a:moveTo>
                    <a:cubicBezTo>
                      <a:pt x="8" y="6"/>
                      <a:pt x="9" y="0"/>
                      <a:pt x="4" y="0"/>
                    </a:cubicBezTo>
                    <a:cubicBezTo>
                      <a:pt x="0" y="0"/>
                      <a:pt x="0" y="6"/>
                      <a:pt x="4"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31" name="Google Shape;3131;p22"/>
              <p:cNvSpPr/>
              <p:nvPr/>
            </p:nvSpPr>
            <p:spPr>
              <a:xfrm>
                <a:off x="4389438" y="48783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32" name="Google Shape;3132;p22"/>
              <p:cNvSpPr/>
              <p:nvPr/>
            </p:nvSpPr>
            <p:spPr>
              <a:xfrm>
                <a:off x="4337051" y="4889501"/>
                <a:ext cx="26988" cy="23813"/>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33" name="Google Shape;3133;p22"/>
              <p:cNvSpPr/>
              <p:nvPr/>
            </p:nvSpPr>
            <p:spPr>
              <a:xfrm>
                <a:off x="4397376" y="49164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34" name="Google Shape;3134;p22"/>
              <p:cNvSpPr/>
              <p:nvPr/>
            </p:nvSpPr>
            <p:spPr>
              <a:xfrm>
                <a:off x="4402138" y="4840288"/>
                <a:ext cx="22225" cy="15875"/>
              </a:xfrm>
              <a:custGeom>
                <a:avLst/>
                <a:gdLst/>
                <a:ahLst/>
                <a:cxnLst/>
                <a:rect l="l" t="t" r="r" b="b"/>
                <a:pathLst>
                  <a:path w="6" h="4" extrusionOk="0">
                    <a:moveTo>
                      <a:pt x="3" y="4"/>
                    </a:moveTo>
                    <a:cubicBezTo>
                      <a:pt x="6" y="4"/>
                      <a:pt x="6" y="0"/>
                      <a:pt x="3" y="0"/>
                    </a:cubicBezTo>
                    <a:cubicBezTo>
                      <a:pt x="0" y="0"/>
                      <a:pt x="0" y="4"/>
                      <a:pt x="3"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35" name="Google Shape;3135;p22"/>
              <p:cNvSpPr/>
              <p:nvPr/>
            </p:nvSpPr>
            <p:spPr>
              <a:xfrm>
                <a:off x="4427538" y="4870451"/>
                <a:ext cx="19050" cy="19050"/>
              </a:xfrm>
              <a:custGeom>
                <a:avLst/>
                <a:gdLst/>
                <a:ahLst/>
                <a:cxnLst/>
                <a:rect l="l" t="t" r="r" b="b"/>
                <a:pathLst>
                  <a:path w="5" h="5" extrusionOk="0">
                    <a:moveTo>
                      <a:pt x="5" y="2"/>
                    </a:moveTo>
                    <a:cubicBezTo>
                      <a:pt x="4" y="1"/>
                      <a:pt x="4" y="1"/>
                      <a:pt x="3" y="1"/>
                    </a:cubicBezTo>
                    <a:cubicBezTo>
                      <a:pt x="0" y="0"/>
                      <a:pt x="0" y="5"/>
                      <a:pt x="3" y="5"/>
                    </a:cubicBezTo>
                    <a:cubicBezTo>
                      <a:pt x="4" y="4"/>
                      <a:pt x="4" y="4"/>
                      <a:pt x="5" y="3"/>
                    </a:cubicBezTo>
                    <a:cubicBezTo>
                      <a:pt x="5" y="3"/>
                      <a:pt x="5" y="2"/>
                      <a:pt x="5"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36" name="Google Shape;3136;p22"/>
              <p:cNvSpPr/>
              <p:nvPr/>
            </p:nvSpPr>
            <p:spPr>
              <a:xfrm>
                <a:off x="4364038" y="4870451"/>
                <a:ext cx="19050" cy="12700"/>
              </a:xfrm>
              <a:custGeom>
                <a:avLst/>
                <a:gdLst/>
                <a:ahLst/>
                <a:cxnLst/>
                <a:rect l="l" t="t" r="r" b="b"/>
                <a:pathLst>
                  <a:path w="5" h="3" extrusionOk="0">
                    <a:moveTo>
                      <a:pt x="3" y="3"/>
                    </a:moveTo>
                    <a:cubicBezTo>
                      <a:pt x="5" y="3"/>
                      <a:pt x="5" y="0"/>
                      <a:pt x="3" y="0"/>
                    </a:cubicBezTo>
                    <a:cubicBezTo>
                      <a:pt x="0" y="0"/>
                      <a:pt x="0" y="3"/>
                      <a:pt x="3" y="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37" name="Google Shape;3137;p22"/>
              <p:cNvSpPr/>
              <p:nvPr/>
            </p:nvSpPr>
            <p:spPr>
              <a:xfrm>
                <a:off x="4424363" y="4905376"/>
                <a:ext cx="19050" cy="14288"/>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38" name="Google Shape;3138;p22"/>
              <p:cNvSpPr/>
              <p:nvPr/>
            </p:nvSpPr>
            <p:spPr>
              <a:xfrm>
                <a:off x="4344988" y="4822826"/>
                <a:ext cx="19050" cy="17463"/>
              </a:xfrm>
              <a:custGeom>
                <a:avLst/>
                <a:gdLst/>
                <a:ahLst/>
                <a:cxnLst/>
                <a:rect l="l" t="t" r="r" b="b"/>
                <a:pathLst>
                  <a:path w="5" h="5" extrusionOk="0">
                    <a:moveTo>
                      <a:pt x="1" y="3"/>
                    </a:moveTo>
                    <a:cubicBezTo>
                      <a:pt x="1" y="3"/>
                      <a:pt x="1" y="3"/>
                      <a:pt x="1" y="4"/>
                    </a:cubicBezTo>
                    <a:cubicBezTo>
                      <a:pt x="1" y="5"/>
                      <a:pt x="4" y="5"/>
                      <a:pt x="4" y="4"/>
                    </a:cubicBezTo>
                    <a:cubicBezTo>
                      <a:pt x="4" y="3"/>
                      <a:pt x="4" y="3"/>
                      <a:pt x="4" y="3"/>
                    </a:cubicBezTo>
                    <a:cubicBezTo>
                      <a:pt x="5" y="0"/>
                      <a:pt x="0" y="0"/>
                      <a:pt x="1" y="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39" name="Google Shape;3139;p22"/>
              <p:cNvSpPr/>
              <p:nvPr/>
            </p:nvSpPr>
            <p:spPr>
              <a:xfrm>
                <a:off x="4311651" y="4889501"/>
                <a:ext cx="17463" cy="15875"/>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40" name="Google Shape;3140;p22"/>
              <p:cNvSpPr/>
              <p:nvPr/>
            </p:nvSpPr>
            <p:spPr>
              <a:xfrm>
                <a:off x="4359276" y="4960938"/>
                <a:ext cx="19050" cy="15875"/>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41" name="Google Shape;3141;p22"/>
              <p:cNvSpPr/>
              <p:nvPr/>
            </p:nvSpPr>
            <p:spPr>
              <a:xfrm>
                <a:off x="4443413" y="4875213"/>
                <a:ext cx="19050" cy="14288"/>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3142" name="Google Shape;3142;p22"/>
            <p:cNvGrpSpPr/>
            <p:nvPr/>
          </p:nvGrpSpPr>
          <p:grpSpPr>
            <a:xfrm rot="10800000">
              <a:off x="1111974" y="-864421"/>
              <a:ext cx="1591554" cy="1579049"/>
              <a:chOff x="6437313" y="3054351"/>
              <a:chExt cx="603250" cy="598487"/>
            </a:xfrm>
          </p:grpSpPr>
          <p:sp>
            <p:nvSpPr>
              <p:cNvPr id="3143" name="Google Shape;3143;p22"/>
              <p:cNvSpPr/>
              <p:nvPr/>
            </p:nvSpPr>
            <p:spPr>
              <a:xfrm>
                <a:off x="6727826" y="3054350"/>
                <a:ext cx="123825" cy="274637"/>
              </a:xfrm>
              <a:custGeom>
                <a:avLst/>
                <a:gdLst/>
                <a:ahLst/>
                <a:cxnLst/>
                <a:rect l="l" t="t" r="r" b="b"/>
                <a:pathLst>
                  <a:path w="33" h="73" extrusionOk="0">
                    <a:moveTo>
                      <a:pt x="1" y="38"/>
                    </a:moveTo>
                    <a:cubicBezTo>
                      <a:pt x="0" y="50"/>
                      <a:pt x="1" y="62"/>
                      <a:pt x="3" y="73"/>
                    </a:cubicBezTo>
                    <a:cubicBezTo>
                      <a:pt x="10" y="68"/>
                      <a:pt x="17" y="60"/>
                      <a:pt x="24" y="43"/>
                    </a:cubicBezTo>
                    <a:cubicBezTo>
                      <a:pt x="29" y="31"/>
                      <a:pt x="33" y="0"/>
                      <a:pt x="20" y="2"/>
                    </a:cubicBezTo>
                    <a:cubicBezTo>
                      <a:pt x="8" y="4"/>
                      <a:pt x="2" y="27"/>
                      <a:pt x="1" y="38"/>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44" name="Google Shape;3144;p22"/>
              <p:cNvSpPr/>
              <p:nvPr/>
            </p:nvSpPr>
            <p:spPr>
              <a:xfrm>
                <a:off x="6738938" y="3076576"/>
                <a:ext cx="63500" cy="177800"/>
              </a:xfrm>
              <a:custGeom>
                <a:avLst/>
                <a:gdLst/>
                <a:ahLst/>
                <a:cxnLst/>
                <a:rect l="l" t="t" r="r" b="b"/>
                <a:pathLst>
                  <a:path w="17" h="47" extrusionOk="0">
                    <a:moveTo>
                      <a:pt x="16" y="0"/>
                    </a:moveTo>
                    <a:cubicBezTo>
                      <a:pt x="3" y="11"/>
                      <a:pt x="0" y="30"/>
                      <a:pt x="2" y="46"/>
                    </a:cubicBezTo>
                    <a:cubicBezTo>
                      <a:pt x="2" y="47"/>
                      <a:pt x="3" y="47"/>
                      <a:pt x="3" y="46"/>
                    </a:cubicBezTo>
                    <a:cubicBezTo>
                      <a:pt x="3" y="37"/>
                      <a:pt x="3" y="29"/>
                      <a:pt x="5" y="20"/>
                    </a:cubicBezTo>
                    <a:cubicBezTo>
                      <a:pt x="7" y="13"/>
                      <a:pt x="11" y="6"/>
                      <a:pt x="17" y="0"/>
                    </a:cubicBezTo>
                    <a:cubicBezTo>
                      <a:pt x="17" y="0"/>
                      <a:pt x="16" y="0"/>
                      <a:pt x="16"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45" name="Google Shape;3145;p22"/>
              <p:cNvSpPr/>
              <p:nvPr/>
            </p:nvSpPr>
            <p:spPr>
              <a:xfrm>
                <a:off x="6742113" y="3265488"/>
                <a:ext cx="4763" cy="11113"/>
              </a:xfrm>
              <a:custGeom>
                <a:avLst/>
                <a:gdLst/>
                <a:ahLst/>
                <a:cxnLst/>
                <a:rect l="l" t="t" r="r" b="b"/>
                <a:pathLst>
                  <a:path w="1" h="3" extrusionOk="0">
                    <a:moveTo>
                      <a:pt x="1" y="1"/>
                    </a:moveTo>
                    <a:cubicBezTo>
                      <a:pt x="1" y="1"/>
                      <a:pt x="1" y="2"/>
                      <a:pt x="1" y="3"/>
                    </a:cubicBezTo>
                    <a:cubicBezTo>
                      <a:pt x="1" y="3"/>
                      <a:pt x="1" y="3"/>
                      <a:pt x="1" y="3"/>
                    </a:cubicBezTo>
                    <a:cubicBezTo>
                      <a:pt x="1" y="2"/>
                      <a:pt x="1" y="1"/>
                      <a:pt x="1" y="1"/>
                    </a:cubicBezTo>
                    <a:cubicBezTo>
                      <a:pt x="1" y="0"/>
                      <a:pt x="0" y="0"/>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46" name="Google Shape;3146;p22"/>
              <p:cNvSpPr/>
              <p:nvPr/>
            </p:nvSpPr>
            <p:spPr>
              <a:xfrm>
                <a:off x="6742113" y="3287713"/>
                <a:ext cx="7938" cy="3175"/>
              </a:xfrm>
              <a:custGeom>
                <a:avLst/>
                <a:gdLst/>
                <a:ahLst/>
                <a:cxnLst/>
                <a:rect l="l" t="t" r="r" b="b"/>
                <a:pathLst>
                  <a:path w="2" h="1" extrusionOk="0">
                    <a:moveTo>
                      <a:pt x="1" y="1"/>
                    </a:moveTo>
                    <a:cubicBezTo>
                      <a:pt x="1" y="1"/>
                      <a:pt x="2" y="0"/>
                      <a:pt x="1" y="0"/>
                    </a:cubicBezTo>
                    <a:cubicBezTo>
                      <a:pt x="0" y="0"/>
                      <a:pt x="0"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47" name="Google Shape;3147;p22"/>
              <p:cNvSpPr/>
              <p:nvPr/>
            </p:nvSpPr>
            <p:spPr>
              <a:xfrm>
                <a:off x="6799263" y="3076575"/>
                <a:ext cx="25400" cy="117475"/>
              </a:xfrm>
              <a:custGeom>
                <a:avLst/>
                <a:gdLst/>
                <a:ahLst/>
                <a:cxnLst/>
                <a:rect l="l" t="t" r="r" b="b"/>
                <a:pathLst>
                  <a:path w="7" h="31" extrusionOk="0">
                    <a:moveTo>
                      <a:pt x="4" y="1"/>
                    </a:moveTo>
                    <a:cubicBezTo>
                      <a:pt x="7" y="10"/>
                      <a:pt x="3" y="21"/>
                      <a:pt x="0" y="29"/>
                    </a:cubicBezTo>
                    <a:cubicBezTo>
                      <a:pt x="0" y="30"/>
                      <a:pt x="1" y="31"/>
                      <a:pt x="1" y="30"/>
                    </a:cubicBezTo>
                    <a:cubicBezTo>
                      <a:pt x="3" y="25"/>
                      <a:pt x="5" y="19"/>
                      <a:pt x="5" y="14"/>
                    </a:cubicBezTo>
                    <a:cubicBezTo>
                      <a:pt x="6" y="9"/>
                      <a:pt x="6" y="5"/>
                      <a:pt x="4" y="1"/>
                    </a:cubicBezTo>
                    <a:cubicBezTo>
                      <a:pt x="4" y="0"/>
                      <a:pt x="3" y="0"/>
                      <a:pt x="4"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48" name="Google Shape;3148;p22"/>
              <p:cNvSpPr/>
              <p:nvPr/>
            </p:nvSpPr>
            <p:spPr>
              <a:xfrm>
                <a:off x="6791326" y="3205163"/>
                <a:ext cx="7938" cy="14288"/>
              </a:xfrm>
              <a:custGeom>
                <a:avLst/>
                <a:gdLst/>
                <a:ahLst/>
                <a:cxnLst/>
                <a:rect l="l" t="t" r="r" b="b"/>
                <a:pathLst>
                  <a:path w="2" h="4" extrusionOk="0">
                    <a:moveTo>
                      <a:pt x="1" y="1"/>
                    </a:moveTo>
                    <a:cubicBezTo>
                      <a:pt x="1" y="1"/>
                      <a:pt x="1" y="2"/>
                      <a:pt x="0" y="3"/>
                    </a:cubicBezTo>
                    <a:cubicBezTo>
                      <a:pt x="0" y="3"/>
                      <a:pt x="1" y="4"/>
                      <a:pt x="1" y="3"/>
                    </a:cubicBezTo>
                    <a:cubicBezTo>
                      <a:pt x="1" y="2"/>
                      <a:pt x="2" y="2"/>
                      <a:pt x="2" y="1"/>
                    </a:cubicBezTo>
                    <a:cubicBezTo>
                      <a:pt x="2" y="1"/>
                      <a:pt x="1" y="0"/>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49" name="Google Shape;3149;p22"/>
              <p:cNvSpPr/>
              <p:nvPr/>
            </p:nvSpPr>
            <p:spPr>
              <a:xfrm>
                <a:off x="6788151" y="3230563"/>
                <a:ext cx="3175" cy="4763"/>
              </a:xfrm>
              <a:custGeom>
                <a:avLst/>
                <a:gdLst/>
                <a:ahLst/>
                <a:cxnLst/>
                <a:rect l="l" t="t" r="r" b="b"/>
                <a:pathLst>
                  <a:path w="1" h="1" extrusionOk="0">
                    <a:moveTo>
                      <a:pt x="0" y="1"/>
                    </a:moveTo>
                    <a:cubicBezTo>
                      <a:pt x="1" y="1"/>
                      <a:pt x="1" y="0"/>
                      <a:pt x="1" y="0"/>
                    </a:cubicBezTo>
                    <a:cubicBezTo>
                      <a:pt x="0" y="0"/>
                      <a:pt x="0" y="1"/>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50" name="Google Shape;3150;p22"/>
              <p:cNvSpPr/>
              <p:nvPr/>
            </p:nvSpPr>
            <p:spPr>
              <a:xfrm>
                <a:off x="6632576" y="3375025"/>
                <a:ext cx="117475" cy="277812"/>
              </a:xfrm>
              <a:custGeom>
                <a:avLst/>
                <a:gdLst/>
                <a:ahLst/>
                <a:cxnLst/>
                <a:rect l="l" t="t" r="r" b="b"/>
                <a:pathLst>
                  <a:path w="31" h="74" extrusionOk="0">
                    <a:moveTo>
                      <a:pt x="30" y="35"/>
                    </a:moveTo>
                    <a:cubicBezTo>
                      <a:pt x="31" y="23"/>
                      <a:pt x="29" y="11"/>
                      <a:pt x="27" y="0"/>
                    </a:cubicBezTo>
                    <a:cubicBezTo>
                      <a:pt x="21" y="5"/>
                      <a:pt x="14" y="14"/>
                      <a:pt x="8" y="31"/>
                    </a:cubicBezTo>
                    <a:cubicBezTo>
                      <a:pt x="3" y="43"/>
                      <a:pt x="0" y="74"/>
                      <a:pt x="12" y="72"/>
                    </a:cubicBezTo>
                    <a:cubicBezTo>
                      <a:pt x="25" y="69"/>
                      <a:pt x="30" y="46"/>
                      <a:pt x="30" y="3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51" name="Google Shape;3151;p22"/>
              <p:cNvSpPr/>
              <p:nvPr/>
            </p:nvSpPr>
            <p:spPr>
              <a:xfrm>
                <a:off x="6681788" y="3452813"/>
                <a:ext cx="60325" cy="177800"/>
              </a:xfrm>
              <a:custGeom>
                <a:avLst/>
                <a:gdLst/>
                <a:ahLst/>
                <a:cxnLst/>
                <a:rect l="l" t="t" r="r" b="b"/>
                <a:pathLst>
                  <a:path w="16" h="47" extrusionOk="0">
                    <a:moveTo>
                      <a:pt x="0" y="47"/>
                    </a:moveTo>
                    <a:cubicBezTo>
                      <a:pt x="13" y="36"/>
                      <a:pt x="16" y="16"/>
                      <a:pt x="13" y="0"/>
                    </a:cubicBezTo>
                    <a:cubicBezTo>
                      <a:pt x="13" y="0"/>
                      <a:pt x="12" y="0"/>
                      <a:pt x="12" y="0"/>
                    </a:cubicBezTo>
                    <a:cubicBezTo>
                      <a:pt x="12" y="9"/>
                      <a:pt x="13" y="17"/>
                      <a:pt x="11" y="26"/>
                    </a:cubicBezTo>
                    <a:cubicBezTo>
                      <a:pt x="9" y="34"/>
                      <a:pt x="6" y="41"/>
                      <a:pt x="0" y="47"/>
                    </a:cubicBezTo>
                    <a:cubicBezTo>
                      <a:pt x="0" y="47"/>
                      <a:pt x="0" y="47"/>
                      <a:pt x="0" y="47"/>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52" name="Google Shape;3152;p22"/>
              <p:cNvSpPr/>
              <p:nvPr/>
            </p:nvSpPr>
            <p:spPr>
              <a:xfrm>
                <a:off x="6727826" y="3427413"/>
                <a:ext cx="3175" cy="11113"/>
              </a:xfrm>
              <a:custGeom>
                <a:avLst/>
                <a:gdLst/>
                <a:ahLst/>
                <a:cxnLst/>
                <a:rect l="l" t="t" r="r" b="b"/>
                <a:pathLst>
                  <a:path w="1" h="3" extrusionOk="0">
                    <a:moveTo>
                      <a:pt x="1" y="2"/>
                    </a:moveTo>
                    <a:cubicBezTo>
                      <a:pt x="1" y="2"/>
                      <a:pt x="1" y="1"/>
                      <a:pt x="1" y="1"/>
                    </a:cubicBezTo>
                    <a:cubicBezTo>
                      <a:pt x="1" y="0"/>
                      <a:pt x="0" y="0"/>
                      <a:pt x="0" y="1"/>
                    </a:cubicBezTo>
                    <a:cubicBezTo>
                      <a:pt x="0" y="1"/>
                      <a:pt x="0" y="2"/>
                      <a:pt x="0" y="2"/>
                    </a:cubicBezTo>
                    <a:cubicBezTo>
                      <a:pt x="0" y="3"/>
                      <a:pt x="1" y="3"/>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53" name="Google Shape;3153;p22"/>
              <p:cNvSpPr/>
              <p:nvPr/>
            </p:nvSpPr>
            <p:spPr>
              <a:xfrm>
                <a:off x="6727826" y="3411538"/>
                <a:ext cx="3175" cy="7938"/>
              </a:xfrm>
              <a:custGeom>
                <a:avLst/>
                <a:gdLst/>
                <a:ahLst/>
                <a:cxnLst/>
                <a:rect l="l" t="t" r="r" b="b"/>
                <a:pathLst>
                  <a:path w="1" h="2" extrusionOk="0">
                    <a:moveTo>
                      <a:pt x="1" y="0"/>
                    </a:moveTo>
                    <a:cubicBezTo>
                      <a:pt x="0" y="0"/>
                      <a:pt x="0" y="1"/>
                      <a:pt x="1" y="1"/>
                    </a:cubicBezTo>
                    <a:cubicBezTo>
                      <a:pt x="1" y="2"/>
                      <a:pt x="1" y="1"/>
                      <a:pt x="1"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54" name="Google Shape;3154;p22"/>
              <p:cNvSpPr/>
              <p:nvPr/>
            </p:nvSpPr>
            <p:spPr>
              <a:xfrm>
                <a:off x="6656388" y="3513138"/>
                <a:ext cx="25400" cy="117475"/>
              </a:xfrm>
              <a:custGeom>
                <a:avLst/>
                <a:gdLst/>
                <a:ahLst/>
                <a:cxnLst/>
                <a:rect l="l" t="t" r="r" b="b"/>
                <a:pathLst>
                  <a:path w="7" h="31" extrusionOk="0">
                    <a:moveTo>
                      <a:pt x="4" y="30"/>
                    </a:moveTo>
                    <a:cubicBezTo>
                      <a:pt x="0" y="21"/>
                      <a:pt x="4" y="10"/>
                      <a:pt x="7" y="1"/>
                    </a:cubicBezTo>
                    <a:cubicBezTo>
                      <a:pt x="7" y="1"/>
                      <a:pt x="6" y="0"/>
                      <a:pt x="5" y="1"/>
                    </a:cubicBezTo>
                    <a:cubicBezTo>
                      <a:pt x="3" y="6"/>
                      <a:pt x="2" y="12"/>
                      <a:pt x="2" y="17"/>
                    </a:cubicBezTo>
                    <a:cubicBezTo>
                      <a:pt x="1" y="22"/>
                      <a:pt x="1" y="26"/>
                      <a:pt x="3" y="30"/>
                    </a:cubicBezTo>
                    <a:cubicBezTo>
                      <a:pt x="3" y="31"/>
                      <a:pt x="4" y="30"/>
                      <a:pt x="4" y="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55" name="Google Shape;3155;p22"/>
              <p:cNvSpPr/>
              <p:nvPr/>
            </p:nvSpPr>
            <p:spPr>
              <a:xfrm>
                <a:off x="6678613" y="3487738"/>
                <a:ext cx="7938" cy="11113"/>
              </a:xfrm>
              <a:custGeom>
                <a:avLst/>
                <a:gdLst/>
                <a:ahLst/>
                <a:cxnLst/>
                <a:rect l="l" t="t" r="r" b="b"/>
                <a:pathLst>
                  <a:path w="2" h="3" extrusionOk="0">
                    <a:moveTo>
                      <a:pt x="1" y="3"/>
                    </a:moveTo>
                    <a:cubicBezTo>
                      <a:pt x="1" y="2"/>
                      <a:pt x="2" y="2"/>
                      <a:pt x="2" y="1"/>
                    </a:cubicBezTo>
                    <a:cubicBezTo>
                      <a:pt x="2" y="0"/>
                      <a:pt x="1" y="0"/>
                      <a:pt x="1" y="1"/>
                    </a:cubicBezTo>
                    <a:cubicBezTo>
                      <a:pt x="1" y="1"/>
                      <a:pt x="1" y="2"/>
                      <a:pt x="0" y="3"/>
                    </a:cubicBezTo>
                    <a:cubicBezTo>
                      <a:pt x="0" y="3"/>
                      <a:pt x="1" y="3"/>
                      <a:pt x="1" y="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56" name="Google Shape;3156;p22"/>
              <p:cNvSpPr/>
              <p:nvPr/>
            </p:nvSpPr>
            <p:spPr>
              <a:xfrm>
                <a:off x="6686551" y="3471863"/>
                <a:ext cx="3175" cy="4763"/>
              </a:xfrm>
              <a:custGeom>
                <a:avLst/>
                <a:gdLst/>
                <a:ahLst/>
                <a:cxnLst/>
                <a:rect l="l" t="t" r="r" b="b"/>
                <a:pathLst>
                  <a:path w="1" h="1" extrusionOk="0">
                    <a:moveTo>
                      <a:pt x="1" y="0"/>
                    </a:moveTo>
                    <a:cubicBezTo>
                      <a:pt x="0" y="0"/>
                      <a:pt x="0" y="0"/>
                      <a:pt x="1" y="1"/>
                    </a:cubicBezTo>
                    <a:cubicBezTo>
                      <a:pt x="1" y="1"/>
                      <a:pt x="1" y="0"/>
                      <a:pt x="1"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57" name="Google Shape;3157;p22"/>
              <p:cNvSpPr/>
              <p:nvPr/>
            </p:nvSpPr>
            <p:spPr>
              <a:xfrm>
                <a:off x="6761163" y="3340101"/>
                <a:ext cx="279400" cy="125413"/>
              </a:xfrm>
              <a:custGeom>
                <a:avLst/>
                <a:gdLst/>
                <a:ahLst/>
                <a:cxnLst/>
                <a:rect l="l" t="t" r="r" b="b"/>
                <a:pathLst>
                  <a:path w="74" h="33" extrusionOk="0">
                    <a:moveTo>
                      <a:pt x="35" y="1"/>
                    </a:moveTo>
                    <a:cubicBezTo>
                      <a:pt x="24" y="0"/>
                      <a:pt x="12" y="1"/>
                      <a:pt x="0" y="3"/>
                    </a:cubicBezTo>
                    <a:cubicBezTo>
                      <a:pt x="6" y="10"/>
                      <a:pt x="14" y="17"/>
                      <a:pt x="30" y="24"/>
                    </a:cubicBezTo>
                    <a:cubicBezTo>
                      <a:pt x="42" y="29"/>
                      <a:pt x="74" y="33"/>
                      <a:pt x="71" y="20"/>
                    </a:cubicBezTo>
                    <a:cubicBezTo>
                      <a:pt x="69" y="8"/>
                      <a:pt x="46" y="2"/>
                      <a:pt x="35" y="1"/>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58" name="Google Shape;3158;p22"/>
              <p:cNvSpPr/>
              <p:nvPr/>
            </p:nvSpPr>
            <p:spPr>
              <a:xfrm>
                <a:off x="6840538" y="3351213"/>
                <a:ext cx="177800" cy="65088"/>
              </a:xfrm>
              <a:custGeom>
                <a:avLst/>
                <a:gdLst/>
                <a:ahLst/>
                <a:cxnLst/>
                <a:rect l="l" t="t" r="r" b="b"/>
                <a:pathLst>
                  <a:path w="47" h="17" extrusionOk="0">
                    <a:moveTo>
                      <a:pt x="47" y="16"/>
                    </a:moveTo>
                    <a:cubicBezTo>
                      <a:pt x="36" y="3"/>
                      <a:pt x="17" y="0"/>
                      <a:pt x="1" y="2"/>
                    </a:cubicBezTo>
                    <a:cubicBezTo>
                      <a:pt x="0" y="2"/>
                      <a:pt x="0" y="3"/>
                      <a:pt x="1" y="3"/>
                    </a:cubicBezTo>
                    <a:cubicBezTo>
                      <a:pt x="9" y="3"/>
                      <a:pt x="18" y="3"/>
                      <a:pt x="26" y="5"/>
                    </a:cubicBezTo>
                    <a:cubicBezTo>
                      <a:pt x="34" y="7"/>
                      <a:pt x="41" y="11"/>
                      <a:pt x="46" y="17"/>
                    </a:cubicBezTo>
                    <a:cubicBezTo>
                      <a:pt x="47" y="17"/>
                      <a:pt x="47" y="16"/>
                      <a:pt x="47" y="1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59" name="Google Shape;3159;p22"/>
              <p:cNvSpPr/>
              <p:nvPr/>
            </p:nvSpPr>
            <p:spPr>
              <a:xfrm>
                <a:off x="6818313" y="3355975"/>
                <a:ext cx="6350" cy="3175"/>
              </a:xfrm>
              <a:custGeom>
                <a:avLst/>
                <a:gdLst/>
                <a:ahLst/>
                <a:cxnLst/>
                <a:rect l="l" t="t" r="r" b="b"/>
                <a:pathLst>
                  <a:path w="2" h="1" extrusionOk="0">
                    <a:moveTo>
                      <a:pt x="2" y="1"/>
                    </a:moveTo>
                    <a:cubicBezTo>
                      <a:pt x="1" y="1"/>
                      <a:pt x="1" y="1"/>
                      <a:pt x="0" y="1"/>
                    </a:cubicBezTo>
                    <a:cubicBezTo>
                      <a:pt x="0" y="1"/>
                      <a:pt x="0" y="1"/>
                      <a:pt x="0" y="1"/>
                    </a:cubicBezTo>
                    <a:cubicBezTo>
                      <a:pt x="1" y="1"/>
                      <a:pt x="1" y="1"/>
                      <a:pt x="2" y="1"/>
                    </a:cubicBezTo>
                    <a:cubicBezTo>
                      <a:pt x="2" y="1"/>
                      <a:pt x="2" y="0"/>
                      <a:pt x="2"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60" name="Google Shape;3160;p22"/>
              <p:cNvSpPr/>
              <p:nvPr/>
            </p:nvSpPr>
            <p:spPr>
              <a:xfrm>
                <a:off x="6802438" y="3355975"/>
                <a:ext cx="4763" cy="6350"/>
              </a:xfrm>
              <a:custGeom>
                <a:avLst/>
                <a:gdLst/>
                <a:ahLst/>
                <a:cxnLst/>
                <a:rect l="l" t="t" r="r" b="b"/>
                <a:pathLst>
                  <a:path w="1" h="2" extrusionOk="0">
                    <a:moveTo>
                      <a:pt x="0" y="1"/>
                    </a:moveTo>
                    <a:cubicBezTo>
                      <a:pt x="0" y="1"/>
                      <a:pt x="1" y="2"/>
                      <a:pt x="1" y="1"/>
                    </a:cubicBezTo>
                    <a:cubicBezTo>
                      <a:pt x="1" y="0"/>
                      <a:pt x="0" y="0"/>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61" name="Google Shape;3161;p22"/>
              <p:cNvSpPr/>
              <p:nvPr/>
            </p:nvSpPr>
            <p:spPr>
              <a:xfrm>
                <a:off x="6900863" y="3411538"/>
                <a:ext cx="112712" cy="26988"/>
              </a:xfrm>
              <a:custGeom>
                <a:avLst/>
                <a:gdLst/>
                <a:ahLst/>
                <a:cxnLst/>
                <a:rect l="l" t="t" r="r" b="b"/>
                <a:pathLst>
                  <a:path w="30" h="7" extrusionOk="0">
                    <a:moveTo>
                      <a:pt x="30" y="4"/>
                    </a:moveTo>
                    <a:cubicBezTo>
                      <a:pt x="21" y="7"/>
                      <a:pt x="10" y="3"/>
                      <a:pt x="1" y="0"/>
                    </a:cubicBezTo>
                    <a:cubicBezTo>
                      <a:pt x="1" y="0"/>
                      <a:pt x="0" y="1"/>
                      <a:pt x="1" y="1"/>
                    </a:cubicBezTo>
                    <a:cubicBezTo>
                      <a:pt x="6" y="3"/>
                      <a:pt x="11" y="5"/>
                      <a:pt x="17" y="5"/>
                    </a:cubicBezTo>
                    <a:cubicBezTo>
                      <a:pt x="21" y="6"/>
                      <a:pt x="26" y="6"/>
                      <a:pt x="30" y="4"/>
                    </a:cubicBezTo>
                    <a:cubicBezTo>
                      <a:pt x="30" y="4"/>
                      <a:pt x="30" y="3"/>
                      <a:pt x="30" y="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62" name="Google Shape;3162;p22"/>
              <p:cNvSpPr/>
              <p:nvPr/>
            </p:nvSpPr>
            <p:spPr>
              <a:xfrm>
                <a:off x="6873876" y="3405188"/>
                <a:ext cx="11113" cy="6350"/>
              </a:xfrm>
              <a:custGeom>
                <a:avLst/>
                <a:gdLst/>
                <a:ahLst/>
                <a:cxnLst/>
                <a:rect l="l" t="t" r="r" b="b"/>
                <a:pathLst>
                  <a:path w="3" h="2" extrusionOk="0">
                    <a:moveTo>
                      <a:pt x="3" y="1"/>
                    </a:moveTo>
                    <a:cubicBezTo>
                      <a:pt x="2" y="1"/>
                      <a:pt x="2" y="1"/>
                      <a:pt x="1" y="0"/>
                    </a:cubicBezTo>
                    <a:cubicBezTo>
                      <a:pt x="0" y="0"/>
                      <a:pt x="0" y="1"/>
                      <a:pt x="0" y="1"/>
                    </a:cubicBezTo>
                    <a:cubicBezTo>
                      <a:pt x="1" y="1"/>
                      <a:pt x="2" y="2"/>
                      <a:pt x="2" y="2"/>
                    </a:cubicBezTo>
                    <a:cubicBezTo>
                      <a:pt x="3" y="2"/>
                      <a:pt x="3" y="1"/>
                      <a:pt x="3"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63" name="Google Shape;3163;p22"/>
              <p:cNvSpPr/>
              <p:nvPr/>
            </p:nvSpPr>
            <p:spPr>
              <a:xfrm>
                <a:off x="6859588" y="3400425"/>
                <a:ext cx="3175" cy="4763"/>
              </a:xfrm>
              <a:custGeom>
                <a:avLst/>
                <a:gdLst/>
                <a:ahLst/>
                <a:cxnLst/>
                <a:rect l="l" t="t" r="r" b="b"/>
                <a:pathLst>
                  <a:path w="1" h="1" extrusionOk="0">
                    <a:moveTo>
                      <a:pt x="0" y="0"/>
                    </a:moveTo>
                    <a:cubicBezTo>
                      <a:pt x="0" y="1"/>
                      <a:pt x="0" y="1"/>
                      <a:pt x="0" y="1"/>
                    </a:cubicBezTo>
                    <a:cubicBezTo>
                      <a:pt x="1" y="0"/>
                      <a:pt x="0" y="0"/>
                      <a:pt x="0"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64" name="Google Shape;3164;p22"/>
              <p:cNvSpPr/>
              <p:nvPr/>
            </p:nvSpPr>
            <p:spPr>
              <a:xfrm>
                <a:off x="6437313" y="3246438"/>
                <a:ext cx="282575" cy="115888"/>
              </a:xfrm>
              <a:custGeom>
                <a:avLst/>
                <a:gdLst/>
                <a:ahLst/>
                <a:cxnLst/>
                <a:rect l="l" t="t" r="r" b="b"/>
                <a:pathLst>
                  <a:path w="75" h="31" extrusionOk="0">
                    <a:moveTo>
                      <a:pt x="40" y="30"/>
                    </a:moveTo>
                    <a:cubicBezTo>
                      <a:pt x="52" y="31"/>
                      <a:pt x="63" y="29"/>
                      <a:pt x="75" y="27"/>
                    </a:cubicBezTo>
                    <a:cubicBezTo>
                      <a:pt x="69" y="21"/>
                      <a:pt x="61" y="14"/>
                      <a:pt x="44" y="8"/>
                    </a:cubicBezTo>
                    <a:cubicBezTo>
                      <a:pt x="32" y="3"/>
                      <a:pt x="0" y="0"/>
                      <a:pt x="3" y="12"/>
                    </a:cubicBezTo>
                    <a:cubicBezTo>
                      <a:pt x="6" y="25"/>
                      <a:pt x="29" y="30"/>
                      <a:pt x="40" y="3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65" name="Google Shape;3165;p22"/>
              <p:cNvSpPr/>
              <p:nvPr/>
            </p:nvSpPr>
            <p:spPr>
              <a:xfrm>
                <a:off x="6459538" y="3295650"/>
                <a:ext cx="180975" cy="60325"/>
              </a:xfrm>
              <a:custGeom>
                <a:avLst/>
                <a:gdLst/>
                <a:ahLst/>
                <a:cxnLst/>
                <a:rect l="l" t="t" r="r" b="b"/>
                <a:pathLst>
                  <a:path w="48" h="16" extrusionOk="0">
                    <a:moveTo>
                      <a:pt x="1" y="0"/>
                    </a:moveTo>
                    <a:cubicBezTo>
                      <a:pt x="12" y="13"/>
                      <a:pt x="31" y="16"/>
                      <a:pt x="47" y="13"/>
                    </a:cubicBezTo>
                    <a:cubicBezTo>
                      <a:pt x="48" y="13"/>
                      <a:pt x="48" y="12"/>
                      <a:pt x="47" y="12"/>
                    </a:cubicBezTo>
                    <a:cubicBezTo>
                      <a:pt x="39" y="12"/>
                      <a:pt x="30" y="13"/>
                      <a:pt x="22" y="11"/>
                    </a:cubicBezTo>
                    <a:cubicBezTo>
                      <a:pt x="14" y="9"/>
                      <a:pt x="7" y="6"/>
                      <a:pt x="1" y="0"/>
                    </a:cubicBezTo>
                    <a:cubicBezTo>
                      <a:pt x="1" y="0"/>
                      <a:pt x="0" y="0"/>
                      <a:pt x="1"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66" name="Google Shape;3166;p22"/>
              <p:cNvSpPr/>
              <p:nvPr/>
            </p:nvSpPr>
            <p:spPr>
              <a:xfrm>
                <a:off x="6656388" y="3340100"/>
                <a:ext cx="6350" cy="4763"/>
              </a:xfrm>
              <a:custGeom>
                <a:avLst/>
                <a:gdLst/>
                <a:ahLst/>
                <a:cxnLst/>
                <a:rect l="l" t="t" r="r" b="b"/>
                <a:pathLst>
                  <a:path w="2" h="1" extrusionOk="0">
                    <a:moveTo>
                      <a:pt x="0" y="1"/>
                    </a:moveTo>
                    <a:cubicBezTo>
                      <a:pt x="1" y="1"/>
                      <a:pt x="1" y="1"/>
                      <a:pt x="2" y="1"/>
                    </a:cubicBezTo>
                    <a:cubicBezTo>
                      <a:pt x="2" y="1"/>
                      <a:pt x="2" y="0"/>
                      <a:pt x="2" y="0"/>
                    </a:cubicBezTo>
                    <a:cubicBezTo>
                      <a:pt x="1" y="0"/>
                      <a:pt x="1" y="0"/>
                      <a:pt x="0" y="0"/>
                    </a:cubicBezTo>
                    <a:cubicBezTo>
                      <a:pt x="0" y="0"/>
                      <a:pt x="0" y="1"/>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67" name="Google Shape;3167;p22"/>
              <p:cNvSpPr/>
              <p:nvPr/>
            </p:nvSpPr>
            <p:spPr>
              <a:xfrm>
                <a:off x="6673851" y="3340100"/>
                <a:ext cx="4763" cy="4763"/>
              </a:xfrm>
              <a:custGeom>
                <a:avLst/>
                <a:gdLst/>
                <a:ahLst/>
                <a:cxnLst/>
                <a:rect l="l" t="t" r="r" b="b"/>
                <a:pathLst>
                  <a:path w="1" h="1" extrusionOk="0">
                    <a:moveTo>
                      <a:pt x="1" y="1"/>
                    </a:moveTo>
                    <a:cubicBezTo>
                      <a:pt x="1" y="0"/>
                      <a:pt x="0" y="0"/>
                      <a:pt x="0" y="1"/>
                    </a:cubicBezTo>
                    <a:cubicBezTo>
                      <a:pt x="0" y="1"/>
                      <a:pt x="1"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68" name="Google Shape;3168;p22"/>
              <p:cNvSpPr/>
              <p:nvPr/>
            </p:nvSpPr>
            <p:spPr>
              <a:xfrm>
                <a:off x="6464301" y="3268663"/>
                <a:ext cx="112712" cy="26988"/>
              </a:xfrm>
              <a:custGeom>
                <a:avLst/>
                <a:gdLst/>
                <a:ahLst/>
                <a:cxnLst/>
                <a:rect l="l" t="t" r="r" b="b"/>
                <a:pathLst>
                  <a:path w="30" h="7" extrusionOk="0">
                    <a:moveTo>
                      <a:pt x="1" y="4"/>
                    </a:moveTo>
                    <a:cubicBezTo>
                      <a:pt x="9" y="0"/>
                      <a:pt x="20" y="4"/>
                      <a:pt x="29" y="7"/>
                    </a:cubicBezTo>
                    <a:cubicBezTo>
                      <a:pt x="30" y="7"/>
                      <a:pt x="30" y="6"/>
                      <a:pt x="30" y="5"/>
                    </a:cubicBezTo>
                    <a:cubicBezTo>
                      <a:pt x="25" y="3"/>
                      <a:pt x="19" y="2"/>
                      <a:pt x="14" y="2"/>
                    </a:cubicBezTo>
                    <a:cubicBezTo>
                      <a:pt x="9" y="1"/>
                      <a:pt x="4" y="1"/>
                      <a:pt x="0" y="3"/>
                    </a:cubicBezTo>
                    <a:cubicBezTo>
                      <a:pt x="0" y="3"/>
                      <a:pt x="0" y="4"/>
                      <a:pt x="1" y="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69" name="Google Shape;3169;p22"/>
              <p:cNvSpPr/>
              <p:nvPr/>
            </p:nvSpPr>
            <p:spPr>
              <a:xfrm>
                <a:off x="6591301" y="3290888"/>
                <a:ext cx="15875" cy="7938"/>
              </a:xfrm>
              <a:custGeom>
                <a:avLst/>
                <a:gdLst/>
                <a:ahLst/>
                <a:cxnLst/>
                <a:rect l="l" t="t" r="r" b="b"/>
                <a:pathLst>
                  <a:path w="4" h="2" extrusionOk="0">
                    <a:moveTo>
                      <a:pt x="1" y="1"/>
                    </a:moveTo>
                    <a:cubicBezTo>
                      <a:pt x="1" y="1"/>
                      <a:pt x="2" y="2"/>
                      <a:pt x="3" y="2"/>
                    </a:cubicBezTo>
                    <a:cubicBezTo>
                      <a:pt x="3" y="2"/>
                      <a:pt x="4" y="1"/>
                      <a:pt x="3" y="1"/>
                    </a:cubicBezTo>
                    <a:cubicBezTo>
                      <a:pt x="2" y="1"/>
                      <a:pt x="2" y="1"/>
                      <a:pt x="1" y="0"/>
                    </a:cubicBezTo>
                    <a:cubicBezTo>
                      <a:pt x="1" y="0"/>
                      <a:pt x="0"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70" name="Google Shape;3170;p22"/>
              <p:cNvSpPr/>
              <p:nvPr/>
            </p:nvSpPr>
            <p:spPr>
              <a:xfrm>
                <a:off x="6618288" y="3298825"/>
                <a:ext cx="3175" cy="3175"/>
              </a:xfrm>
              <a:custGeom>
                <a:avLst/>
                <a:gdLst/>
                <a:ahLst/>
                <a:cxnLst/>
                <a:rect l="l" t="t" r="r" b="b"/>
                <a:pathLst>
                  <a:path w="1" h="1" extrusionOk="0">
                    <a:moveTo>
                      <a:pt x="1" y="1"/>
                    </a:moveTo>
                    <a:cubicBezTo>
                      <a:pt x="1" y="0"/>
                      <a:pt x="0" y="0"/>
                      <a:pt x="0" y="1"/>
                    </a:cubicBezTo>
                    <a:cubicBezTo>
                      <a:pt x="0" y="1"/>
                      <a:pt x="1"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71" name="Google Shape;3171;p22"/>
              <p:cNvSpPr/>
              <p:nvPr/>
            </p:nvSpPr>
            <p:spPr>
              <a:xfrm>
                <a:off x="6757988" y="3167063"/>
                <a:ext cx="271463" cy="173038"/>
              </a:xfrm>
              <a:custGeom>
                <a:avLst/>
                <a:gdLst/>
                <a:ahLst/>
                <a:cxnLst/>
                <a:rect l="l" t="t" r="r" b="b"/>
                <a:pathLst>
                  <a:path w="72" h="46" extrusionOk="0">
                    <a:moveTo>
                      <a:pt x="22" y="19"/>
                    </a:moveTo>
                    <a:cubicBezTo>
                      <a:pt x="13" y="26"/>
                      <a:pt x="6" y="36"/>
                      <a:pt x="0" y="45"/>
                    </a:cubicBezTo>
                    <a:cubicBezTo>
                      <a:pt x="8" y="46"/>
                      <a:pt x="18" y="45"/>
                      <a:pt x="35" y="38"/>
                    </a:cubicBezTo>
                    <a:cubicBezTo>
                      <a:pt x="47" y="33"/>
                      <a:pt x="72" y="14"/>
                      <a:pt x="62" y="7"/>
                    </a:cubicBezTo>
                    <a:cubicBezTo>
                      <a:pt x="52" y="0"/>
                      <a:pt x="31" y="12"/>
                      <a:pt x="22" y="1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72" name="Google Shape;3172;p22"/>
              <p:cNvSpPr/>
              <p:nvPr/>
            </p:nvSpPr>
            <p:spPr>
              <a:xfrm>
                <a:off x="6813551" y="3194050"/>
                <a:ext cx="166688" cy="93663"/>
              </a:xfrm>
              <a:custGeom>
                <a:avLst/>
                <a:gdLst/>
                <a:ahLst/>
                <a:cxnLst/>
                <a:rect l="l" t="t" r="r" b="b"/>
                <a:pathLst>
                  <a:path w="44" h="25" extrusionOk="0">
                    <a:moveTo>
                      <a:pt x="44" y="2"/>
                    </a:moveTo>
                    <a:cubicBezTo>
                      <a:pt x="27" y="0"/>
                      <a:pt x="10" y="11"/>
                      <a:pt x="1" y="24"/>
                    </a:cubicBezTo>
                    <a:cubicBezTo>
                      <a:pt x="0" y="24"/>
                      <a:pt x="1" y="25"/>
                      <a:pt x="1" y="25"/>
                    </a:cubicBezTo>
                    <a:cubicBezTo>
                      <a:pt x="8" y="19"/>
                      <a:pt x="13" y="12"/>
                      <a:pt x="21" y="8"/>
                    </a:cubicBezTo>
                    <a:cubicBezTo>
                      <a:pt x="28" y="4"/>
                      <a:pt x="36" y="2"/>
                      <a:pt x="44" y="2"/>
                    </a:cubicBezTo>
                    <a:cubicBezTo>
                      <a:pt x="44" y="2"/>
                      <a:pt x="44" y="2"/>
                      <a:pt x="44"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73" name="Google Shape;3173;p22"/>
              <p:cNvSpPr/>
              <p:nvPr/>
            </p:nvSpPr>
            <p:spPr>
              <a:xfrm>
                <a:off x="6799263" y="3295650"/>
                <a:ext cx="7938" cy="6350"/>
              </a:xfrm>
              <a:custGeom>
                <a:avLst/>
                <a:gdLst/>
                <a:ahLst/>
                <a:cxnLst/>
                <a:rect l="l" t="t" r="r" b="b"/>
                <a:pathLst>
                  <a:path w="2" h="2" extrusionOk="0">
                    <a:moveTo>
                      <a:pt x="1" y="0"/>
                    </a:moveTo>
                    <a:cubicBezTo>
                      <a:pt x="1" y="1"/>
                      <a:pt x="0" y="1"/>
                      <a:pt x="0" y="2"/>
                    </a:cubicBezTo>
                    <a:cubicBezTo>
                      <a:pt x="0" y="2"/>
                      <a:pt x="0" y="2"/>
                      <a:pt x="0" y="2"/>
                    </a:cubicBezTo>
                    <a:cubicBezTo>
                      <a:pt x="1" y="2"/>
                      <a:pt x="1" y="1"/>
                      <a:pt x="2" y="1"/>
                    </a:cubicBezTo>
                    <a:cubicBezTo>
                      <a:pt x="2" y="0"/>
                      <a:pt x="1" y="0"/>
                      <a:pt x="1"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74" name="Google Shape;3174;p22"/>
              <p:cNvSpPr/>
              <p:nvPr/>
            </p:nvSpPr>
            <p:spPr>
              <a:xfrm>
                <a:off x="6788151" y="3309938"/>
                <a:ext cx="3175" cy="4763"/>
              </a:xfrm>
              <a:custGeom>
                <a:avLst/>
                <a:gdLst/>
                <a:ahLst/>
                <a:cxnLst/>
                <a:rect l="l" t="t" r="r" b="b"/>
                <a:pathLst>
                  <a:path w="1" h="1" extrusionOk="0">
                    <a:moveTo>
                      <a:pt x="0" y="1"/>
                    </a:moveTo>
                    <a:cubicBezTo>
                      <a:pt x="0" y="1"/>
                      <a:pt x="1" y="1"/>
                      <a:pt x="1" y="0"/>
                    </a:cubicBezTo>
                    <a:cubicBezTo>
                      <a:pt x="1" y="0"/>
                      <a:pt x="0" y="0"/>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75" name="Google Shape;3175;p22"/>
              <p:cNvSpPr/>
              <p:nvPr/>
            </p:nvSpPr>
            <p:spPr>
              <a:xfrm>
                <a:off x="6897688" y="3208338"/>
                <a:ext cx="90488" cy="76200"/>
              </a:xfrm>
              <a:custGeom>
                <a:avLst/>
                <a:gdLst/>
                <a:ahLst/>
                <a:cxnLst/>
                <a:rect l="l" t="t" r="r" b="b"/>
                <a:pathLst>
                  <a:path w="24" h="20" extrusionOk="0">
                    <a:moveTo>
                      <a:pt x="23" y="1"/>
                    </a:moveTo>
                    <a:cubicBezTo>
                      <a:pt x="19" y="9"/>
                      <a:pt x="9" y="14"/>
                      <a:pt x="0" y="18"/>
                    </a:cubicBezTo>
                    <a:cubicBezTo>
                      <a:pt x="0" y="19"/>
                      <a:pt x="0" y="20"/>
                      <a:pt x="1" y="20"/>
                    </a:cubicBezTo>
                    <a:cubicBezTo>
                      <a:pt x="6" y="18"/>
                      <a:pt x="11" y="15"/>
                      <a:pt x="15" y="11"/>
                    </a:cubicBezTo>
                    <a:cubicBezTo>
                      <a:pt x="19" y="8"/>
                      <a:pt x="22" y="5"/>
                      <a:pt x="24" y="1"/>
                    </a:cubicBezTo>
                    <a:cubicBezTo>
                      <a:pt x="24" y="1"/>
                      <a:pt x="23" y="0"/>
                      <a:pt x="23"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76" name="Google Shape;3176;p22"/>
              <p:cNvSpPr/>
              <p:nvPr/>
            </p:nvSpPr>
            <p:spPr>
              <a:xfrm>
                <a:off x="6873876" y="3287713"/>
                <a:ext cx="11113" cy="7938"/>
              </a:xfrm>
              <a:custGeom>
                <a:avLst/>
                <a:gdLst/>
                <a:ahLst/>
                <a:cxnLst/>
                <a:rect l="l" t="t" r="r" b="b"/>
                <a:pathLst>
                  <a:path w="3" h="2" extrusionOk="0">
                    <a:moveTo>
                      <a:pt x="2" y="1"/>
                    </a:moveTo>
                    <a:cubicBezTo>
                      <a:pt x="1" y="1"/>
                      <a:pt x="1" y="1"/>
                      <a:pt x="0" y="1"/>
                    </a:cubicBezTo>
                    <a:cubicBezTo>
                      <a:pt x="0" y="2"/>
                      <a:pt x="0" y="2"/>
                      <a:pt x="0" y="2"/>
                    </a:cubicBezTo>
                    <a:cubicBezTo>
                      <a:pt x="1" y="2"/>
                      <a:pt x="2" y="2"/>
                      <a:pt x="2" y="1"/>
                    </a:cubicBezTo>
                    <a:cubicBezTo>
                      <a:pt x="3" y="1"/>
                      <a:pt x="3" y="0"/>
                      <a:pt x="2"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77" name="Google Shape;3177;p22"/>
              <p:cNvSpPr/>
              <p:nvPr/>
            </p:nvSpPr>
            <p:spPr>
              <a:xfrm>
                <a:off x="6859588" y="3302000"/>
                <a:ext cx="3175" cy="4763"/>
              </a:xfrm>
              <a:custGeom>
                <a:avLst/>
                <a:gdLst/>
                <a:ahLst/>
                <a:cxnLst/>
                <a:rect l="l" t="t" r="r" b="b"/>
                <a:pathLst>
                  <a:path w="1" h="1" extrusionOk="0">
                    <a:moveTo>
                      <a:pt x="0" y="0"/>
                    </a:moveTo>
                    <a:cubicBezTo>
                      <a:pt x="0" y="1"/>
                      <a:pt x="1" y="0"/>
                      <a:pt x="0" y="0"/>
                    </a:cubicBezTo>
                    <a:cubicBezTo>
                      <a:pt x="0" y="0"/>
                      <a:pt x="0" y="0"/>
                      <a:pt x="0"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78" name="Google Shape;3178;p22"/>
              <p:cNvSpPr/>
              <p:nvPr/>
            </p:nvSpPr>
            <p:spPr>
              <a:xfrm>
                <a:off x="6451601" y="3362325"/>
                <a:ext cx="268288" cy="177800"/>
              </a:xfrm>
              <a:custGeom>
                <a:avLst/>
                <a:gdLst/>
                <a:ahLst/>
                <a:cxnLst/>
                <a:rect l="l" t="t" r="r" b="b"/>
                <a:pathLst>
                  <a:path w="71" h="47" extrusionOk="0">
                    <a:moveTo>
                      <a:pt x="49" y="27"/>
                    </a:moveTo>
                    <a:cubicBezTo>
                      <a:pt x="58" y="20"/>
                      <a:pt x="65" y="10"/>
                      <a:pt x="71" y="0"/>
                    </a:cubicBezTo>
                    <a:cubicBezTo>
                      <a:pt x="63" y="0"/>
                      <a:pt x="53" y="1"/>
                      <a:pt x="36" y="8"/>
                    </a:cubicBezTo>
                    <a:cubicBezTo>
                      <a:pt x="24" y="14"/>
                      <a:pt x="0" y="34"/>
                      <a:pt x="10" y="41"/>
                    </a:cubicBezTo>
                    <a:cubicBezTo>
                      <a:pt x="21" y="47"/>
                      <a:pt x="41" y="35"/>
                      <a:pt x="49" y="27"/>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79" name="Google Shape;3179;p22"/>
              <p:cNvSpPr/>
              <p:nvPr/>
            </p:nvSpPr>
            <p:spPr>
              <a:xfrm>
                <a:off x="6500813" y="3416300"/>
                <a:ext cx="161925" cy="96838"/>
              </a:xfrm>
              <a:custGeom>
                <a:avLst/>
                <a:gdLst/>
                <a:ahLst/>
                <a:cxnLst/>
                <a:rect l="l" t="t" r="r" b="b"/>
                <a:pathLst>
                  <a:path w="43" h="26" extrusionOk="0">
                    <a:moveTo>
                      <a:pt x="1" y="25"/>
                    </a:moveTo>
                    <a:cubicBezTo>
                      <a:pt x="18" y="26"/>
                      <a:pt x="33" y="14"/>
                      <a:pt x="43" y="1"/>
                    </a:cubicBezTo>
                    <a:cubicBezTo>
                      <a:pt x="43" y="0"/>
                      <a:pt x="43" y="0"/>
                      <a:pt x="42" y="0"/>
                    </a:cubicBezTo>
                    <a:cubicBezTo>
                      <a:pt x="36" y="6"/>
                      <a:pt x="30" y="13"/>
                      <a:pt x="23" y="18"/>
                    </a:cubicBezTo>
                    <a:cubicBezTo>
                      <a:pt x="16" y="22"/>
                      <a:pt x="9" y="24"/>
                      <a:pt x="1" y="24"/>
                    </a:cubicBezTo>
                    <a:cubicBezTo>
                      <a:pt x="0" y="24"/>
                      <a:pt x="0" y="25"/>
                      <a:pt x="1" y="2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80" name="Google Shape;3180;p22"/>
              <p:cNvSpPr/>
              <p:nvPr/>
            </p:nvSpPr>
            <p:spPr>
              <a:xfrm>
                <a:off x="6670676" y="3397250"/>
                <a:ext cx="11113" cy="11113"/>
              </a:xfrm>
              <a:custGeom>
                <a:avLst/>
                <a:gdLst/>
                <a:ahLst/>
                <a:cxnLst/>
                <a:rect l="l" t="t" r="r" b="b"/>
                <a:pathLst>
                  <a:path w="3" h="3" extrusionOk="0">
                    <a:moveTo>
                      <a:pt x="1" y="2"/>
                    </a:moveTo>
                    <a:cubicBezTo>
                      <a:pt x="2" y="2"/>
                      <a:pt x="2" y="2"/>
                      <a:pt x="2" y="1"/>
                    </a:cubicBezTo>
                    <a:cubicBezTo>
                      <a:pt x="3" y="1"/>
                      <a:pt x="2" y="0"/>
                      <a:pt x="2" y="1"/>
                    </a:cubicBezTo>
                    <a:cubicBezTo>
                      <a:pt x="1" y="1"/>
                      <a:pt x="1" y="1"/>
                      <a:pt x="1" y="2"/>
                    </a:cubicBezTo>
                    <a:cubicBezTo>
                      <a:pt x="0" y="2"/>
                      <a:pt x="1" y="3"/>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81" name="Google Shape;3181;p22"/>
              <p:cNvSpPr/>
              <p:nvPr/>
            </p:nvSpPr>
            <p:spPr>
              <a:xfrm>
                <a:off x="6686551" y="3386138"/>
                <a:ext cx="3175" cy="6350"/>
              </a:xfrm>
              <a:custGeom>
                <a:avLst/>
                <a:gdLst/>
                <a:ahLst/>
                <a:cxnLst/>
                <a:rect l="l" t="t" r="r" b="b"/>
                <a:pathLst>
                  <a:path w="1" h="2" extrusionOk="0">
                    <a:moveTo>
                      <a:pt x="1" y="1"/>
                    </a:moveTo>
                    <a:cubicBezTo>
                      <a:pt x="1" y="0"/>
                      <a:pt x="0" y="1"/>
                      <a:pt x="0" y="1"/>
                    </a:cubicBezTo>
                    <a:cubicBezTo>
                      <a:pt x="1" y="2"/>
                      <a:pt x="1"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82" name="Google Shape;3182;p22"/>
              <p:cNvSpPr/>
              <p:nvPr/>
            </p:nvSpPr>
            <p:spPr>
              <a:xfrm>
                <a:off x="6492875" y="3422650"/>
                <a:ext cx="90488" cy="76200"/>
              </a:xfrm>
              <a:custGeom>
                <a:avLst/>
                <a:gdLst/>
                <a:ahLst/>
                <a:cxnLst/>
                <a:rect l="l" t="t" r="r" b="b"/>
                <a:pathLst>
                  <a:path w="24" h="20" extrusionOk="0">
                    <a:moveTo>
                      <a:pt x="1" y="20"/>
                    </a:moveTo>
                    <a:cubicBezTo>
                      <a:pt x="5" y="11"/>
                      <a:pt x="15" y="6"/>
                      <a:pt x="23" y="1"/>
                    </a:cubicBezTo>
                    <a:cubicBezTo>
                      <a:pt x="24" y="1"/>
                      <a:pt x="23" y="0"/>
                      <a:pt x="22" y="0"/>
                    </a:cubicBezTo>
                    <a:cubicBezTo>
                      <a:pt x="17" y="2"/>
                      <a:pt x="13" y="5"/>
                      <a:pt x="9" y="9"/>
                    </a:cubicBezTo>
                    <a:cubicBezTo>
                      <a:pt x="5" y="12"/>
                      <a:pt x="2" y="15"/>
                      <a:pt x="0" y="19"/>
                    </a:cubicBezTo>
                    <a:cubicBezTo>
                      <a:pt x="0" y="20"/>
                      <a:pt x="1" y="20"/>
                      <a:pt x="1" y="2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83" name="Google Shape;3183;p22"/>
              <p:cNvSpPr/>
              <p:nvPr/>
            </p:nvSpPr>
            <p:spPr>
              <a:xfrm>
                <a:off x="6591301" y="3408363"/>
                <a:ext cx="15875" cy="7938"/>
              </a:xfrm>
              <a:custGeom>
                <a:avLst/>
                <a:gdLst/>
                <a:ahLst/>
                <a:cxnLst/>
                <a:rect l="l" t="t" r="r" b="b"/>
                <a:pathLst>
                  <a:path w="4" h="2" extrusionOk="0">
                    <a:moveTo>
                      <a:pt x="1" y="2"/>
                    </a:moveTo>
                    <a:cubicBezTo>
                      <a:pt x="2" y="2"/>
                      <a:pt x="3" y="1"/>
                      <a:pt x="3" y="1"/>
                    </a:cubicBezTo>
                    <a:cubicBezTo>
                      <a:pt x="4" y="1"/>
                      <a:pt x="3" y="0"/>
                      <a:pt x="3" y="0"/>
                    </a:cubicBezTo>
                    <a:cubicBezTo>
                      <a:pt x="2" y="0"/>
                      <a:pt x="2" y="1"/>
                      <a:pt x="1" y="1"/>
                    </a:cubicBezTo>
                    <a:cubicBezTo>
                      <a:pt x="0" y="1"/>
                      <a:pt x="1"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84" name="Google Shape;3184;p22"/>
              <p:cNvSpPr/>
              <p:nvPr/>
            </p:nvSpPr>
            <p:spPr>
              <a:xfrm>
                <a:off x="6618288" y="3400425"/>
                <a:ext cx="3175" cy="4763"/>
              </a:xfrm>
              <a:custGeom>
                <a:avLst/>
                <a:gdLst/>
                <a:ahLst/>
                <a:cxnLst/>
                <a:rect l="l" t="t" r="r" b="b"/>
                <a:pathLst>
                  <a:path w="1" h="1" extrusionOk="0">
                    <a:moveTo>
                      <a:pt x="0" y="0"/>
                    </a:moveTo>
                    <a:cubicBezTo>
                      <a:pt x="0" y="0"/>
                      <a:pt x="0" y="0"/>
                      <a:pt x="0" y="0"/>
                    </a:cubicBezTo>
                    <a:cubicBezTo>
                      <a:pt x="0" y="1"/>
                      <a:pt x="1" y="0"/>
                      <a:pt x="0"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85" name="Google Shape;3185;p22"/>
              <p:cNvSpPr/>
              <p:nvPr/>
            </p:nvSpPr>
            <p:spPr>
              <a:xfrm>
                <a:off x="6753226" y="3370263"/>
                <a:ext cx="174625" cy="271463"/>
              </a:xfrm>
              <a:custGeom>
                <a:avLst/>
                <a:gdLst/>
                <a:ahLst/>
                <a:cxnLst/>
                <a:rect l="l" t="t" r="r" b="b"/>
                <a:pathLst>
                  <a:path w="46" h="72" extrusionOk="0">
                    <a:moveTo>
                      <a:pt x="27" y="22"/>
                    </a:moveTo>
                    <a:cubicBezTo>
                      <a:pt x="20" y="13"/>
                      <a:pt x="10" y="6"/>
                      <a:pt x="1" y="0"/>
                    </a:cubicBezTo>
                    <a:cubicBezTo>
                      <a:pt x="0" y="8"/>
                      <a:pt x="1" y="18"/>
                      <a:pt x="7" y="35"/>
                    </a:cubicBezTo>
                    <a:cubicBezTo>
                      <a:pt x="12" y="47"/>
                      <a:pt x="31" y="72"/>
                      <a:pt x="39" y="62"/>
                    </a:cubicBezTo>
                    <a:cubicBezTo>
                      <a:pt x="46" y="52"/>
                      <a:pt x="34" y="31"/>
                      <a:pt x="27" y="2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86" name="Google Shape;3186;p22"/>
              <p:cNvSpPr/>
              <p:nvPr/>
            </p:nvSpPr>
            <p:spPr>
              <a:xfrm>
                <a:off x="6802438" y="3427413"/>
                <a:ext cx="98425" cy="165100"/>
              </a:xfrm>
              <a:custGeom>
                <a:avLst/>
                <a:gdLst/>
                <a:ahLst/>
                <a:cxnLst/>
                <a:rect l="l" t="t" r="r" b="b"/>
                <a:pathLst>
                  <a:path w="26" h="44" extrusionOk="0">
                    <a:moveTo>
                      <a:pt x="24" y="44"/>
                    </a:moveTo>
                    <a:cubicBezTo>
                      <a:pt x="26" y="27"/>
                      <a:pt x="14" y="10"/>
                      <a:pt x="2" y="1"/>
                    </a:cubicBezTo>
                    <a:cubicBezTo>
                      <a:pt x="1" y="0"/>
                      <a:pt x="0" y="1"/>
                      <a:pt x="1" y="1"/>
                    </a:cubicBezTo>
                    <a:cubicBezTo>
                      <a:pt x="7" y="8"/>
                      <a:pt x="13" y="13"/>
                      <a:pt x="18" y="21"/>
                    </a:cubicBezTo>
                    <a:cubicBezTo>
                      <a:pt x="22" y="28"/>
                      <a:pt x="24" y="36"/>
                      <a:pt x="23" y="44"/>
                    </a:cubicBezTo>
                    <a:cubicBezTo>
                      <a:pt x="23" y="44"/>
                      <a:pt x="24" y="44"/>
                      <a:pt x="24" y="4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87" name="Google Shape;3187;p22"/>
              <p:cNvSpPr/>
              <p:nvPr/>
            </p:nvSpPr>
            <p:spPr>
              <a:xfrm>
                <a:off x="6788151" y="3411538"/>
                <a:ext cx="11113" cy="7938"/>
              </a:xfrm>
              <a:custGeom>
                <a:avLst/>
                <a:gdLst/>
                <a:ahLst/>
                <a:cxnLst/>
                <a:rect l="l" t="t" r="r" b="b"/>
                <a:pathLst>
                  <a:path w="3" h="2" extrusionOk="0">
                    <a:moveTo>
                      <a:pt x="2" y="1"/>
                    </a:moveTo>
                    <a:cubicBezTo>
                      <a:pt x="2" y="1"/>
                      <a:pt x="1" y="0"/>
                      <a:pt x="1" y="0"/>
                    </a:cubicBezTo>
                    <a:cubicBezTo>
                      <a:pt x="1" y="0"/>
                      <a:pt x="0" y="0"/>
                      <a:pt x="0" y="0"/>
                    </a:cubicBezTo>
                    <a:cubicBezTo>
                      <a:pt x="1" y="1"/>
                      <a:pt x="1" y="1"/>
                      <a:pt x="2" y="2"/>
                    </a:cubicBezTo>
                    <a:cubicBezTo>
                      <a:pt x="2" y="2"/>
                      <a:pt x="3" y="1"/>
                      <a:pt x="2"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88" name="Google Shape;3188;p22"/>
              <p:cNvSpPr/>
              <p:nvPr/>
            </p:nvSpPr>
            <p:spPr>
              <a:xfrm>
                <a:off x="6777038" y="3400425"/>
                <a:ext cx="6350" cy="4763"/>
              </a:xfrm>
              <a:custGeom>
                <a:avLst/>
                <a:gdLst/>
                <a:ahLst/>
                <a:cxnLst/>
                <a:rect l="l" t="t" r="r" b="b"/>
                <a:pathLst>
                  <a:path w="2" h="1" extrusionOk="0">
                    <a:moveTo>
                      <a:pt x="1" y="0"/>
                    </a:moveTo>
                    <a:cubicBezTo>
                      <a:pt x="0" y="0"/>
                      <a:pt x="1" y="1"/>
                      <a:pt x="1" y="1"/>
                    </a:cubicBezTo>
                    <a:cubicBezTo>
                      <a:pt x="2" y="1"/>
                      <a:pt x="2" y="0"/>
                      <a:pt x="1"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89" name="Google Shape;3189;p22"/>
              <p:cNvSpPr/>
              <p:nvPr/>
            </p:nvSpPr>
            <p:spPr>
              <a:xfrm>
                <a:off x="6810376" y="3509963"/>
                <a:ext cx="71437" cy="90488"/>
              </a:xfrm>
              <a:custGeom>
                <a:avLst/>
                <a:gdLst/>
                <a:ahLst/>
                <a:cxnLst/>
                <a:rect l="l" t="t" r="r" b="b"/>
                <a:pathLst>
                  <a:path w="19" h="24" extrusionOk="0">
                    <a:moveTo>
                      <a:pt x="19" y="23"/>
                    </a:moveTo>
                    <a:cubicBezTo>
                      <a:pt x="10" y="19"/>
                      <a:pt x="5" y="9"/>
                      <a:pt x="1" y="0"/>
                    </a:cubicBezTo>
                    <a:cubicBezTo>
                      <a:pt x="1" y="0"/>
                      <a:pt x="0" y="0"/>
                      <a:pt x="0" y="1"/>
                    </a:cubicBezTo>
                    <a:cubicBezTo>
                      <a:pt x="2" y="6"/>
                      <a:pt x="5" y="11"/>
                      <a:pt x="8" y="15"/>
                    </a:cubicBezTo>
                    <a:cubicBezTo>
                      <a:pt x="11" y="19"/>
                      <a:pt x="14" y="22"/>
                      <a:pt x="19" y="24"/>
                    </a:cubicBezTo>
                    <a:cubicBezTo>
                      <a:pt x="19" y="24"/>
                      <a:pt x="19" y="23"/>
                      <a:pt x="19" y="2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90" name="Google Shape;3190;p22"/>
              <p:cNvSpPr/>
              <p:nvPr/>
            </p:nvSpPr>
            <p:spPr>
              <a:xfrm>
                <a:off x="6794501" y="3487738"/>
                <a:ext cx="7938" cy="11113"/>
              </a:xfrm>
              <a:custGeom>
                <a:avLst/>
                <a:gdLst/>
                <a:ahLst/>
                <a:cxnLst/>
                <a:rect l="l" t="t" r="r" b="b"/>
                <a:pathLst>
                  <a:path w="2" h="3" extrusionOk="0">
                    <a:moveTo>
                      <a:pt x="2" y="2"/>
                    </a:moveTo>
                    <a:cubicBezTo>
                      <a:pt x="2" y="1"/>
                      <a:pt x="2" y="1"/>
                      <a:pt x="1" y="0"/>
                    </a:cubicBezTo>
                    <a:cubicBezTo>
                      <a:pt x="1" y="0"/>
                      <a:pt x="0" y="0"/>
                      <a:pt x="0" y="0"/>
                    </a:cubicBezTo>
                    <a:cubicBezTo>
                      <a:pt x="1" y="1"/>
                      <a:pt x="1" y="2"/>
                      <a:pt x="1" y="2"/>
                    </a:cubicBezTo>
                    <a:cubicBezTo>
                      <a:pt x="1" y="3"/>
                      <a:pt x="2" y="3"/>
                      <a:pt x="2"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91" name="Google Shape;3191;p22"/>
              <p:cNvSpPr/>
              <p:nvPr/>
            </p:nvSpPr>
            <p:spPr>
              <a:xfrm>
                <a:off x="6788151" y="3471863"/>
                <a:ext cx="3175" cy="4763"/>
              </a:xfrm>
              <a:custGeom>
                <a:avLst/>
                <a:gdLst/>
                <a:ahLst/>
                <a:cxnLst/>
                <a:rect l="l" t="t" r="r" b="b"/>
                <a:pathLst>
                  <a:path w="1" h="1" extrusionOk="0">
                    <a:moveTo>
                      <a:pt x="0" y="0"/>
                    </a:moveTo>
                    <a:cubicBezTo>
                      <a:pt x="0" y="0"/>
                      <a:pt x="0" y="1"/>
                      <a:pt x="1" y="0"/>
                    </a:cubicBezTo>
                    <a:cubicBezTo>
                      <a:pt x="1" y="0"/>
                      <a:pt x="1" y="0"/>
                      <a:pt x="0"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92" name="Google Shape;3192;p22"/>
              <p:cNvSpPr/>
              <p:nvPr/>
            </p:nvSpPr>
            <p:spPr>
              <a:xfrm>
                <a:off x="6550026" y="3065463"/>
                <a:ext cx="180975" cy="266700"/>
              </a:xfrm>
              <a:custGeom>
                <a:avLst/>
                <a:gdLst/>
                <a:ahLst/>
                <a:cxnLst/>
                <a:rect l="l" t="t" r="r" b="b"/>
                <a:pathLst>
                  <a:path w="48" h="71" extrusionOk="0">
                    <a:moveTo>
                      <a:pt x="20" y="49"/>
                    </a:moveTo>
                    <a:cubicBezTo>
                      <a:pt x="28" y="58"/>
                      <a:pt x="38" y="65"/>
                      <a:pt x="47" y="71"/>
                    </a:cubicBezTo>
                    <a:cubicBezTo>
                      <a:pt x="48" y="63"/>
                      <a:pt x="47" y="53"/>
                      <a:pt x="39" y="36"/>
                    </a:cubicBezTo>
                    <a:cubicBezTo>
                      <a:pt x="34" y="24"/>
                      <a:pt x="14" y="0"/>
                      <a:pt x="7" y="10"/>
                    </a:cubicBezTo>
                    <a:cubicBezTo>
                      <a:pt x="0" y="21"/>
                      <a:pt x="13" y="41"/>
                      <a:pt x="20" y="4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93" name="Google Shape;3193;p22"/>
              <p:cNvSpPr/>
              <p:nvPr/>
            </p:nvSpPr>
            <p:spPr>
              <a:xfrm>
                <a:off x="6580188" y="3114676"/>
                <a:ext cx="98425" cy="161925"/>
              </a:xfrm>
              <a:custGeom>
                <a:avLst/>
                <a:gdLst/>
                <a:ahLst/>
                <a:cxnLst/>
                <a:rect l="l" t="t" r="r" b="b"/>
                <a:pathLst>
                  <a:path w="26" h="43" extrusionOk="0">
                    <a:moveTo>
                      <a:pt x="1" y="1"/>
                    </a:moveTo>
                    <a:cubicBezTo>
                      <a:pt x="0" y="18"/>
                      <a:pt x="12" y="33"/>
                      <a:pt x="25" y="43"/>
                    </a:cubicBezTo>
                    <a:cubicBezTo>
                      <a:pt x="25" y="43"/>
                      <a:pt x="26" y="43"/>
                      <a:pt x="25" y="42"/>
                    </a:cubicBezTo>
                    <a:cubicBezTo>
                      <a:pt x="19" y="36"/>
                      <a:pt x="13" y="30"/>
                      <a:pt x="8" y="23"/>
                    </a:cubicBezTo>
                    <a:cubicBezTo>
                      <a:pt x="4" y="16"/>
                      <a:pt x="1" y="9"/>
                      <a:pt x="1" y="1"/>
                    </a:cubicBezTo>
                    <a:cubicBezTo>
                      <a:pt x="1" y="0"/>
                      <a:pt x="1" y="0"/>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94" name="Google Shape;3194;p22"/>
              <p:cNvSpPr/>
              <p:nvPr/>
            </p:nvSpPr>
            <p:spPr>
              <a:xfrm>
                <a:off x="6686551" y="3284538"/>
                <a:ext cx="6350" cy="11113"/>
              </a:xfrm>
              <a:custGeom>
                <a:avLst/>
                <a:gdLst/>
                <a:ahLst/>
                <a:cxnLst/>
                <a:rect l="l" t="t" r="r" b="b"/>
                <a:pathLst>
                  <a:path w="2" h="3" extrusionOk="0">
                    <a:moveTo>
                      <a:pt x="0" y="1"/>
                    </a:moveTo>
                    <a:cubicBezTo>
                      <a:pt x="1" y="2"/>
                      <a:pt x="1" y="2"/>
                      <a:pt x="1" y="2"/>
                    </a:cubicBezTo>
                    <a:cubicBezTo>
                      <a:pt x="2" y="3"/>
                      <a:pt x="2" y="2"/>
                      <a:pt x="2" y="2"/>
                    </a:cubicBezTo>
                    <a:cubicBezTo>
                      <a:pt x="2" y="1"/>
                      <a:pt x="1" y="1"/>
                      <a:pt x="1" y="1"/>
                    </a:cubicBezTo>
                    <a:cubicBezTo>
                      <a:pt x="0" y="0"/>
                      <a:pt x="0" y="1"/>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95" name="Google Shape;3195;p22"/>
              <p:cNvSpPr/>
              <p:nvPr/>
            </p:nvSpPr>
            <p:spPr>
              <a:xfrm>
                <a:off x="6700838" y="3298825"/>
                <a:ext cx="3175" cy="3175"/>
              </a:xfrm>
              <a:custGeom>
                <a:avLst/>
                <a:gdLst/>
                <a:ahLst/>
                <a:cxnLst/>
                <a:rect l="l" t="t" r="r" b="b"/>
                <a:pathLst>
                  <a:path w="1" h="1" extrusionOk="0">
                    <a:moveTo>
                      <a:pt x="1" y="1"/>
                    </a:moveTo>
                    <a:cubicBezTo>
                      <a:pt x="1" y="1"/>
                      <a:pt x="1" y="0"/>
                      <a:pt x="0" y="0"/>
                    </a:cubicBezTo>
                    <a:cubicBezTo>
                      <a:pt x="0" y="1"/>
                      <a:pt x="0"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96" name="Google Shape;3196;p22"/>
              <p:cNvSpPr/>
              <p:nvPr/>
            </p:nvSpPr>
            <p:spPr>
              <a:xfrm>
                <a:off x="6591301" y="3106738"/>
                <a:ext cx="79375" cy="90488"/>
              </a:xfrm>
              <a:custGeom>
                <a:avLst/>
                <a:gdLst/>
                <a:ahLst/>
                <a:cxnLst/>
                <a:rect l="l" t="t" r="r" b="b"/>
                <a:pathLst>
                  <a:path w="21" h="24" extrusionOk="0">
                    <a:moveTo>
                      <a:pt x="1" y="1"/>
                    </a:moveTo>
                    <a:cubicBezTo>
                      <a:pt x="10" y="5"/>
                      <a:pt x="15" y="15"/>
                      <a:pt x="19" y="23"/>
                    </a:cubicBezTo>
                    <a:cubicBezTo>
                      <a:pt x="20" y="24"/>
                      <a:pt x="21" y="23"/>
                      <a:pt x="21" y="22"/>
                    </a:cubicBezTo>
                    <a:cubicBezTo>
                      <a:pt x="18" y="17"/>
                      <a:pt x="15" y="13"/>
                      <a:pt x="12" y="9"/>
                    </a:cubicBezTo>
                    <a:cubicBezTo>
                      <a:pt x="9" y="5"/>
                      <a:pt x="6" y="2"/>
                      <a:pt x="1" y="0"/>
                    </a:cubicBezTo>
                    <a:cubicBezTo>
                      <a:pt x="1" y="0"/>
                      <a:pt x="0"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97" name="Google Shape;3197;p22"/>
              <p:cNvSpPr/>
              <p:nvPr/>
            </p:nvSpPr>
            <p:spPr>
              <a:xfrm>
                <a:off x="6673851" y="3205163"/>
                <a:ext cx="12700" cy="14288"/>
              </a:xfrm>
              <a:custGeom>
                <a:avLst/>
                <a:gdLst/>
                <a:ahLst/>
                <a:cxnLst/>
                <a:rect l="l" t="t" r="r" b="b"/>
                <a:pathLst>
                  <a:path w="3" h="4" extrusionOk="0">
                    <a:moveTo>
                      <a:pt x="1" y="1"/>
                    </a:moveTo>
                    <a:cubicBezTo>
                      <a:pt x="1" y="2"/>
                      <a:pt x="1" y="3"/>
                      <a:pt x="2" y="3"/>
                    </a:cubicBezTo>
                    <a:cubicBezTo>
                      <a:pt x="2" y="4"/>
                      <a:pt x="3" y="3"/>
                      <a:pt x="2" y="3"/>
                    </a:cubicBezTo>
                    <a:cubicBezTo>
                      <a:pt x="2" y="2"/>
                      <a:pt x="2" y="2"/>
                      <a:pt x="2" y="1"/>
                    </a:cubicBezTo>
                    <a:cubicBezTo>
                      <a:pt x="1" y="0"/>
                      <a:pt x="0"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98" name="Google Shape;3198;p22"/>
              <p:cNvSpPr/>
              <p:nvPr/>
            </p:nvSpPr>
            <p:spPr>
              <a:xfrm>
                <a:off x="6689726" y="3230563"/>
                <a:ext cx="3175" cy="4763"/>
              </a:xfrm>
              <a:custGeom>
                <a:avLst/>
                <a:gdLst/>
                <a:ahLst/>
                <a:cxnLst/>
                <a:rect l="l" t="t" r="r" b="b"/>
                <a:pathLst>
                  <a:path w="1" h="1" extrusionOk="0">
                    <a:moveTo>
                      <a:pt x="1" y="0"/>
                    </a:moveTo>
                    <a:cubicBezTo>
                      <a:pt x="1" y="0"/>
                      <a:pt x="1" y="0"/>
                      <a:pt x="0" y="0"/>
                    </a:cubicBezTo>
                    <a:cubicBezTo>
                      <a:pt x="0" y="0"/>
                      <a:pt x="0" y="1"/>
                      <a:pt x="1"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99" name="Google Shape;3199;p22"/>
              <p:cNvSpPr/>
              <p:nvPr/>
            </p:nvSpPr>
            <p:spPr>
              <a:xfrm>
                <a:off x="6692901" y="3298826"/>
                <a:ext cx="101600" cy="106362"/>
              </a:xfrm>
              <a:custGeom>
                <a:avLst/>
                <a:gdLst/>
                <a:ahLst/>
                <a:cxnLst/>
                <a:rect l="l" t="t" r="r" b="b"/>
                <a:pathLst>
                  <a:path w="27" h="28" extrusionOk="0">
                    <a:moveTo>
                      <a:pt x="5" y="6"/>
                    </a:moveTo>
                    <a:cubicBezTo>
                      <a:pt x="2" y="8"/>
                      <a:pt x="0" y="11"/>
                      <a:pt x="0" y="14"/>
                    </a:cubicBezTo>
                    <a:cubicBezTo>
                      <a:pt x="0" y="18"/>
                      <a:pt x="1" y="21"/>
                      <a:pt x="4" y="24"/>
                    </a:cubicBezTo>
                    <a:cubicBezTo>
                      <a:pt x="7" y="27"/>
                      <a:pt x="11" y="28"/>
                      <a:pt x="15" y="27"/>
                    </a:cubicBezTo>
                    <a:cubicBezTo>
                      <a:pt x="23" y="24"/>
                      <a:pt x="27" y="14"/>
                      <a:pt x="23" y="7"/>
                    </a:cubicBezTo>
                    <a:cubicBezTo>
                      <a:pt x="20" y="0"/>
                      <a:pt x="9" y="2"/>
                      <a:pt x="5"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00" name="Google Shape;3200;p22"/>
              <p:cNvSpPr/>
              <p:nvPr/>
            </p:nvSpPr>
            <p:spPr>
              <a:xfrm>
                <a:off x="6686551" y="3306763"/>
                <a:ext cx="112712" cy="101600"/>
              </a:xfrm>
              <a:custGeom>
                <a:avLst/>
                <a:gdLst/>
                <a:ahLst/>
                <a:cxnLst/>
                <a:rect l="l" t="t" r="r" b="b"/>
                <a:pathLst>
                  <a:path w="30" h="27" extrusionOk="0">
                    <a:moveTo>
                      <a:pt x="18" y="2"/>
                    </a:moveTo>
                    <a:cubicBezTo>
                      <a:pt x="13" y="0"/>
                      <a:pt x="7" y="5"/>
                      <a:pt x="5" y="9"/>
                    </a:cubicBezTo>
                    <a:cubicBezTo>
                      <a:pt x="3" y="15"/>
                      <a:pt x="6" y="21"/>
                      <a:pt x="11" y="23"/>
                    </a:cubicBezTo>
                    <a:cubicBezTo>
                      <a:pt x="24" y="27"/>
                      <a:pt x="30" y="4"/>
                      <a:pt x="17" y="2"/>
                    </a:cubicBezTo>
                    <a:cubicBezTo>
                      <a:pt x="16" y="2"/>
                      <a:pt x="16" y="3"/>
                      <a:pt x="16" y="3"/>
                    </a:cubicBezTo>
                    <a:cubicBezTo>
                      <a:pt x="28" y="5"/>
                      <a:pt x="23" y="25"/>
                      <a:pt x="12" y="22"/>
                    </a:cubicBezTo>
                    <a:cubicBezTo>
                      <a:pt x="0" y="19"/>
                      <a:pt x="6" y="0"/>
                      <a:pt x="18" y="3"/>
                    </a:cubicBezTo>
                    <a:cubicBezTo>
                      <a:pt x="18" y="3"/>
                      <a:pt x="18" y="2"/>
                      <a:pt x="18"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01" name="Google Shape;3201;p22"/>
              <p:cNvSpPr/>
              <p:nvPr/>
            </p:nvSpPr>
            <p:spPr>
              <a:xfrm>
                <a:off x="6734176" y="3325813"/>
                <a:ext cx="7938" cy="6350"/>
              </a:xfrm>
              <a:custGeom>
                <a:avLst/>
                <a:gdLst/>
                <a:ahLst/>
                <a:cxnLst/>
                <a:rect l="l" t="t" r="r" b="b"/>
                <a:pathLst>
                  <a:path w="2" h="2" extrusionOk="0">
                    <a:moveTo>
                      <a:pt x="1" y="1"/>
                    </a:moveTo>
                    <a:cubicBezTo>
                      <a:pt x="1" y="2"/>
                      <a:pt x="2" y="0"/>
                      <a:pt x="1" y="0"/>
                    </a:cubicBezTo>
                    <a:cubicBezTo>
                      <a:pt x="0" y="0"/>
                      <a:pt x="0"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02" name="Google Shape;3202;p22"/>
              <p:cNvSpPr/>
              <p:nvPr/>
            </p:nvSpPr>
            <p:spPr>
              <a:xfrm>
                <a:off x="6727826" y="3340100"/>
                <a:ext cx="6350" cy="4763"/>
              </a:xfrm>
              <a:custGeom>
                <a:avLst/>
                <a:gdLst/>
                <a:ahLst/>
                <a:cxnLst/>
                <a:rect l="l" t="t" r="r" b="b"/>
                <a:pathLst>
                  <a:path w="2" h="1" extrusionOk="0">
                    <a:moveTo>
                      <a:pt x="1" y="1"/>
                    </a:moveTo>
                    <a:cubicBezTo>
                      <a:pt x="2" y="1"/>
                      <a:pt x="2" y="0"/>
                      <a:pt x="1" y="0"/>
                    </a:cubicBezTo>
                    <a:cubicBezTo>
                      <a:pt x="1" y="0"/>
                      <a:pt x="0"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03" name="Google Shape;3203;p22"/>
              <p:cNvSpPr/>
              <p:nvPr/>
            </p:nvSpPr>
            <p:spPr>
              <a:xfrm>
                <a:off x="6719888" y="3351213"/>
                <a:ext cx="3175" cy="4763"/>
              </a:xfrm>
              <a:custGeom>
                <a:avLst/>
                <a:gdLst/>
                <a:ahLst/>
                <a:cxnLst/>
                <a:rect l="l" t="t" r="r" b="b"/>
                <a:pathLst>
                  <a:path w="1" h="1" extrusionOk="0">
                    <a:moveTo>
                      <a:pt x="0" y="1"/>
                    </a:moveTo>
                    <a:cubicBezTo>
                      <a:pt x="1" y="1"/>
                      <a:pt x="1" y="0"/>
                      <a:pt x="1" y="0"/>
                    </a:cubicBezTo>
                    <a:cubicBezTo>
                      <a:pt x="0" y="0"/>
                      <a:pt x="0" y="1"/>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04" name="Google Shape;3204;p22"/>
              <p:cNvSpPr/>
              <p:nvPr/>
            </p:nvSpPr>
            <p:spPr>
              <a:xfrm>
                <a:off x="6746876" y="3340100"/>
                <a:ext cx="6350" cy="7938"/>
              </a:xfrm>
              <a:custGeom>
                <a:avLst/>
                <a:gdLst/>
                <a:ahLst/>
                <a:cxnLst/>
                <a:rect l="l" t="t" r="r" b="b"/>
                <a:pathLst>
                  <a:path w="2" h="2" extrusionOk="0">
                    <a:moveTo>
                      <a:pt x="1" y="2"/>
                    </a:moveTo>
                    <a:cubicBezTo>
                      <a:pt x="2" y="2"/>
                      <a:pt x="2" y="1"/>
                      <a:pt x="1" y="1"/>
                    </a:cubicBezTo>
                    <a:cubicBezTo>
                      <a:pt x="0" y="0"/>
                      <a:pt x="0"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05" name="Google Shape;3205;p22"/>
              <p:cNvSpPr/>
              <p:nvPr/>
            </p:nvSpPr>
            <p:spPr>
              <a:xfrm>
                <a:off x="6738938" y="3367088"/>
                <a:ext cx="3175" cy="7938"/>
              </a:xfrm>
              <a:custGeom>
                <a:avLst/>
                <a:gdLst/>
                <a:ahLst/>
                <a:cxnLst/>
                <a:rect l="l" t="t" r="r" b="b"/>
                <a:pathLst>
                  <a:path w="1" h="2" extrusionOk="0">
                    <a:moveTo>
                      <a:pt x="0" y="1"/>
                    </a:moveTo>
                    <a:cubicBezTo>
                      <a:pt x="1" y="2"/>
                      <a:pt x="1" y="1"/>
                      <a:pt x="1" y="1"/>
                    </a:cubicBezTo>
                    <a:cubicBezTo>
                      <a:pt x="0" y="0"/>
                      <a:pt x="0" y="1"/>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06" name="Google Shape;3206;p22"/>
              <p:cNvSpPr/>
              <p:nvPr/>
            </p:nvSpPr>
            <p:spPr>
              <a:xfrm>
                <a:off x="6731001" y="3348038"/>
                <a:ext cx="7938" cy="7938"/>
              </a:xfrm>
              <a:custGeom>
                <a:avLst/>
                <a:gdLst/>
                <a:ahLst/>
                <a:cxnLst/>
                <a:rect l="l" t="t" r="r" b="b"/>
                <a:pathLst>
                  <a:path w="2" h="2" extrusionOk="0">
                    <a:moveTo>
                      <a:pt x="1" y="2"/>
                    </a:moveTo>
                    <a:cubicBezTo>
                      <a:pt x="2" y="2"/>
                      <a:pt x="2" y="0"/>
                      <a:pt x="1" y="0"/>
                    </a:cubicBezTo>
                    <a:cubicBezTo>
                      <a:pt x="1" y="0"/>
                      <a:pt x="0" y="1"/>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07" name="Google Shape;3207;p22"/>
              <p:cNvSpPr/>
              <p:nvPr/>
            </p:nvSpPr>
            <p:spPr>
              <a:xfrm>
                <a:off x="6723063" y="3367088"/>
                <a:ext cx="7938" cy="7938"/>
              </a:xfrm>
              <a:custGeom>
                <a:avLst/>
                <a:gdLst/>
                <a:ahLst/>
                <a:cxnLst/>
                <a:rect l="l" t="t" r="r" b="b"/>
                <a:pathLst>
                  <a:path w="2" h="2" extrusionOk="0">
                    <a:moveTo>
                      <a:pt x="2" y="1"/>
                    </a:moveTo>
                    <a:cubicBezTo>
                      <a:pt x="2" y="1"/>
                      <a:pt x="2" y="1"/>
                      <a:pt x="2" y="1"/>
                    </a:cubicBezTo>
                    <a:cubicBezTo>
                      <a:pt x="2" y="0"/>
                      <a:pt x="1" y="0"/>
                      <a:pt x="0" y="1"/>
                    </a:cubicBezTo>
                    <a:cubicBezTo>
                      <a:pt x="0" y="1"/>
                      <a:pt x="0" y="1"/>
                      <a:pt x="0" y="1"/>
                    </a:cubicBezTo>
                    <a:cubicBezTo>
                      <a:pt x="0" y="2"/>
                      <a:pt x="2" y="2"/>
                      <a:pt x="2"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08" name="Google Shape;3208;p22"/>
              <p:cNvSpPr/>
              <p:nvPr/>
            </p:nvSpPr>
            <p:spPr>
              <a:xfrm>
                <a:off x="6746876" y="3359150"/>
                <a:ext cx="11113" cy="7938"/>
              </a:xfrm>
              <a:custGeom>
                <a:avLst/>
                <a:gdLst/>
                <a:ahLst/>
                <a:cxnLst/>
                <a:rect l="l" t="t" r="r" b="b"/>
                <a:pathLst>
                  <a:path w="3" h="2" extrusionOk="0">
                    <a:moveTo>
                      <a:pt x="1" y="2"/>
                    </a:moveTo>
                    <a:cubicBezTo>
                      <a:pt x="2" y="2"/>
                      <a:pt x="3" y="0"/>
                      <a:pt x="2" y="0"/>
                    </a:cubicBezTo>
                    <a:cubicBezTo>
                      <a:pt x="1" y="0"/>
                      <a:pt x="0" y="1"/>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09" name="Google Shape;3209;p22"/>
              <p:cNvSpPr/>
              <p:nvPr/>
            </p:nvSpPr>
            <p:spPr>
              <a:xfrm>
                <a:off x="6742113" y="3375025"/>
                <a:ext cx="11113" cy="6350"/>
              </a:xfrm>
              <a:custGeom>
                <a:avLst/>
                <a:gdLst/>
                <a:ahLst/>
                <a:cxnLst/>
                <a:rect l="l" t="t" r="r" b="b"/>
                <a:pathLst>
                  <a:path w="3" h="2" extrusionOk="0">
                    <a:moveTo>
                      <a:pt x="2" y="2"/>
                    </a:moveTo>
                    <a:cubicBezTo>
                      <a:pt x="2" y="2"/>
                      <a:pt x="2" y="2"/>
                      <a:pt x="2" y="2"/>
                    </a:cubicBezTo>
                    <a:cubicBezTo>
                      <a:pt x="3" y="1"/>
                      <a:pt x="2" y="0"/>
                      <a:pt x="1" y="1"/>
                    </a:cubicBezTo>
                    <a:cubicBezTo>
                      <a:pt x="1" y="1"/>
                      <a:pt x="1" y="1"/>
                      <a:pt x="1" y="1"/>
                    </a:cubicBezTo>
                    <a:cubicBezTo>
                      <a:pt x="0" y="1"/>
                      <a:pt x="1" y="2"/>
                      <a:pt x="2"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10" name="Google Shape;3210;p22"/>
              <p:cNvSpPr/>
              <p:nvPr/>
            </p:nvSpPr>
            <p:spPr>
              <a:xfrm>
                <a:off x="6757988" y="3351213"/>
                <a:ext cx="6350" cy="7938"/>
              </a:xfrm>
              <a:custGeom>
                <a:avLst/>
                <a:gdLst/>
                <a:ahLst/>
                <a:cxnLst/>
                <a:rect l="l" t="t" r="r" b="b"/>
                <a:pathLst>
                  <a:path w="2" h="2" extrusionOk="0">
                    <a:moveTo>
                      <a:pt x="1" y="2"/>
                    </a:moveTo>
                    <a:cubicBezTo>
                      <a:pt x="2" y="2"/>
                      <a:pt x="2" y="0"/>
                      <a:pt x="1" y="0"/>
                    </a:cubicBezTo>
                    <a:cubicBezTo>
                      <a:pt x="0" y="0"/>
                      <a:pt x="0" y="1"/>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11" name="Google Shape;3211;p22"/>
              <p:cNvSpPr/>
              <p:nvPr/>
            </p:nvSpPr>
            <p:spPr>
              <a:xfrm>
                <a:off x="6753226" y="3328988"/>
                <a:ext cx="7938" cy="3175"/>
              </a:xfrm>
              <a:custGeom>
                <a:avLst/>
                <a:gdLst/>
                <a:ahLst/>
                <a:cxnLst/>
                <a:rect l="l" t="t" r="r" b="b"/>
                <a:pathLst>
                  <a:path w="2" h="1" extrusionOk="0">
                    <a:moveTo>
                      <a:pt x="0" y="1"/>
                    </a:moveTo>
                    <a:cubicBezTo>
                      <a:pt x="1" y="1"/>
                      <a:pt x="2" y="0"/>
                      <a:pt x="1" y="0"/>
                    </a:cubicBezTo>
                    <a:cubicBezTo>
                      <a:pt x="0" y="0"/>
                      <a:pt x="0" y="1"/>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12" name="Google Shape;3212;p22"/>
              <p:cNvSpPr/>
              <p:nvPr/>
            </p:nvSpPr>
            <p:spPr>
              <a:xfrm>
                <a:off x="6738938" y="3325813"/>
                <a:ext cx="7938" cy="3175"/>
              </a:xfrm>
              <a:custGeom>
                <a:avLst/>
                <a:gdLst/>
                <a:ahLst/>
                <a:cxnLst/>
                <a:rect l="l" t="t" r="r" b="b"/>
                <a:pathLst>
                  <a:path w="2" h="1" extrusionOk="0">
                    <a:moveTo>
                      <a:pt x="1" y="1"/>
                    </a:moveTo>
                    <a:cubicBezTo>
                      <a:pt x="2" y="1"/>
                      <a:pt x="2" y="0"/>
                      <a:pt x="1" y="0"/>
                    </a:cubicBezTo>
                    <a:cubicBezTo>
                      <a:pt x="1" y="0"/>
                      <a:pt x="0" y="1"/>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13" name="Google Shape;3213;p22"/>
              <p:cNvSpPr/>
              <p:nvPr/>
            </p:nvSpPr>
            <p:spPr>
              <a:xfrm>
                <a:off x="6716713" y="3332163"/>
                <a:ext cx="11113" cy="7938"/>
              </a:xfrm>
              <a:custGeom>
                <a:avLst/>
                <a:gdLst/>
                <a:ahLst/>
                <a:cxnLst/>
                <a:rect l="l" t="t" r="r" b="b"/>
                <a:pathLst>
                  <a:path w="3" h="2" extrusionOk="0">
                    <a:moveTo>
                      <a:pt x="1" y="2"/>
                    </a:moveTo>
                    <a:cubicBezTo>
                      <a:pt x="2" y="2"/>
                      <a:pt x="3" y="1"/>
                      <a:pt x="2" y="0"/>
                    </a:cubicBezTo>
                    <a:cubicBezTo>
                      <a:pt x="0" y="0"/>
                      <a:pt x="0"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14" name="Google Shape;3214;p22"/>
              <p:cNvSpPr/>
              <p:nvPr/>
            </p:nvSpPr>
            <p:spPr>
              <a:xfrm>
                <a:off x="6708776" y="3362325"/>
                <a:ext cx="11113" cy="7938"/>
              </a:xfrm>
              <a:custGeom>
                <a:avLst/>
                <a:gdLst/>
                <a:ahLst/>
                <a:cxnLst/>
                <a:rect l="l" t="t" r="r" b="b"/>
                <a:pathLst>
                  <a:path w="3" h="2" extrusionOk="0">
                    <a:moveTo>
                      <a:pt x="1" y="2"/>
                    </a:moveTo>
                    <a:cubicBezTo>
                      <a:pt x="1" y="2"/>
                      <a:pt x="2" y="2"/>
                      <a:pt x="2" y="2"/>
                    </a:cubicBezTo>
                    <a:cubicBezTo>
                      <a:pt x="3" y="2"/>
                      <a:pt x="3" y="0"/>
                      <a:pt x="2" y="0"/>
                    </a:cubicBezTo>
                    <a:cubicBezTo>
                      <a:pt x="2" y="0"/>
                      <a:pt x="2" y="0"/>
                      <a:pt x="2" y="0"/>
                    </a:cubicBezTo>
                    <a:cubicBezTo>
                      <a:pt x="1" y="0"/>
                      <a:pt x="0"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15" name="Google Shape;3215;p22"/>
              <p:cNvSpPr/>
              <p:nvPr/>
            </p:nvSpPr>
            <p:spPr>
              <a:xfrm>
                <a:off x="6734176" y="3355975"/>
                <a:ext cx="7938" cy="6350"/>
              </a:xfrm>
              <a:custGeom>
                <a:avLst/>
                <a:gdLst/>
                <a:ahLst/>
                <a:cxnLst/>
                <a:rect l="l" t="t" r="r" b="b"/>
                <a:pathLst>
                  <a:path w="2" h="2" extrusionOk="0">
                    <a:moveTo>
                      <a:pt x="2" y="1"/>
                    </a:moveTo>
                    <a:cubicBezTo>
                      <a:pt x="2" y="0"/>
                      <a:pt x="1" y="0"/>
                      <a:pt x="1" y="0"/>
                    </a:cubicBezTo>
                    <a:cubicBezTo>
                      <a:pt x="1" y="0"/>
                      <a:pt x="0" y="2"/>
                      <a:pt x="1" y="2"/>
                    </a:cubicBezTo>
                    <a:cubicBezTo>
                      <a:pt x="1" y="2"/>
                      <a:pt x="1" y="2"/>
                      <a:pt x="1" y="2"/>
                    </a:cubicBezTo>
                    <a:cubicBezTo>
                      <a:pt x="2" y="2"/>
                      <a:pt x="2" y="1"/>
                      <a:pt x="2"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16" name="Google Shape;3216;p22"/>
              <p:cNvSpPr/>
              <p:nvPr/>
            </p:nvSpPr>
            <p:spPr>
              <a:xfrm>
                <a:off x="6731001" y="3378200"/>
                <a:ext cx="3175" cy="7938"/>
              </a:xfrm>
              <a:custGeom>
                <a:avLst/>
                <a:gdLst/>
                <a:ahLst/>
                <a:cxnLst/>
                <a:rect l="l" t="t" r="r" b="b"/>
                <a:pathLst>
                  <a:path w="1" h="2" extrusionOk="0">
                    <a:moveTo>
                      <a:pt x="0" y="1"/>
                    </a:moveTo>
                    <a:cubicBezTo>
                      <a:pt x="1" y="2"/>
                      <a:pt x="1" y="0"/>
                      <a:pt x="1" y="0"/>
                    </a:cubicBezTo>
                    <a:cubicBezTo>
                      <a:pt x="0" y="0"/>
                      <a:pt x="0" y="1"/>
                      <a:pt x="0"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17" name="Google Shape;3217;p22"/>
              <p:cNvSpPr/>
              <p:nvPr/>
            </p:nvSpPr>
            <p:spPr>
              <a:xfrm>
                <a:off x="6734176" y="3332163"/>
                <a:ext cx="12700" cy="12700"/>
              </a:xfrm>
              <a:custGeom>
                <a:avLst/>
                <a:gdLst/>
                <a:ahLst/>
                <a:cxnLst/>
                <a:rect l="l" t="t" r="r" b="b"/>
                <a:pathLst>
                  <a:path w="3" h="3" extrusionOk="0">
                    <a:moveTo>
                      <a:pt x="1" y="2"/>
                    </a:moveTo>
                    <a:cubicBezTo>
                      <a:pt x="2" y="3"/>
                      <a:pt x="3" y="1"/>
                      <a:pt x="2" y="0"/>
                    </a:cubicBezTo>
                    <a:cubicBezTo>
                      <a:pt x="0" y="0"/>
                      <a:pt x="0"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18" name="Google Shape;3218;p22"/>
              <p:cNvSpPr/>
              <p:nvPr/>
            </p:nvSpPr>
            <p:spPr>
              <a:xfrm>
                <a:off x="6757988" y="3336925"/>
                <a:ext cx="11113" cy="7938"/>
              </a:xfrm>
              <a:custGeom>
                <a:avLst/>
                <a:gdLst/>
                <a:ahLst/>
                <a:cxnLst/>
                <a:rect l="l" t="t" r="r" b="b"/>
                <a:pathLst>
                  <a:path w="3" h="2" extrusionOk="0">
                    <a:moveTo>
                      <a:pt x="1" y="2"/>
                    </a:moveTo>
                    <a:cubicBezTo>
                      <a:pt x="2" y="2"/>
                      <a:pt x="3" y="0"/>
                      <a:pt x="1" y="0"/>
                    </a:cubicBezTo>
                    <a:cubicBezTo>
                      <a:pt x="0" y="0"/>
                      <a:pt x="0"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2530309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Google Shape;2830;p21">
            <a:extLst>
              <a:ext uri="{FF2B5EF4-FFF2-40B4-BE49-F238E27FC236}">
                <a16:creationId xmlns:a16="http://schemas.microsoft.com/office/drawing/2014/main" id="{ED174B3D-5E13-4B48-DBA1-185A25B99F40}"/>
              </a:ext>
            </a:extLst>
          </p:cNvPr>
          <p:cNvSpPr/>
          <p:nvPr userDrawn="1"/>
        </p:nvSpPr>
        <p:spPr>
          <a:xfrm rot="16200000" flipH="1">
            <a:off x="-451476" y="1247978"/>
            <a:ext cx="1179200" cy="946619"/>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 name="Google Shape;2928;p21">
            <a:extLst>
              <a:ext uri="{FF2B5EF4-FFF2-40B4-BE49-F238E27FC236}">
                <a16:creationId xmlns:a16="http://schemas.microsoft.com/office/drawing/2014/main" id="{95703187-6CAD-0AF1-DB90-269930B867D4}"/>
              </a:ext>
            </a:extLst>
          </p:cNvPr>
          <p:cNvSpPr/>
          <p:nvPr userDrawn="1"/>
        </p:nvSpPr>
        <p:spPr>
          <a:xfrm rot="10800000" flipH="1">
            <a:off x="-1" y="58005"/>
            <a:ext cx="963710" cy="777467"/>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 name="Google Shape;2806;p21">
            <a:extLst>
              <a:ext uri="{FF2B5EF4-FFF2-40B4-BE49-F238E27FC236}">
                <a16:creationId xmlns:a16="http://schemas.microsoft.com/office/drawing/2014/main" id="{1DC893B2-8802-38A4-D5ED-713D4DE3BBD7}"/>
              </a:ext>
            </a:extLst>
          </p:cNvPr>
          <p:cNvSpPr/>
          <p:nvPr userDrawn="1"/>
        </p:nvSpPr>
        <p:spPr>
          <a:xfrm rot="728333">
            <a:off x="10524712" y="5733705"/>
            <a:ext cx="2105478" cy="1663933"/>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 name="Google Shape;2186;p17">
            <a:extLst>
              <a:ext uri="{FF2B5EF4-FFF2-40B4-BE49-F238E27FC236}">
                <a16:creationId xmlns:a16="http://schemas.microsoft.com/office/drawing/2014/main" id="{FFE37ACD-BE11-47E2-AF6D-12C372C780E1}"/>
              </a:ext>
            </a:extLst>
          </p:cNvPr>
          <p:cNvSpPr/>
          <p:nvPr userDrawn="1"/>
        </p:nvSpPr>
        <p:spPr>
          <a:xfrm rot="10071667" flipH="1">
            <a:off x="-1187574" y="5438232"/>
            <a:ext cx="2105478" cy="1663933"/>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 name="Google Shape;2192;p17">
            <a:extLst>
              <a:ext uri="{FF2B5EF4-FFF2-40B4-BE49-F238E27FC236}">
                <a16:creationId xmlns:a16="http://schemas.microsoft.com/office/drawing/2014/main" id="{62E998D9-7135-AAE1-15B4-EC65A017801C}"/>
              </a:ext>
            </a:extLst>
          </p:cNvPr>
          <p:cNvSpPr/>
          <p:nvPr userDrawn="1"/>
        </p:nvSpPr>
        <p:spPr>
          <a:xfrm rot="16200000">
            <a:off x="-156008" y="5189891"/>
            <a:ext cx="1179200" cy="946619"/>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0" name="Google Shape;2313;p17">
            <a:extLst>
              <a:ext uri="{FF2B5EF4-FFF2-40B4-BE49-F238E27FC236}">
                <a16:creationId xmlns:a16="http://schemas.microsoft.com/office/drawing/2014/main" id="{BF6FCE5D-C7C1-DD1C-7797-48C6F9C52133}"/>
              </a:ext>
            </a:extLst>
          </p:cNvPr>
          <p:cNvSpPr/>
          <p:nvPr userDrawn="1"/>
        </p:nvSpPr>
        <p:spPr>
          <a:xfrm rot="20576915">
            <a:off x="-372177" y="4214716"/>
            <a:ext cx="963710" cy="777467"/>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 name="Google Shape;2270;p17">
            <a:extLst>
              <a:ext uri="{FF2B5EF4-FFF2-40B4-BE49-F238E27FC236}">
                <a16:creationId xmlns:a16="http://schemas.microsoft.com/office/drawing/2014/main" id="{7C30B15B-AFD9-633C-EF48-8FAF05F2C729}"/>
              </a:ext>
            </a:extLst>
          </p:cNvPr>
          <p:cNvSpPr/>
          <p:nvPr userDrawn="1"/>
        </p:nvSpPr>
        <p:spPr>
          <a:xfrm rot="16200000">
            <a:off x="11386064" y="1452582"/>
            <a:ext cx="674700" cy="541623"/>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 name="Google Shape;2309;p17">
            <a:extLst>
              <a:ext uri="{FF2B5EF4-FFF2-40B4-BE49-F238E27FC236}">
                <a16:creationId xmlns:a16="http://schemas.microsoft.com/office/drawing/2014/main" id="{B6BC48F6-50DD-F11C-B43F-BF7820DD819D}"/>
              </a:ext>
            </a:extLst>
          </p:cNvPr>
          <p:cNvSpPr/>
          <p:nvPr userDrawn="1"/>
        </p:nvSpPr>
        <p:spPr>
          <a:xfrm rot="3480231">
            <a:off x="11448025" y="82759"/>
            <a:ext cx="1179200" cy="946619"/>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02718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accent1"/>
        </a:solidFill>
        <a:effectLst/>
      </p:bgPr>
    </p:bg>
    <p:spTree>
      <p:nvGrpSpPr>
        <p:cNvPr id="1" name="Shape 352"/>
        <p:cNvGrpSpPr/>
        <p:nvPr/>
      </p:nvGrpSpPr>
      <p:grpSpPr>
        <a:xfrm>
          <a:off x="0" y="0"/>
          <a:ext cx="0" cy="0"/>
          <a:chOff x="0" y="0"/>
          <a:chExt cx="0" cy="0"/>
        </a:xfrm>
      </p:grpSpPr>
      <p:grpSp>
        <p:nvGrpSpPr>
          <p:cNvPr id="353" name="Google Shape;353;p14"/>
          <p:cNvGrpSpPr/>
          <p:nvPr/>
        </p:nvGrpSpPr>
        <p:grpSpPr>
          <a:xfrm>
            <a:off x="-146" y="-165"/>
            <a:ext cx="12161710" cy="6858015"/>
            <a:chOff x="-110" y="-124"/>
            <a:chExt cx="9143904" cy="5143511"/>
          </a:xfrm>
        </p:grpSpPr>
        <p:sp>
          <p:nvSpPr>
            <p:cNvPr id="354" name="Google Shape;354;p14"/>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 name="Google Shape;355;p14"/>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 name="Google Shape;356;p14"/>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 name="Google Shape;357;p14"/>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 name="Google Shape;358;p14"/>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 name="Google Shape;359;p14"/>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 name="Google Shape;360;p14"/>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 name="Google Shape;361;p14"/>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 name="Google Shape;362;p14"/>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 name="Google Shape;363;p14"/>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 name="Google Shape;364;p14"/>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 name="Google Shape;365;p14"/>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 name="Google Shape;366;p14"/>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 name="Google Shape;367;p14"/>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 name="Google Shape;368;p14"/>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 name="Google Shape;369;p14"/>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 name="Google Shape;370;p14"/>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 name="Google Shape;371;p14"/>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 name="Google Shape;372;p14"/>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 name="Google Shape;373;p14"/>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 name="Google Shape;374;p14"/>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 name="Google Shape;375;p14"/>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14"/>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 name="Google Shape;377;p14"/>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 name="Google Shape;378;p14"/>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 name="Google Shape;379;p14"/>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 name="Google Shape;380;p14"/>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81" name="Google Shape;381;p14"/>
          <p:cNvSpPr/>
          <p:nvPr/>
        </p:nvSpPr>
        <p:spPr>
          <a:xfrm>
            <a:off x="364496" y="411000"/>
            <a:ext cx="11432846" cy="60360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2" name="Google Shape;382;p14"/>
          <p:cNvSpPr txBox="1">
            <a:spLocks noGrp="1"/>
          </p:cNvSpPr>
          <p:nvPr>
            <p:ph type="title"/>
          </p:nvPr>
        </p:nvSpPr>
        <p:spPr>
          <a:xfrm>
            <a:off x="957625" y="722271"/>
            <a:ext cx="10246588"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514925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7" t="19488" r="156" b="52440"/>
          <a:stretch>
            <a:fillRect/>
          </a:stretch>
        </p:blipFill>
        <p:spPr bwMode="auto">
          <a:xfrm>
            <a:off x="0" y="3429000"/>
            <a:ext cx="12161838" cy="3446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0582" b="-1"/>
          <a:stretch>
            <a:fillRect/>
          </a:stretch>
        </p:blipFill>
        <p:spPr bwMode="auto">
          <a:xfrm>
            <a:off x="0" y="-9126"/>
            <a:ext cx="12161838" cy="35866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858857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066724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9792" y="1709739"/>
            <a:ext cx="10489585" cy="2852737"/>
          </a:xfrm>
        </p:spPr>
        <p:txBody>
          <a:bodyPr anchor="b"/>
          <a:lstStyle>
            <a:lvl1pPr>
              <a:defRPr sz="5985"/>
            </a:lvl1pPr>
          </a:lstStyle>
          <a:p>
            <a:r>
              <a:rPr lang="zh-CN" altLang="en-US"/>
              <a:t>单击此处编辑母版标题样式</a:t>
            </a:r>
          </a:p>
        </p:txBody>
      </p:sp>
      <p:sp>
        <p:nvSpPr>
          <p:cNvPr id="3" name="文本占位符 2"/>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defTabSz="912114">
              <a:buClrTx/>
              <a:defRPr/>
            </a:pPr>
            <a:fld id="{D997B5FA-0921-464F-AAE1-844C04324D75}" type="datetimeFigureOut">
              <a:rPr lang="zh-CN" altLang="en-US" kern="1200" smtClean="0">
                <a:solidFill>
                  <a:prstClr val="black">
                    <a:tint val="75000"/>
                  </a:prstClr>
                </a:solidFill>
                <a:latin typeface="华康少女文字W5(P)"/>
                <a:cs typeface="+mn-cs"/>
              </a:rPr>
              <a:pPr defTabSz="912114">
                <a:buClrTx/>
                <a:defRPr/>
              </a:pPr>
              <a:t>2025/5/12</a:t>
            </a:fld>
            <a:endParaRPr lang="zh-CN" altLang="en-US" kern="1200">
              <a:solidFill>
                <a:prstClr val="black">
                  <a:tint val="75000"/>
                </a:prstClr>
              </a:solidFill>
              <a:latin typeface="华康少女文字W5(P)"/>
              <a:cs typeface="+mn-cs"/>
            </a:endParaRPr>
          </a:p>
        </p:txBody>
      </p:sp>
      <p:sp>
        <p:nvSpPr>
          <p:cNvPr id="5" name="页脚占位符 4"/>
          <p:cNvSpPr>
            <a:spLocks noGrp="1"/>
          </p:cNvSpPr>
          <p:nvPr>
            <p:ph type="ftr" sz="quarter" idx="11"/>
          </p:nvPr>
        </p:nvSpPr>
        <p:spPr/>
        <p:txBody>
          <a:bodyPr/>
          <a:lstStyle/>
          <a:p>
            <a:pPr defTabSz="912114">
              <a:buClrTx/>
              <a:defRPr/>
            </a:pPr>
            <a:endParaRPr lang="zh-CN" altLang="en-US" kern="1200">
              <a:solidFill>
                <a:prstClr val="black">
                  <a:tint val="75000"/>
                </a:prstClr>
              </a:solidFill>
              <a:latin typeface="华康少女文字W5(P)"/>
              <a:cs typeface="+mn-cs"/>
            </a:endParaRPr>
          </a:p>
        </p:txBody>
      </p:sp>
      <p:sp>
        <p:nvSpPr>
          <p:cNvPr id="6" name="灯片编号占位符 5"/>
          <p:cNvSpPr>
            <a:spLocks noGrp="1"/>
          </p:cNvSpPr>
          <p:nvPr>
            <p:ph type="sldNum" sz="quarter" idx="12"/>
          </p:nvPr>
        </p:nvSpPr>
        <p:spPr/>
        <p:txBody>
          <a:bodyPr/>
          <a:lstStyle/>
          <a:p>
            <a:pPr defTabSz="912114">
              <a:buClrTx/>
              <a:defRPr/>
            </a:pPr>
            <a:fld id="{565CE74E-AB26-4998-AD42-012C4C1AD076}" type="slidenum">
              <a:rPr lang="zh-CN" altLang="en-US" kern="1200" smtClean="0">
                <a:solidFill>
                  <a:prstClr val="black">
                    <a:tint val="75000"/>
                  </a:prstClr>
                </a:solidFill>
                <a:latin typeface="华康少女文字W5(P)"/>
                <a:cs typeface="+mn-cs"/>
              </a:rPr>
              <a:pPr defTabSz="912114">
                <a:buClrTx/>
                <a:defRPr/>
              </a:pPr>
              <a:t>‹#›</a:t>
            </a:fld>
            <a:endParaRPr lang="zh-CN" altLang="en-US" kern="1200">
              <a:solidFill>
                <a:prstClr val="black">
                  <a:tint val="75000"/>
                </a:prstClr>
              </a:solidFill>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7330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6126"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56931"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912114">
              <a:buClrTx/>
              <a:defRPr/>
            </a:pPr>
            <a:fld id="{D997B5FA-0921-464F-AAE1-844C04324D75}" type="datetimeFigureOut">
              <a:rPr lang="zh-CN" altLang="en-US" kern="1200" smtClean="0">
                <a:solidFill>
                  <a:prstClr val="black">
                    <a:tint val="75000"/>
                  </a:prstClr>
                </a:solidFill>
                <a:latin typeface="华康少女文字W5(P)"/>
                <a:cs typeface="+mn-cs"/>
              </a:rPr>
              <a:pPr defTabSz="912114">
                <a:buClrTx/>
                <a:defRPr/>
              </a:pPr>
              <a:t>2025/5/12</a:t>
            </a:fld>
            <a:endParaRPr lang="zh-CN" altLang="en-US" kern="1200">
              <a:solidFill>
                <a:prstClr val="black">
                  <a:tint val="75000"/>
                </a:prstClr>
              </a:solidFill>
              <a:latin typeface="华康少女文字W5(P)"/>
              <a:cs typeface="+mn-cs"/>
            </a:endParaRPr>
          </a:p>
        </p:txBody>
      </p:sp>
      <p:sp>
        <p:nvSpPr>
          <p:cNvPr id="6" name="页脚占位符 5"/>
          <p:cNvSpPr>
            <a:spLocks noGrp="1"/>
          </p:cNvSpPr>
          <p:nvPr>
            <p:ph type="ftr" sz="quarter" idx="11"/>
          </p:nvPr>
        </p:nvSpPr>
        <p:spPr/>
        <p:txBody>
          <a:bodyPr/>
          <a:lstStyle/>
          <a:p>
            <a:pPr defTabSz="912114">
              <a:buClrTx/>
              <a:defRPr/>
            </a:pPr>
            <a:endParaRPr lang="zh-CN" altLang="en-US" kern="1200">
              <a:solidFill>
                <a:prstClr val="black">
                  <a:tint val="75000"/>
                </a:prstClr>
              </a:solidFill>
              <a:latin typeface="华康少女文字W5(P)"/>
              <a:cs typeface="+mn-cs"/>
            </a:endParaRPr>
          </a:p>
        </p:txBody>
      </p:sp>
      <p:sp>
        <p:nvSpPr>
          <p:cNvPr id="7" name="灯片编号占位符 6"/>
          <p:cNvSpPr>
            <a:spLocks noGrp="1"/>
          </p:cNvSpPr>
          <p:nvPr>
            <p:ph type="sldNum" sz="quarter" idx="12"/>
          </p:nvPr>
        </p:nvSpPr>
        <p:spPr/>
        <p:txBody>
          <a:bodyPr/>
          <a:lstStyle/>
          <a:p>
            <a:pPr defTabSz="912114">
              <a:buClrTx/>
              <a:defRPr/>
            </a:pPr>
            <a:fld id="{565CE74E-AB26-4998-AD42-012C4C1AD076}" type="slidenum">
              <a:rPr lang="zh-CN" altLang="en-US" kern="1200" smtClean="0">
                <a:solidFill>
                  <a:prstClr val="black">
                    <a:tint val="75000"/>
                  </a:prstClr>
                </a:solidFill>
                <a:latin typeface="华康少女文字W5(P)"/>
                <a:cs typeface="+mn-cs"/>
              </a:rPr>
              <a:pPr defTabSz="912114">
                <a:buClrTx/>
                <a:defRPr/>
              </a:pPr>
              <a:t>‹#›</a:t>
            </a:fld>
            <a:endParaRPr lang="zh-CN" altLang="en-US" kern="1200">
              <a:solidFill>
                <a:prstClr val="black">
                  <a:tint val="75000"/>
                </a:prstClr>
              </a:solidFill>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569241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7711" y="365126"/>
            <a:ext cx="10489585" cy="1325563"/>
          </a:xfrm>
        </p:spPr>
        <p:txBody>
          <a:bodyPr/>
          <a:lstStyle/>
          <a:p>
            <a:r>
              <a:rPr lang="zh-CN" altLang="en-US"/>
              <a:t>单击此处编辑母版标题样式</a:t>
            </a:r>
          </a:p>
        </p:txBody>
      </p:sp>
      <p:sp>
        <p:nvSpPr>
          <p:cNvPr id="3" name="文本占位符 2"/>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单击此处编辑母版文本样式</a:t>
            </a:r>
          </a:p>
        </p:txBody>
      </p:sp>
      <p:sp>
        <p:nvSpPr>
          <p:cNvPr id="4" name="内容占位符 3"/>
          <p:cNvSpPr>
            <a:spLocks noGrp="1"/>
          </p:cNvSpPr>
          <p:nvPr>
            <p:ph sz="half" idx="2"/>
          </p:nvPr>
        </p:nvSpPr>
        <p:spPr>
          <a:xfrm>
            <a:off x="837711" y="2505075"/>
            <a:ext cx="514502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单击此处编辑母版文本样式</a:t>
            </a:r>
          </a:p>
        </p:txBody>
      </p:sp>
      <p:sp>
        <p:nvSpPr>
          <p:cNvPr id="6" name="内容占位符 5"/>
          <p:cNvSpPr>
            <a:spLocks noGrp="1"/>
          </p:cNvSpPr>
          <p:nvPr>
            <p:ph sz="quarter" idx="4"/>
          </p:nvPr>
        </p:nvSpPr>
        <p:spPr>
          <a:xfrm>
            <a:off x="6156931" y="2505075"/>
            <a:ext cx="517036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912114">
              <a:buClrTx/>
              <a:defRPr/>
            </a:pPr>
            <a:fld id="{D997B5FA-0921-464F-AAE1-844C04324D75}" type="datetimeFigureOut">
              <a:rPr lang="zh-CN" altLang="en-US" kern="1200" smtClean="0">
                <a:solidFill>
                  <a:prstClr val="black">
                    <a:tint val="75000"/>
                  </a:prstClr>
                </a:solidFill>
                <a:latin typeface="华康少女文字W5(P)"/>
                <a:cs typeface="+mn-cs"/>
              </a:rPr>
              <a:pPr defTabSz="912114">
                <a:buClrTx/>
                <a:defRPr/>
              </a:pPr>
              <a:t>2025/5/12</a:t>
            </a:fld>
            <a:endParaRPr lang="zh-CN" altLang="en-US" kern="1200">
              <a:solidFill>
                <a:prstClr val="black">
                  <a:tint val="75000"/>
                </a:prstClr>
              </a:solidFill>
              <a:latin typeface="华康少女文字W5(P)"/>
              <a:cs typeface="+mn-cs"/>
            </a:endParaRPr>
          </a:p>
        </p:txBody>
      </p:sp>
      <p:sp>
        <p:nvSpPr>
          <p:cNvPr id="8" name="页脚占位符 7"/>
          <p:cNvSpPr>
            <a:spLocks noGrp="1"/>
          </p:cNvSpPr>
          <p:nvPr>
            <p:ph type="ftr" sz="quarter" idx="11"/>
          </p:nvPr>
        </p:nvSpPr>
        <p:spPr/>
        <p:txBody>
          <a:bodyPr/>
          <a:lstStyle/>
          <a:p>
            <a:pPr defTabSz="912114">
              <a:buClrTx/>
              <a:defRPr/>
            </a:pPr>
            <a:endParaRPr lang="zh-CN" altLang="en-US" kern="1200">
              <a:solidFill>
                <a:prstClr val="black">
                  <a:tint val="75000"/>
                </a:prstClr>
              </a:solidFill>
              <a:latin typeface="华康少女文字W5(P)"/>
              <a:cs typeface="+mn-cs"/>
            </a:endParaRPr>
          </a:p>
        </p:txBody>
      </p:sp>
      <p:sp>
        <p:nvSpPr>
          <p:cNvPr id="9" name="灯片编号占位符 8"/>
          <p:cNvSpPr>
            <a:spLocks noGrp="1"/>
          </p:cNvSpPr>
          <p:nvPr>
            <p:ph type="sldNum" sz="quarter" idx="12"/>
          </p:nvPr>
        </p:nvSpPr>
        <p:spPr/>
        <p:txBody>
          <a:bodyPr/>
          <a:lstStyle/>
          <a:p>
            <a:pPr defTabSz="912114">
              <a:buClrTx/>
              <a:defRPr/>
            </a:pPr>
            <a:fld id="{565CE74E-AB26-4998-AD42-012C4C1AD076}" type="slidenum">
              <a:rPr lang="zh-CN" altLang="en-US" kern="1200" smtClean="0">
                <a:solidFill>
                  <a:prstClr val="black">
                    <a:tint val="75000"/>
                  </a:prstClr>
                </a:solidFill>
                <a:latin typeface="华康少女文字W5(P)"/>
                <a:cs typeface="+mn-cs"/>
              </a:rPr>
              <a:pPr defTabSz="912114">
                <a:buClrTx/>
                <a:defRPr/>
              </a:pPr>
              <a:t>‹#›</a:t>
            </a:fld>
            <a:endParaRPr lang="zh-CN" altLang="en-US" kern="1200">
              <a:solidFill>
                <a:prstClr val="black">
                  <a:tint val="75000"/>
                </a:prstClr>
              </a:solidFill>
              <a:latin typeface="华康少女文字W5(P)"/>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647052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912114">
              <a:buClrTx/>
              <a:defRPr/>
            </a:pPr>
            <a:fld id="{D997B5FA-0921-464F-AAE1-844C04324D75}" type="datetimeFigureOut">
              <a:rPr lang="zh-CN" altLang="en-US" kern="1200" smtClean="0">
                <a:solidFill>
                  <a:prstClr val="black">
                    <a:tint val="75000"/>
                  </a:prstClr>
                </a:solidFill>
                <a:latin typeface="华康少女文字W5(P)"/>
                <a:cs typeface="+mn-cs"/>
              </a:rPr>
              <a:pPr defTabSz="912114">
                <a:buClrTx/>
                <a:defRPr/>
              </a:pPr>
              <a:t>2025/5/12</a:t>
            </a:fld>
            <a:endParaRPr lang="zh-CN" altLang="en-US" kern="1200">
              <a:solidFill>
                <a:prstClr val="black">
                  <a:tint val="75000"/>
                </a:prstClr>
              </a:solidFill>
              <a:latin typeface="华康少女文字W5(P)"/>
              <a:cs typeface="+mn-cs"/>
            </a:endParaRPr>
          </a:p>
        </p:txBody>
      </p:sp>
      <p:sp>
        <p:nvSpPr>
          <p:cNvPr id="4" name="页脚占位符 3"/>
          <p:cNvSpPr>
            <a:spLocks noGrp="1"/>
          </p:cNvSpPr>
          <p:nvPr>
            <p:ph type="ftr" sz="quarter" idx="11"/>
          </p:nvPr>
        </p:nvSpPr>
        <p:spPr/>
        <p:txBody>
          <a:bodyPr/>
          <a:lstStyle/>
          <a:p>
            <a:pPr defTabSz="912114">
              <a:buClrTx/>
              <a:defRPr/>
            </a:pPr>
            <a:endParaRPr lang="zh-CN" altLang="en-US" kern="1200">
              <a:solidFill>
                <a:prstClr val="black">
                  <a:tint val="75000"/>
                </a:prstClr>
              </a:solidFill>
              <a:latin typeface="华康少女文字W5(P)"/>
              <a:cs typeface="+mn-cs"/>
            </a:endParaRPr>
          </a:p>
        </p:txBody>
      </p:sp>
      <p:sp>
        <p:nvSpPr>
          <p:cNvPr id="5" name="灯片编号占位符 4"/>
          <p:cNvSpPr>
            <a:spLocks noGrp="1"/>
          </p:cNvSpPr>
          <p:nvPr>
            <p:ph type="sldNum" sz="quarter" idx="12"/>
          </p:nvPr>
        </p:nvSpPr>
        <p:spPr/>
        <p:txBody>
          <a:bodyPr/>
          <a:lstStyle/>
          <a:p>
            <a:pPr defTabSz="912114">
              <a:buClrTx/>
              <a:defRPr/>
            </a:pPr>
            <a:fld id="{565CE74E-AB26-4998-AD42-012C4C1AD076}" type="slidenum">
              <a:rPr lang="zh-CN" altLang="en-US" kern="1200" smtClean="0">
                <a:solidFill>
                  <a:prstClr val="black">
                    <a:tint val="75000"/>
                  </a:prstClr>
                </a:solidFill>
                <a:latin typeface="华康少女文字W5(P)"/>
                <a:cs typeface="+mn-cs"/>
              </a:rPr>
              <a:pPr defTabSz="912114">
                <a:buClrTx/>
                <a:defRPr/>
              </a:pPr>
              <a:t>‹#›</a:t>
            </a:fld>
            <a:endParaRPr lang="zh-CN" altLang="en-US" kern="1200">
              <a:solidFill>
                <a:prstClr val="black">
                  <a:tint val="75000"/>
                </a:prstClr>
              </a:solidFill>
              <a:latin typeface="华康少女文字W5(P)"/>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925901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912114">
              <a:buClrTx/>
              <a:defRPr/>
            </a:pPr>
            <a:fld id="{D997B5FA-0921-464F-AAE1-844C04324D75}" type="datetimeFigureOut">
              <a:rPr lang="zh-CN" altLang="en-US" kern="1200" smtClean="0">
                <a:solidFill>
                  <a:prstClr val="black">
                    <a:tint val="75000"/>
                  </a:prstClr>
                </a:solidFill>
                <a:latin typeface="华康少女文字W5(P)"/>
                <a:cs typeface="+mn-cs"/>
              </a:rPr>
              <a:pPr defTabSz="912114">
                <a:buClrTx/>
                <a:defRPr/>
              </a:pPr>
              <a:t>2025/5/12</a:t>
            </a:fld>
            <a:endParaRPr lang="zh-CN" altLang="en-US" kern="1200">
              <a:solidFill>
                <a:prstClr val="black">
                  <a:tint val="75000"/>
                </a:prstClr>
              </a:solidFill>
              <a:latin typeface="华康少女文字W5(P)"/>
              <a:cs typeface="+mn-cs"/>
            </a:endParaRPr>
          </a:p>
        </p:txBody>
      </p:sp>
      <p:sp>
        <p:nvSpPr>
          <p:cNvPr id="3" name="页脚占位符 2"/>
          <p:cNvSpPr>
            <a:spLocks noGrp="1"/>
          </p:cNvSpPr>
          <p:nvPr>
            <p:ph type="ftr" sz="quarter" idx="11"/>
          </p:nvPr>
        </p:nvSpPr>
        <p:spPr/>
        <p:txBody>
          <a:bodyPr/>
          <a:lstStyle/>
          <a:p>
            <a:pPr defTabSz="912114">
              <a:buClrTx/>
              <a:defRPr/>
            </a:pPr>
            <a:endParaRPr lang="zh-CN" altLang="en-US" kern="1200">
              <a:solidFill>
                <a:prstClr val="black">
                  <a:tint val="75000"/>
                </a:prstClr>
              </a:solidFill>
              <a:latin typeface="华康少女文字W5(P)"/>
              <a:cs typeface="+mn-cs"/>
            </a:endParaRPr>
          </a:p>
        </p:txBody>
      </p:sp>
      <p:sp>
        <p:nvSpPr>
          <p:cNvPr id="4" name="灯片编号占位符 3"/>
          <p:cNvSpPr>
            <a:spLocks noGrp="1"/>
          </p:cNvSpPr>
          <p:nvPr>
            <p:ph type="sldNum" sz="quarter" idx="12"/>
          </p:nvPr>
        </p:nvSpPr>
        <p:spPr/>
        <p:txBody>
          <a:bodyPr/>
          <a:lstStyle/>
          <a:p>
            <a:pPr defTabSz="912114">
              <a:buClrTx/>
              <a:defRPr/>
            </a:pPr>
            <a:fld id="{565CE74E-AB26-4998-AD42-012C4C1AD076}" type="slidenum">
              <a:rPr lang="zh-CN" altLang="en-US" kern="1200" smtClean="0">
                <a:solidFill>
                  <a:prstClr val="black">
                    <a:tint val="75000"/>
                  </a:prstClr>
                </a:solidFill>
                <a:latin typeface="华康少女文字W5(P)"/>
                <a:cs typeface="+mn-cs"/>
              </a:rPr>
              <a:pPr defTabSz="912114">
                <a:buClrTx/>
                <a:defRPr/>
              </a:pPr>
              <a:t>‹#›</a:t>
            </a:fld>
            <a:endParaRPr lang="zh-CN" altLang="en-US" kern="1200">
              <a:solidFill>
                <a:prstClr val="black">
                  <a:tint val="75000"/>
                </a:prstClr>
              </a:solidFill>
              <a:latin typeface="华康少女文字W5(P)"/>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338635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1" y="457200"/>
            <a:ext cx="3922509" cy="1600200"/>
          </a:xfrm>
        </p:spPr>
        <p:txBody>
          <a:bodyPr anchor="b"/>
          <a:lstStyle>
            <a:lvl1pPr>
              <a:defRPr sz="3192"/>
            </a:lvl1pPr>
          </a:lstStyle>
          <a:p>
            <a:r>
              <a:rPr lang="zh-CN" altLang="en-US"/>
              <a:t>单击此处编辑母版标题样式</a:t>
            </a:r>
          </a:p>
        </p:txBody>
      </p:sp>
      <p:sp>
        <p:nvSpPr>
          <p:cNvPr id="3" name="内容占位符 2"/>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912114">
              <a:buClrTx/>
              <a:defRPr/>
            </a:pPr>
            <a:fld id="{D997B5FA-0921-464F-AAE1-844C04324D75}" type="datetimeFigureOut">
              <a:rPr lang="zh-CN" altLang="en-US" kern="1200" smtClean="0">
                <a:solidFill>
                  <a:prstClr val="black">
                    <a:tint val="75000"/>
                  </a:prstClr>
                </a:solidFill>
                <a:latin typeface="华康少女文字W5(P)"/>
                <a:cs typeface="+mn-cs"/>
              </a:rPr>
              <a:pPr defTabSz="912114">
                <a:buClrTx/>
                <a:defRPr/>
              </a:pPr>
              <a:t>2025/5/12</a:t>
            </a:fld>
            <a:endParaRPr lang="zh-CN" altLang="en-US" kern="1200">
              <a:solidFill>
                <a:prstClr val="black">
                  <a:tint val="75000"/>
                </a:prstClr>
              </a:solidFill>
              <a:latin typeface="华康少女文字W5(P)"/>
              <a:cs typeface="+mn-cs"/>
            </a:endParaRPr>
          </a:p>
        </p:txBody>
      </p:sp>
      <p:sp>
        <p:nvSpPr>
          <p:cNvPr id="6" name="页脚占位符 5"/>
          <p:cNvSpPr>
            <a:spLocks noGrp="1"/>
          </p:cNvSpPr>
          <p:nvPr>
            <p:ph type="ftr" sz="quarter" idx="11"/>
          </p:nvPr>
        </p:nvSpPr>
        <p:spPr/>
        <p:txBody>
          <a:bodyPr/>
          <a:lstStyle/>
          <a:p>
            <a:pPr defTabSz="912114">
              <a:buClrTx/>
              <a:defRPr/>
            </a:pPr>
            <a:endParaRPr lang="zh-CN" altLang="en-US" kern="1200">
              <a:solidFill>
                <a:prstClr val="black">
                  <a:tint val="75000"/>
                </a:prstClr>
              </a:solidFill>
              <a:latin typeface="华康少女文字W5(P)"/>
              <a:cs typeface="+mn-cs"/>
            </a:endParaRPr>
          </a:p>
        </p:txBody>
      </p:sp>
      <p:sp>
        <p:nvSpPr>
          <p:cNvPr id="7" name="灯片编号占位符 6"/>
          <p:cNvSpPr>
            <a:spLocks noGrp="1"/>
          </p:cNvSpPr>
          <p:nvPr>
            <p:ph type="sldNum" sz="quarter" idx="12"/>
          </p:nvPr>
        </p:nvSpPr>
        <p:spPr/>
        <p:txBody>
          <a:bodyPr/>
          <a:lstStyle/>
          <a:p>
            <a:pPr defTabSz="912114">
              <a:buClrTx/>
              <a:defRPr/>
            </a:pPr>
            <a:fld id="{565CE74E-AB26-4998-AD42-012C4C1AD076}" type="slidenum">
              <a:rPr lang="zh-CN" altLang="en-US" kern="1200" smtClean="0">
                <a:solidFill>
                  <a:prstClr val="black">
                    <a:tint val="75000"/>
                  </a:prstClr>
                </a:solidFill>
                <a:latin typeface="华康少女文字W5(P)"/>
                <a:cs typeface="+mn-cs"/>
              </a:rPr>
              <a:pPr defTabSz="912114">
                <a:buClrTx/>
                <a:defRPr/>
              </a:pPr>
              <a:t>‹#›</a:t>
            </a:fld>
            <a:endParaRPr lang="zh-CN" altLang="en-US" kern="1200">
              <a:solidFill>
                <a:prstClr val="black">
                  <a:tint val="75000"/>
                </a:prstClr>
              </a:solidFill>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04755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1" y="457200"/>
            <a:ext cx="3922509" cy="1600200"/>
          </a:xfrm>
        </p:spPr>
        <p:txBody>
          <a:bodyPr anchor="b"/>
          <a:lstStyle>
            <a:lvl1pPr>
              <a:defRPr sz="3192"/>
            </a:lvl1pPr>
          </a:lstStyle>
          <a:p>
            <a:r>
              <a:rPr lang="zh-CN" altLang="en-US"/>
              <a:t>单击此处编辑母版标题样式</a:t>
            </a:r>
          </a:p>
        </p:txBody>
      </p:sp>
      <p:sp>
        <p:nvSpPr>
          <p:cNvPr id="3" name="图片占位符 2"/>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zh-CN" altLang="en-US"/>
          </a:p>
        </p:txBody>
      </p:sp>
      <p:sp>
        <p:nvSpPr>
          <p:cNvPr id="4" name="文本占位符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912114">
              <a:buClrTx/>
              <a:defRPr/>
            </a:pPr>
            <a:fld id="{D997B5FA-0921-464F-AAE1-844C04324D75}" type="datetimeFigureOut">
              <a:rPr lang="zh-CN" altLang="en-US" kern="1200" smtClean="0">
                <a:solidFill>
                  <a:prstClr val="black">
                    <a:tint val="75000"/>
                  </a:prstClr>
                </a:solidFill>
                <a:latin typeface="华康少女文字W5(P)"/>
                <a:cs typeface="+mn-cs"/>
              </a:rPr>
              <a:pPr defTabSz="912114">
                <a:buClrTx/>
                <a:defRPr/>
              </a:pPr>
              <a:t>2025/5/12</a:t>
            </a:fld>
            <a:endParaRPr lang="zh-CN" altLang="en-US" kern="1200">
              <a:solidFill>
                <a:prstClr val="black">
                  <a:tint val="75000"/>
                </a:prstClr>
              </a:solidFill>
              <a:latin typeface="华康少女文字W5(P)"/>
              <a:cs typeface="+mn-cs"/>
            </a:endParaRPr>
          </a:p>
        </p:txBody>
      </p:sp>
      <p:sp>
        <p:nvSpPr>
          <p:cNvPr id="6" name="页脚占位符 5"/>
          <p:cNvSpPr>
            <a:spLocks noGrp="1"/>
          </p:cNvSpPr>
          <p:nvPr>
            <p:ph type="ftr" sz="quarter" idx="11"/>
          </p:nvPr>
        </p:nvSpPr>
        <p:spPr/>
        <p:txBody>
          <a:bodyPr/>
          <a:lstStyle/>
          <a:p>
            <a:pPr defTabSz="912114">
              <a:buClrTx/>
              <a:defRPr/>
            </a:pPr>
            <a:endParaRPr lang="zh-CN" altLang="en-US" kern="1200">
              <a:solidFill>
                <a:prstClr val="black">
                  <a:tint val="75000"/>
                </a:prstClr>
              </a:solidFill>
              <a:latin typeface="华康少女文字W5(P)"/>
              <a:cs typeface="+mn-cs"/>
            </a:endParaRPr>
          </a:p>
        </p:txBody>
      </p:sp>
      <p:sp>
        <p:nvSpPr>
          <p:cNvPr id="7" name="灯片编号占位符 6"/>
          <p:cNvSpPr>
            <a:spLocks noGrp="1"/>
          </p:cNvSpPr>
          <p:nvPr>
            <p:ph type="sldNum" sz="quarter" idx="12"/>
          </p:nvPr>
        </p:nvSpPr>
        <p:spPr/>
        <p:txBody>
          <a:bodyPr/>
          <a:lstStyle/>
          <a:p>
            <a:pPr defTabSz="912114">
              <a:buClrTx/>
              <a:defRPr/>
            </a:pPr>
            <a:fld id="{565CE74E-AB26-4998-AD42-012C4C1AD076}" type="slidenum">
              <a:rPr lang="zh-CN" altLang="en-US" kern="1200" smtClean="0">
                <a:solidFill>
                  <a:prstClr val="black">
                    <a:tint val="75000"/>
                  </a:prstClr>
                </a:solidFill>
                <a:latin typeface="华康少女文字W5(P)"/>
                <a:cs typeface="+mn-cs"/>
              </a:rPr>
              <a:pPr defTabSz="912114">
                <a:buClrTx/>
                <a:defRPr/>
              </a:pPr>
              <a:t>‹#›</a:t>
            </a:fld>
            <a:endParaRPr lang="zh-CN" altLang="en-US" kern="1200">
              <a:solidFill>
                <a:prstClr val="black">
                  <a:tint val="75000"/>
                </a:prstClr>
              </a:solidFill>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291318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912114">
              <a:buClrTx/>
              <a:defRPr/>
            </a:pPr>
            <a:fld id="{D997B5FA-0921-464F-AAE1-844C04324D75}" type="datetimeFigureOut">
              <a:rPr lang="zh-CN" altLang="en-US" kern="1200" smtClean="0">
                <a:solidFill>
                  <a:prstClr val="black">
                    <a:tint val="75000"/>
                  </a:prstClr>
                </a:solidFill>
                <a:latin typeface="华康少女文字W5(P)"/>
                <a:cs typeface="+mn-cs"/>
              </a:rPr>
              <a:pPr defTabSz="912114">
                <a:buClrTx/>
                <a:defRPr/>
              </a:pPr>
              <a:t>2025/5/12</a:t>
            </a:fld>
            <a:endParaRPr lang="zh-CN" altLang="en-US" kern="1200">
              <a:solidFill>
                <a:prstClr val="black">
                  <a:tint val="75000"/>
                </a:prstClr>
              </a:solidFill>
              <a:latin typeface="华康少女文字W5(P)"/>
              <a:cs typeface="+mn-cs"/>
            </a:endParaRPr>
          </a:p>
        </p:txBody>
      </p:sp>
      <p:sp>
        <p:nvSpPr>
          <p:cNvPr id="5" name="页脚占位符 4"/>
          <p:cNvSpPr>
            <a:spLocks noGrp="1"/>
          </p:cNvSpPr>
          <p:nvPr>
            <p:ph type="ftr" sz="quarter" idx="11"/>
          </p:nvPr>
        </p:nvSpPr>
        <p:spPr/>
        <p:txBody>
          <a:bodyPr/>
          <a:lstStyle/>
          <a:p>
            <a:pPr defTabSz="912114">
              <a:buClrTx/>
              <a:defRPr/>
            </a:pPr>
            <a:endParaRPr lang="zh-CN" altLang="en-US" kern="1200">
              <a:solidFill>
                <a:prstClr val="black">
                  <a:tint val="75000"/>
                </a:prstClr>
              </a:solidFill>
              <a:latin typeface="华康少女文字W5(P)"/>
              <a:cs typeface="+mn-cs"/>
            </a:endParaRPr>
          </a:p>
        </p:txBody>
      </p:sp>
      <p:sp>
        <p:nvSpPr>
          <p:cNvPr id="6" name="灯片编号占位符 5"/>
          <p:cNvSpPr>
            <a:spLocks noGrp="1"/>
          </p:cNvSpPr>
          <p:nvPr>
            <p:ph type="sldNum" sz="quarter" idx="12"/>
          </p:nvPr>
        </p:nvSpPr>
        <p:spPr/>
        <p:txBody>
          <a:bodyPr/>
          <a:lstStyle/>
          <a:p>
            <a:pPr defTabSz="912114">
              <a:buClrTx/>
              <a:defRPr/>
            </a:pPr>
            <a:fld id="{565CE74E-AB26-4998-AD42-012C4C1AD076}" type="slidenum">
              <a:rPr lang="zh-CN" altLang="en-US" kern="1200" smtClean="0">
                <a:solidFill>
                  <a:prstClr val="black">
                    <a:tint val="75000"/>
                  </a:prstClr>
                </a:solidFill>
                <a:latin typeface="华康少女文字W5(P)"/>
                <a:cs typeface="+mn-cs"/>
              </a:rPr>
              <a:pPr defTabSz="912114">
                <a:buClrTx/>
                <a:defRPr/>
              </a:pPr>
              <a:t>‹#›</a:t>
            </a:fld>
            <a:endParaRPr lang="zh-CN" altLang="en-US" kern="1200">
              <a:solidFill>
                <a:prstClr val="black">
                  <a:tint val="75000"/>
                </a:prstClr>
              </a:solidFill>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968764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4"/>
        </a:solidFill>
        <a:effectLst/>
      </p:bgPr>
    </p:bg>
    <p:spTree>
      <p:nvGrpSpPr>
        <p:cNvPr id="1" name="Shape 763"/>
        <p:cNvGrpSpPr/>
        <p:nvPr/>
      </p:nvGrpSpPr>
      <p:grpSpPr>
        <a:xfrm>
          <a:off x="0" y="0"/>
          <a:ext cx="0" cy="0"/>
          <a:chOff x="0" y="0"/>
          <a:chExt cx="0" cy="0"/>
        </a:xfrm>
      </p:grpSpPr>
      <p:grpSp>
        <p:nvGrpSpPr>
          <p:cNvPr id="764" name="Google Shape;764;p26"/>
          <p:cNvGrpSpPr/>
          <p:nvPr/>
        </p:nvGrpSpPr>
        <p:grpSpPr>
          <a:xfrm>
            <a:off x="53" y="2"/>
            <a:ext cx="12161710" cy="6858015"/>
            <a:chOff x="-110" y="-124"/>
            <a:chExt cx="9143904" cy="5143511"/>
          </a:xfrm>
        </p:grpSpPr>
        <p:sp>
          <p:nvSpPr>
            <p:cNvPr id="765" name="Google Shape;765;p26"/>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6" name="Google Shape;766;p26"/>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7" name="Google Shape;767;p26"/>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8" name="Google Shape;768;p26"/>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9" name="Google Shape;769;p26"/>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0" name="Google Shape;770;p26"/>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1" name="Google Shape;771;p26"/>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2" name="Google Shape;772;p26"/>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3" name="Google Shape;773;p26"/>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4" name="Google Shape;774;p26"/>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5" name="Google Shape;775;p26"/>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6" name="Google Shape;776;p26"/>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7" name="Google Shape;777;p26"/>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8" name="Google Shape;778;p26"/>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9" name="Google Shape;779;p26"/>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26"/>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26"/>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2" name="Google Shape;782;p26"/>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3" name="Google Shape;783;p26"/>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26"/>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26"/>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6" name="Google Shape;786;p26"/>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7" name="Google Shape;787;p26"/>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8" name="Google Shape;788;p26"/>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9" name="Google Shape;789;p26"/>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26"/>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26"/>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92" name="Google Shape;792;p26"/>
          <p:cNvSpPr/>
          <p:nvPr/>
        </p:nvSpPr>
        <p:spPr>
          <a:xfrm>
            <a:off x="364496" y="411000"/>
            <a:ext cx="11432846" cy="60360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93" name="Google Shape;793;p26"/>
          <p:cNvSpPr txBox="1">
            <a:spLocks noGrp="1"/>
          </p:cNvSpPr>
          <p:nvPr>
            <p:ph type="subTitle" idx="1"/>
          </p:nvPr>
        </p:nvSpPr>
        <p:spPr>
          <a:xfrm>
            <a:off x="955811" y="4093593"/>
            <a:ext cx="4972867" cy="1347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4" name="Google Shape;794;p26"/>
          <p:cNvSpPr txBox="1">
            <a:spLocks noGrp="1"/>
          </p:cNvSpPr>
          <p:nvPr>
            <p:ph type="subTitle" idx="2"/>
          </p:nvPr>
        </p:nvSpPr>
        <p:spPr>
          <a:xfrm>
            <a:off x="955811" y="3540697"/>
            <a:ext cx="4972867" cy="745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algn="ctr" rtl="0">
              <a:lnSpc>
                <a:spcPct val="100000"/>
              </a:lnSpc>
              <a:spcBef>
                <a:spcPts val="0"/>
              </a:spcBef>
              <a:spcAft>
                <a:spcPts val="0"/>
              </a:spcAft>
              <a:buSzPts val="2400"/>
              <a:buFont typeface="DM Sans"/>
              <a:buNone/>
              <a:defRPr sz="3192"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192"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192"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192"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192"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192"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192"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795" name="Google Shape;795;p26"/>
          <p:cNvSpPr txBox="1">
            <a:spLocks noGrp="1"/>
          </p:cNvSpPr>
          <p:nvPr>
            <p:ph type="title"/>
          </p:nvPr>
        </p:nvSpPr>
        <p:spPr>
          <a:xfrm>
            <a:off x="957625" y="722936"/>
            <a:ext cx="10246588"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6" name="Google Shape;796;p26"/>
          <p:cNvSpPr txBox="1">
            <a:spLocks noGrp="1"/>
          </p:cNvSpPr>
          <p:nvPr>
            <p:ph type="subTitle" idx="3"/>
          </p:nvPr>
        </p:nvSpPr>
        <p:spPr>
          <a:xfrm>
            <a:off x="6233160" y="4093593"/>
            <a:ext cx="4972867" cy="1347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7" name="Google Shape;797;p26"/>
          <p:cNvSpPr txBox="1">
            <a:spLocks noGrp="1"/>
          </p:cNvSpPr>
          <p:nvPr>
            <p:ph type="subTitle" idx="4"/>
          </p:nvPr>
        </p:nvSpPr>
        <p:spPr>
          <a:xfrm>
            <a:off x="6233160" y="3540697"/>
            <a:ext cx="4972867" cy="745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algn="ctr" rtl="0">
              <a:lnSpc>
                <a:spcPct val="100000"/>
              </a:lnSpc>
              <a:spcBef>
                <a:spcPts val="0"/>
              </a:spcBef>
              <a:spcAft>
                <a:spcPts val="0"/>
              </a:spcAft>
              <a:buSzPts val="2400"/>
              <a:buFont typeface="DM Sans"/>
              <a:buNone/>
              <a:defRPr sz="3192"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192"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192"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192"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192"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192"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192"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Tree>
    <p:extLst>
      <p:ext uri="{BB962C8B-B14F-4D97-AF65-F5344CB8AC3E}">
        <p14:creationId xmlns:p14="http://schemas.microsoft.com/office/powerpoint/2010/main" val="2368785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03315" y="365125"/>
            <a:ext cx="2622396"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6126" y="365125"/>
            <a:ext cx="7715166"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912114">
              <a:buClrTx/>
              <a:defRPr/>
            </a:pPr>
            <a:fld id="{D997B5FA-0921-464F-AAE1-844C04324D75}" type="datetimeFigureOut">
              <a:rPr lang="zh-CN" altLang="en-US" kern="1200" smtClean="0">
                <a:solidFill>
                  <a:prstClr val="black">
                    <a:tint val="75000"/>
                  </a:prstClr>
                </a:solidFill>
                <a:latin typeface="华康少女文字W5(P)"/>
                <a:cs typeface="+mn-cs"/>
              </a:rPr>
              <a:pPr defTabSz="912114">
                <a:buClrTx/>
                <a:defRPr/>
              </a:pPr>
              <a:t>2025/5/12</a:t>
            </a:fld>
            <a:endParaRPr lang="zh-CN" altLang="en-US" kern="1200">
              <a:solidFill>
                <a:prstClr val="black">
                  <a:tint val="75000"/>
                </a:prstClr>
              </a:solidFill>
              <a:latin typeface="华康少女文字W5(P)"/>
              <a:cs typeface="+mn-cs"/>
            </a:endParaRPr>
          </a:p>
        </p:txBody>
      </p:sp>
      <p:sp>
        <p:nvSpPr>
          <p:cNvPr id="5" name="页脚占位符 4"/>
          <p:cNvSpPr>
            <a:spLocks noGrp="1"/>
          </p:cNvSpPr>
          <p:nvPr>
            <p:ph type="ftr" sz="quarter" idx="11"/>
          </p:nvPr>
        </p:nvSpPr>
        <p:spPr/>
        <p:txBody>
          <a:bodyPr/>
          <a:lstStyle/>
          <a:p>
            <a:pPr defTabSz="912114">
              <a:buClrTx/>
              <a:defRPr/>
            </a:pPr>
            <a:endParaRPr lang="zh-CN" altLang="en-US" kern="1200">
              <a:solidFill>
                <a:prstClr val="black">
                  <a:tint val="75000"/>
                </a:prstClr>
              </a:solidFill>
              <a:latin typeface="华康少女文字W5(P)"/>
              <a:cs typeface="+mn-cs"/>
            </a:endParaRPr>
          </a:p>
        </p:txBody>
      </p:sp>
      <p:sp>
        <p:nvSpPr>
          <p:cNvPr id="6" name="灯片编号占位符 5"/>
          <p:cNvSpPr>
            <a:spLocks noGrp="1"/>
          </p:cNvSpPr>
          <p:nvPr>
            <p:ph type="sldNum" sz="quarter" idx="12"/>
          </p:nvPr>
        </p:nvSpPr>
        <p:spPr/>
        <p:txBody>
          <a:bodyPr/>
          <a:lstStyle/>
          <a:p>
            <a:pPr defTabSz="912114">
              <a:buClrTx/>
              <a:defRPr/>
            </a:pPr>
            <a:fld id="{565CE74E-AB26-4998-AD42-012C4C1AD076}" type="slidenum">
              <a:rPr lang="zh-CN" altLang="en-US" kern="1200" smtClean="0">
                <a:solidFill>
                  <a:prstClr val="black">
                    <a:tint val="75000"/>
                  </a:prstClr>
                </a:solidFill>
                <a:latin typeface="华康少女文字W5(P)"/>
                <a:cs typeface="+mn-cs"/>
              </a:rPr>
              <a:pPr defTabSz="912114">
                <a:buClrTx/>
                <a:defRPr/>
              </a:pPr>
              <a:t>‹#›</a:t>
            </a:fld>
            <a:endParaRPr lang="zh-CN" altLang="en-US" kern="1200">
              <a:solidFill>
                <a:prstClr val="black">
                  <a:tint val="75000"/>
                </a:prstClr>
              </a:solidFill>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76133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912114">
              <a:buClrTx/>
              <a:defRPr/>
            </a:pPr>
            <a:endParaRPr lang="en-US" kern="1200">
              <a:solidFill>
                <a:prstClr val="black">
                  <a:tint val="75000"/>
                </a:prstClr>
              </a:solidFill>
              <a:latin typeface="华康少女文字W5(P)"/>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912114">
              <a:buClrTx/>
              <a:defRPr/>
            </a:pPr>
            <a:endParaRPr lang="en-US" kern="1200">
              <a:solidFill>
                <a:prstClr val="black">
                  <a:tint val="75000"/>
                </a:prstClr>
              </a:solidFill>
              <a:latin typeface="华康少女文字W5(P)"/>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912114">
              <a:buClrTx/>
              <a:defRPr/>
            </a:pPr>
            <a:fld id="{4F3CD71A-8AFA-457E-9CDB-42ECCDB38F41}" type="slidenum">
              <a:rPr lang="en-US" kern="1200" smtClean="0">
                <a:solidFill>
                  <a:prstClr val="black">
                    <a:tint val="75000"/>
                  </a:prstClr>
                </a:solidFill>
                <a:latin typeface="华康少女文字W5(P)"/>
                <a:cs typeface="+mn-cs"/>
              </a:rPr>
              <a:pPr defTabSz="912114">
                <a:buClrTx/>
                <a:defRPr/>
              </a:pPr>
              <a:t>‹#›</a:t>
            </a:fld>
            <a:endParaRPr lang="en-US" kern="1200">
              <a:solidFill>
                <a:prstClr val="black">
                  <a:tint val="75000"/>
                </a:prstClr>
              </a:solidFill>
              <a:latin typeface="华康少女文字W5(P)"/>
              <a:cs typeface="+mn-cs"/>
            </a:endParaRPr>
          </a:p>
        </p:txBody>
      </p:sp>
    </p:spTree>
    <p:extLst>
      <p:ext uri="{BB962C8B-B14F-4D97-AF65-F5344CB8AC3E}">
        <p14:creationId xmlns:p14="http://schemas.microsoft.com/office/powerpoint/2010/main" val="402046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1"/>
        </a:solidFill>
        <a:effectLst/>
      </p:bgPr>
    </p:bg>
    <p:spTree>
      <p:nvGrpSpPr>
        <p:cNvPr id="1" name="Shape 1089"/>
        <p:cNvGrpSpPr/>
        <p:nvPr/>
      </p:nvGrpSpPr>
      <p:grpSpPr>
        <a:xfrm>
          <a:off x="0" y="0"/>
          <a:ext cx="0" cy="0"/>
          <a:chOff x="0" y="0"/>
          <a:chExt cx="0" cy="0"/>
        </a:xfrm>
      </p:grpSpPr>
      <p:grpSp>
        <p:nvGrpSpPr>
          <p:cNvPr id="1090" name="Google Shape;1090;p35"/>
          <p:cNvGrpSpPr/>
          <p:nvPr/>
        </p:nvGrpSpPr>
        <p:grpSpPr>
          <a:xfrm>
            <a:off x="53" y="2"/>
            <a:ext cx="12161710" cy="6858015"/>
            <a:chOff x="-110" y="-124"/>
            <a:chExt cx="9143904" cy="5143511"/>
          </a:xfrm>
        </p:grpSpPr>
        <p:sp>
          <p:nvSpPr>
            <p:cNvPr id="1091" name="Google Shape;1091;p35"/>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2" name="Google Shape;1092;p35"/>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3" name="Google Shape;1093;p35"/>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4" name="Google Shape;1094;p35"/>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5" name="Google Shape;1095;p35"/>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6" name="Google Shape;1096;p35"/>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7" name="Google Shape;1097;p35"/>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8" name="Google Shape;1098;p35"/>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9" name="Google Shape;1099;p35"/>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0" name="Google Shape;1100;p35"/>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1" name="Google Shape;1101;p35"/>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2" name="Google Shape;1102;p35"/>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3" name="Google Shape;1103;p35"/>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4" name="Google Shape;1104;p35"/>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5" name="Google Shape;1105;p35"/>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6" name="Google Shape;1106;p35"/>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7" name="Google Shape;1107;p35"/>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8" name="Google Shape;1108;p35"/>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9" name="Google Shape;1109;p35"/>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0" name="Google Shape;1110;p35"/>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1" name="Google Shape;1111;p35"/>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2" name="Google Shape;1112;p35"/>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3" name="Google Shape;1113;p35"/>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4" name="Google Shape;1114;p35"/>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5" name="Google Shape;1115;p35"/>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6" name="Google Shape;1116;p35"/>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7" name="Google Shape;1117;p35"/>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18" name="Google Shape;1118;p35"/>
          <p:cNvSpPr/>
          <p:nvPr/>
        </p:nvSpPr>
        <p:spPr>
          <a:xfrm>
            <a:off x="948614" y="719333"/>
            <a:ext cx="10264543" cy="54192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48785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5"/>
        </a:solidFill>
        <a:effectLst/>
      </p:bgPr>
    </p:bg>
    <p:spTree>
      <p:nvGrpSpPr>
        <p:cNvPr id="1" name="Shape 1149"/>
        <p:cNvGrpSpPr/>
        <p:nvPr/>
      </p:nvGrpSpPr>
      <p:grpSpPr>
        <a:xfrm>
          <a:off x="0" y="0"/>
          <a:ext cx="0" cy="0"/>
          <a:chOff x="0" y="0"/>
          <a:chExt cx="0" cy="0"/>
        </a:xfrm>
      </p:grpSpPr>
      <p:grpSp>
        <p:nvGrpSpPr>
          <p:cNvPr id="1150" name="Google Shape;1150;p37"/>
          <p:cNvGrpSpPr/>
          <p:nvPr/>
        </p:nvGrpSpPr>
        <p:grpSpPr>
          <a:xfrm>
            <a:off x="-146" y="-165"/>
            <a:ext cx="12161710" cy="6858015"/>
            <a:chOff x="-110" y="-124"/>
            <a:chExt cx="9143904" cy="5143511"/>
          </a:xfrm>
        </p:grpSpPr>
        <p:sp>
          <p:nvSpPr>
            <p:cNvPr id="1151" name="Google Shape;1151;p37"/>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2" name="Google Shape;1152;p37"/>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3" name="Google Shape;1153;p37"/>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4" name="Google Shape;1154;p37"/>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5" name="Google Shape;1155;p37"/>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6" name="Google Shape;1156;p37"/>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7" name="Google Shape;1157;p37"/>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8" name="Google Shape;1158;p37"/>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9" name="Google Shape;1159;p37"/>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0" name="Google Shape;1160;p37"/>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1" name="Google Shape;1161;p37"/>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2" name="Google Shape;1162;p37"/>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3" name="Google Shape;1163;p37"/>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4" name="Google Shape;1164;p37"/>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5" name="Google Shape;1165;p37"/>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6" name="Google Shape;1166;p37"/>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7" name="Google Shape;1167;p37"/>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8" name="Google Shape;1168;p37"/>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9" name="Google Shape;1169;p37"/>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0" name="Google Shape;1170;p37"/>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1" name="Google Shape;1171;p37"/>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2" name="Google Shape;1172;p37"/>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3" name="Google Shape;1173;p37"/>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4" name="Google Shape;1174;p37"/>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5" name="Google Shape;1175;p37"/>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6" name="Google Shape;1176;p37"/>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7" name="Google Shape;1177;p37"/>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78" name="Google Shape;1178;p37"/>
          <p:cNvSpPr/>
          <p:nvPr/>
        </p:nvSpPr>
        <p:spPr>
          <a:xfrm>
            <a:off x="948614" y="719333"/>
            <a:ext cx="10264543" cy="54192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362903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67441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userDrawn="1">
  <p:cSld name="1_Section title and description">
    <p:spTree>
      <p:nvGrpSpPr>
        <p:cNvPr id="1" name="Shape 72"/>
        <p:cNvGrpSpPr/>
        <p:nvPr/>
      </p:nvGrpSpPr>
      <p:grpSpPr>
        <a:xfrm>
          <a:off x="0" y="0"/>
          <a:ext cx="0" cy="0"/>
          <a:chOff x="0" y="0"/>
          <a:chExt cx="0" cy="0"/>
        </a:xfrm>
      </p:grpSpPr>
      <p:pic>
        <p:nvPicPr>
          <p:cNvPr id="73" name="Google Shape;73;p9"/>
          <p:cNvPicPr preferRelativeResize="0"/>
          <p:nvPr/>
        </p:nvPicPr>
        <p:blipFill rotWithShape="1">
          <a:blip r:embed="rId2">
            <a:alphaModFix amt="46000"/>
          </a:blip>
          <a:srcRect l="1642" t="23372" b="21308"/>
          <a:stretch/>
        </p:blipFill>
        <p:spPr>
          <a:xfrm>
            <a:off x="1" y="2"/>
            <a:ext cx="12161837" cy="6857999"/>
          </a:xfrm>
          <a:prstGeom prst="rect">
            <a:avLst/>
          </a:prstGeom>
          <a:noFill/>
          <a:ln>
            <a:noFill/>
          </a:ln>
        </p:spPr>
      </p:pic>
      <p:grpSp>
        <p:nvGrpSpPr>
          <p:cNvPr id="77" name="Google Shape;77;p9"/>
          <p:cNvGrpSpPr/>
          <p:nvPr/>
        </p:nvGrpSpPr>
        <p:grpSpPr>
          <a:xfrm>
            <a:off x="-1603872" y="-431035"/>
            <a:ext cx="15580842" cy="3262800"/>
            <a:chOff x="-1205887" y="-323276"/>
            <a:chExt cx="11714612" cy="2447100"/>
          </a:xfrm>
        </p:grpSpPr>
        <p:pic>
          <p:nvPicPr>
            <p:cNvPr id="78" name="Google Shape;78;p9"/>
            <p:cNvPicPr preferRelativeResize="0"/>
            <p:nvPr/>
          </p:nvPicPr>
          <p:blipFill>
            <a:blip r:embed="rId3">
              <a:alphaModFix amt="40000"/>
            </a:blip>
            <a:stretch>
              <a:fillRect/>
            </a:stretch>
          </p:blipFill>
          <p:spPr>
            <a:xfrm>
              <a:off x="-1205887" y="-262075"/>
              <a:ext cx="2046525" cy="1986900"/>
            </a:xfrm>
            <a:prstGeom prst="rect">
              <a:avLst/>
            </a:prstGeom>
            <a:noFill/>
            <a:ln>
              <a:noFill/>
            </a:ln>
          </p:spPr>
        </p:pic>
        <p:pic>
          <p:nvPicPr>
            <p:cNvPr id="79" name="Google Shape;79;p9"/>
            <p:cNvPicPr preferRelativeResize="0"/>
            <p:nvPr/>
          </p:nvPicPr>
          <p:blipFill>
            <a:blip r:embed="rId4">
              <a:alphaModFix amt="40000"/>
            </a:blip>
            <a:stretch>
              <a:fillRect/>
            </a:stretch>
          </p:blipFill>
          <p:spPr>
            <a:xfrm>
              <a:off x="8187875" y="-323276"/>
              <a:ext cx="2320850" cy="2447100"/>
            </a:xfrm>
            <a:prstGeom prst="rect">
              <a:avLst/>
            </a:prstGeom>
            <a:noFill/>
            <a:ln>
              <a:noFill/>
            </a:ln>
          </p:spPr>
        </p:pic>
      </p:grpSp>
      <p:grpSp>
        <p:nvGrpSpPr>
          <p:cNvPr id="80" name="Google Shape;80;p9"/>
          <p:cNvGrpSpPr/>
          <p:nvPr/>
        </p:nvGrpSpPr>
        <p:grpSpPr>
          <a:xfrm>
            <a:off x="-398670" y="719329"/>
            <a:ext cx="13117504" cy="6508992"/>
            <a:chOff x="-299745" y="539497"/>
            <a:chExt cx="9862527" cy="4881744"/>
          </a:xfrm>
        </p:grpSpPr>
        <p:pic>
          <p:nvPicPr>
            <p:cNvPr id="81" name="Google Shape;81;p9"/>
            <p:cNvPicPr preferRelativeResize="0"/>
            <p:nvPr/>
          </p:nvPicPr>
          <p:blipFill>
            <a:blip r:embed="rId5">
              <a:alphaModFix/>
            </a:blip>
            <a:stretch>
              <a:fillRect/>
            </a:stretch>
          </p:blipFill>
          <p:spPr>
            <a:xfrm>
              <a:off x="3373350" y="4604003"/>
              <a:ext cx="2397239" cy="817239"/>
            </a:xfrm>
            <a:prstGeom prst="rect">
              <a:avLst/>
            </a:prstGeom>
            <a:noFill/>
            <a:ln>
              <a:noFill/>
            </a:ln>
          </p:spPr>
        </p:pic>
        <p:pic>
          <p:nvPicPr>
            <p:cNvPr id="82" name="Google Shape;82;p9"/>
            <p:cNvPicPr preferRelativeResize="0"/>
            <p:nvPr/>
          </p:nvPicPr>
          <p:blipFill>
            <a:blip r:embed="rId6">
              <a:alphaModFix/>
            </a:blip>
            <a:stretch>
              <a:fillRect/>
            </a:stretch>
          </p:blipFill>
          <p:spPr>
            <a:xfrm rot="1037777">
              <a:off x="-148628" y="630740"/>
              <a:ext cx="786594" cy="1136190"/>
            </a:xfrm>
            <a:prstGeom prst="rect">
              <a:avLst/>
            </a:prstGeom>
            <a:noFill/>
            <a:ln>
              <a:noFill/>
            </a:ln>
          </p:spPr>
        </p:pic>
        <p:pic>
          <p:nvPicPr>
            <p:cNvPr id="83" name="Google Shape;83;p9"/>
            <p:cNvPicPr preferRelativeResize="0"/>
            <p:nvPr/>
          </p:nvPicPr>
          <p:blipFill>
            <a:blip r:embed="rId7">
              <a:alphaModFix/>
            </a:blip>
            <a:stretch>
              <a:fillRect/>
            </a:stretch>
          </p:blipFill>
          <p:spPr>
            <a:xfrm rot="-829378">
              <a:off x="8571380" y="989180"/>
              <a:ext cx="844028" cy="1335959"/>
            </a:xfrm>
            <a:prstGeom prst="rect">
              <a:avLst/>
            </a:prstGeom>
            <a:noFill/>
            <a:ln>
              <a:noFill/>
            </a:ln>
          </p:spPr>
        </p:pic>
      </p:grpSp>
    </p:spTree>
    <p:extLst>
      <p:ext uri="{BB962C8B-B14F-4D97-AF65-F5344CB8AC3E}">
        <p14:creationId xmlns:p14="http://schemas.microsoft.com/office/powerpoint/2010/main" val="1693318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grpSp>
        <p:nvGrpSpPr>
          <p:cNvPr id="9" name="Google Shape;9;p2"/>
          <p:cNvGrpSpPr/>
          <p:nvPr/>
        </p:nvGrpSpPr>
        <p:grpSpPr>
          <a:xfrm>
            <a:off x="-68464" y="9467"/>
            <a:ext cx="12546750" cy="6848535"/>
            <a:chOff x="-51475" y="7100"/>
            <a:chExt cx="9433400" cy="5136401"/>
          </a:xfrm>
        </p:grpSpPr>
        <p:pic>
          <p:nvPicPr>
            <p:cNvPr id="10" name="Google Shape;10;p2"/>
            <p:cNvPicPr preferRelativeResize="0"/>
            <p:nvPr/>
          </p:nvPicPr>
          <p:blipFill rotWithShape="1">
            <a:blip r:embed="rId2">
              <a:alphaModFix/>
            </a:blip>
            <a:srcRect l="31982" b="40726"/>
            <a:stretch/>
          </p:blipFill>
          <p:spPr>
            <a:xfrm>
              <a:off x="3195541" y="1723525"/>
              <a:ext cx="5939174" cy="3419975"/>
            </a:xfrm>
            <a:prstGeom prst="rect">
              <a:avLst/>
            </a:prstGeom>
            <a:noFill/>
            <a:ln>
              <a:noFill/>
            </a:ln>
          </p:spPr>
        </p:pic>
        <p:pic>
          <p:nvPicPr>
            <p:cNvPr id="11" name="Google Shape;11;p2"/>
            <p:cNvPicPr preferRelativeResize="0"/>
            <p:nvPr/>
          </p:nvPicPr>
          <p:blipFill rotWithShape="1">
            <a:blip r:embed="rId3">
              <a:alphaModFix/>
            </a:blip>
            <a:srcRect t="-3820" r="21935"/>
            <a:stretch/>
          </p:blipFill>
          <p:spPr>
            <a:xfrm flipH="1">
              <a:off x="0" y="7100"/>
              <a:ext cx="2509350" cy="2336875"/>
            </a:xfrm>
            <a:prstGeom prst="rect">
              <a:avLst/>
            </a:prstGeom>
            <a:noFill/>
            <a:ln>
              <a:noFill/>
            </a:ln>
          </p:spPr>
        </p:pic>
        <p:pic>
          <p:nvPicPr>
            <p:cNvPr id="12" name="Google Shape;12;p2"/>
            <p:cNvPicPr preferRelativeResize="0"/>
            <p:nvPr/>
          </p:nvPicPr>
          <p:blipFill rotWithShape="1">
            <a:blip r:embed="rId4">
              <a:alphaModFix/>
            </a:blip>
            <a:srcRect l="19620" b="21795"/>
            <a:stretch/>
          </p:blipFill>
          <p:spPr>
            <a:xfrm>
              <a:off x="-51475" y="2706900"/>
              <a:ext cx="4113014" cy="2436601"/>
            </a:xfrm>
            <a:prstGeom prst="rect">
              <a:avLst/>
            </a:prstGeom>
            <a:noFill/>
            <a:ln>
              <a:noFill/>
            </a:ln>
          </p:spPr>
        </p:pic>
        <p:pic>
          <p:nvPicPr>
            <p:cNvPr id="13" name="Google Shape;13;p2"/>
            <p:cNvPicPr preferRelativeResize="0"/>
            <p:nvPr/>
          </p:nvPicPr>
          <p:blipFill>
            <a:blip r:embed="rId5">
              <a:alphaModFix/>
            </a:blip>
            <a:stretch>
              <a:fillRect/>
            </a:stretch>
          </p:blipFill>
          <p:spPr>
            <a:xfrm flipH="1">
              <a:off x="7883350" y="2468950"/>
              <a:ext cx="1498575" cy="826800"/>
            </a:xfrm>
            <a:prstGeom prst="rect">
              <a:avLst/>
            </a:prstGeom>
            <a:noFill/>
            <a:ln>
              <a:noFill/>
            </a:ln>
          </p:spPr>
        </p:pic>
      </p:grpSp>
      <p:sp>
        <p:nvSpPr>
          <p:cNvPr id="14" name="Google Shape;14;p2"/>
          <p:cNvSpPr txBox="1">
            <a:spLocks noGrp="1"/>
          </p:cNvSpPr>
          <p:nvPr>
            <p:ph type="ctrTitle"/>
          </p:nvPr>
        </p:nvSpPr>
        <p:spPr>
          <a:xfrm>
            <a:off x="2409757" y="1448133"/>
            <a:ext cx="7342191" cy="3248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12768">
                <a:solidFill>
                  <a:srgbClr val="191919"/>
                </a:solidFill>
              </a:defRPr>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5" name="Google Shape;15;p2"/>
          <p:cNvSpPr txBox="1">
            <a:spLocks noGrp="1"/>
          </p:cNvSpPr>
          <p:nvPr>
            <p:ph type="subTitle" idx="1"/>
          </p:nvPr>
        </p:nvSpPr>
        <p:spPr>
          <a:xfrm>
            <a:off x="2933491" y="4492033"/>
            <a:ext cx="6879738"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Tree>
    <p:extLst>
      <p:ext uri="{BB962C8B-B14F-4D97-AF65-F5344CB8AC3E}">
        <p14:creationId xmlns:p14="http://schemas.microsoft.com/office/powerpoint/2010/main" val="126114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pring Season by Slidesgo" type="title">
  <p:cSld name="Spring Season by Slidesgo">
    <p:spTree>
      <p:nvGrpSpPr>
        <p:cNvPr id="1" name="Shape 8"/>
        <p:cNvGrpSpPr/>
        <p:nvPr/>
      </p:nvGrpSpPr>
      <p:grpSpPr>
        <a:xfrm>
          <a:off x="0" y="0"/>
          <a:ext cx="0" cy="0"/>
          <a:chOff x="0" y="0"/>
          <a:chExt cx="0" cy="0"/>
        </a:xfrm>
      </p:grpSpPr>
      <p:grpSp>
        <p:nvGrpSpPr>
          <p:cNvPr id="9" name="Google Shape;9;p2"/>
          <p:cNvGrpSpPr/>
          <p:nvPr/>
        </p:nvGrpSpPr>
        <p:grpSpPr>
          <a:xfrm>
            <a:off x="-915416" y="-629239"/>
            <a:ext cx="14147101" cy="8174480"/>
            <a:chOff x="-688265" y="-471929"/>
            <a:chExt cx="10636640" cy="6130860"/>
          </a:xfrm>
        </p:grpSpPr>
        <p:sp>
          <p:nvSpPr>
            <p:cNvPr id="10" name="Google Shape;10;p2"/>
            <p:cNvSpPr/>
            <p:nvPr/>
          </p:nvSpPr>
          <p:spPr>
            <a:xfrm rot="10071667" flipH="1">
              <a:off x="7260510" y="-259226"/>
              <a:ext cx="1583025" cy="1247950"/>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 name="Google Shape;11;p2"/>
            <p:cNvSpPr/>
            <p:nvPr/>
          </p:nvSpPr>
          <p:spPr>
            <a:xfrm rot="1246101" flipH="1">
              <a:off x="-518440" y="3475949"/>
              <a:ext cx="1583025" cy="1247950"/>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 name="Google Shape;12;p2"/>
            <p:cNvSpPr/>
            <p:nvPr/>
          </p:nvSpPr>
          <p:spPr>
            <a:xfrm rot="-7755859">
              <a:off x="8016431" y="2362808"/>
              <a:ext cx="1467463" cy="1895634"/>
            </a:xfrm>
            <a:custGeom>
              <a:avLst/>
              <a:gdLst/>
              <a:ahLst/>
              <a:cxnLst/>
              <a:rect l="l" t="t" r="r" b="b"/>
              <a:pathLst>
                <a:path w="169" h="218" extrusionOk="0">
                  <a:moveTo>
                    <a:pt x="166" y="213"/>
                  </a:moveTo>
                  <a:cubicBezTo>
                    <a:pt x="148" y="196"/>
                    <a:pt x="132" y="179"/>
                    <a:pt x="116" y="160"/>
                  </a:cubicBezTo>
                  <a:cubicBezTo>
                    <a:pt x="111" y="107"/>
                    <a:pt x="102" y="54"/>
                    <a:pt x="92" y="1"/>
                  </a:cubicBezTo>
                  <a:cubicBezTo>
                    <a:pt x="91" y="0"/>
                    <a:pt x="90" y="0"/>
                    <a:pt x="90" y="2"/>
                  </a:cubicBezTo>
                  <a:cubicBezTo>
                    <a:pt x="98" y="51"/>
                    <a:pt x="105" y="101"/>
                    <a:pt x="111" y="151"/>
                  </a:cubicBezTo>
                  <a:cubicBezTo>
                    <a:pt x="111" y="151"/>
                    <a:pt x="110" y="150"/>
                    <a:pt x="110" y="150"/>
                  </a:cubicBezTo>
                  <a:cubicBezTo>
                    <a:pt x="109" y="150"/>
                    <a:pt x="108" y="150"/>
                    <a:pt x="108" y="149"/>
                  </a:cubicBezTo>
                  <a:cubicBezTo>
                    <a:pt x="93" y="130"/>
                    <a:pt x="80" y="110"/>
                    <a:pt x="69" y="89"/>
                  </a:cubicBezTo>
                  <a:cubicBezTo>
                    <a:pt x="68" y="87"/>
                    <a:pt x="66" y="88"/>
                    <a:pt x="67" y="90"/>
                  </a:cubicBezTo>
                  <a:cubicBezTo>
                    <a:pt x="76" y="109"/>
                    <a:pt x="87" y="128"/>
                    <a:pt x="99" y="146"/>
                  </a:cubicBezTo>
                  <a:cubicBezTo>
                    <a:pt x="65" y="132"/>
                    <a:pt x="33" y="116"/>
                    <a:pt x="4" y="93"/>
                  </a:cubicBezTo>
                  <a:cubicBezTo>
                    <a:pt x="2" y="91"/>
                    <a:pt x="0" y="94"/>
                    <a:pt x="1" y="95"/>
                  </a:cubicBezTo>
                  <a:cubicBezTo>
                    <a:pt x="32" y="121"/>
                    <a:pt x="66" y="141"/>
                    <a:pt x="104" y="153"/>
                  </a:cubicBezTo>
                  <a:cubicBezTo>
                    <a:pt x="121" y="176"/>
                    <a:pt x="141" y="198"/>
                    <a:pt x="163" y="216"/>
                  </a:cubicBezTo>
                  <a:cubicBezTo>
                    <a:pt x="165" y="218"/>
                    <a:pt x="169" y="215"/>
                    <a:pt x="166" y="213"/>
                  </a:cubicBezTo>
                  <a:close/>
                  <a:moveTo>
                    <a:pt x="111" y="153"/>
                  </a:moveTo>
                  <a:cubicBezTo>
                    <a:pt x="111" y="153"/>
                    <a:pt x="111" y="154"/>
                    <a:pt x="111" y="154"/>
                  </a:cubicBezTo>
                  <a:cubicBezTo>
                    <a:pt x="111" y="154"/>
                    <a:pt x="111" y="154"/>
                    <a:pt x="111" y="153"/>
                  </a:cubicBezTo>
                  <a:cubicBezTo>
                    <a:pt x="111" y="153"/>
                    <a:pt x="111" y="153"/>
                    <a:pt x="111" y="15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 name="Google Shape;13;p2"/>
            <p:cNvSpPr/>
            <p:nvPr/>
          </p:nvSpPr>
          <p:spPr>
            <a:xfrm rot="8581213">
              <a:off x="-207090" y="789150"/>
              <a:ext cx="1583025" cy="1247950"/>
            </a:xfrm>
            <a:custGeom>
              <a:avLst/>
              <a:gdLst/>
              <a:ahLst/>
              <a:cxnLst/>
              <a:rect l="l" t="t" r="r" b="b"/>
              <a:pathLst>
                <a:path w="231" h="182" extrusionOk="0">
                  <a:moveTo>
                    <a:pt x="225" y="2"/>
                  </a:moveTo>
                  <a:cubicBezTo>
                    <a:pt x="208" y="22"/>
                    <a:pt x="193" y="42"/>
                    <a:pt x="175" y="61"/>
                  </a:cubicBezTo>
                  <a:cubicBezTo>
                    <a:pt x="118" y="35"/>
                    <a:pt x="52" y="60"/>
                    <a:pt x="3" y="92"/>
                  </a:cubicBezTo>
                  <a:cubicBezTo>
                    <a:pt x="0" y="94"/>
                    <a:pt x="2" y="98"/>
                    <a:pt x="5" y="96"/>
                  </a:cubicBezTo>
                  <a:cubicBezTo>
                    <a:pt x="58" y="66"/>
                    <a:pt x="112" y="46"/>
                    <a:pt x="171" y="65"/>
                  </a:cubicBezTo>
                  <a:cubicBezTo>
                    <a:pt x="171" y="66"/>
                    <a:pt x="170" y="66"/>
                    <a:pt x="170" y="66"/>
                  </a:cubicBezTo>
                  <a:cubicBezTo>
                    <a:pt x="149" y="88"/>
                    <a:pt x="125" y="107"/>
                    <a:pt x="101" y="125"/>
                  </a:cubicBezTo>
                  <a:cubicBezTo>
                    <a:pt x="99" y="126"/>
                    <a:pt x="101" y="130"/>
                    <a:pt x="103" y="128"/>
                  </a:cubicBezTo>
                  <a:cubicBezTo>
                    <a:pt x="118" y="119"/>
                    <a:pt x="133" y="109"/>
                    <a:pt x="147" y="97"/>
                  </a:cubicBezTo>
                  <a:cubicBezTo>
                    <a:pt x="127" y="133"/>
                    <a:pt x="94" y="159"/>
                    <a:pt x="58" y="178"/>
                  </a:cubicBezTo>
                  <a:cubicBezTo>
                    <a:pt x="56" y="179"/>
                    <a:pt x="58" y="182"/>
                    <a:pt x="60" y="181"/>
                  </a:cubicBezTo>
                  <a:cubicBezTo>
                    <a:pt x="103" y="162"/>
                    <a:pt x="133" y="130"/>
                    <a:pt x="158" y="91"/>
                  </a:cubicBezTo>
                  <a:cubicBezTo>
                    <a:pt x="159" y="90"/>
                    <a:pt x="159" y="89"/>
                    <a:pt x="158" y="88"/>
                  </a:cubicBezTo>
                  <a:cubicBezTo>
                    <a:pt x="171" y="78"/>
                    <a:pt x="182" y="67"/>
                    <a:pt x="193" y="55"/>
                  </a:cubicBezTo>
                  <a:cubicBezTo>
                    <a:pt x="195" y="67"/>
                    <a:pt x="196" y="78"/>
                    <a:pt x="196" y="91"/>
                  </a:cubicBezTo>
                  <a:cubicBezTo>
                    <a:pt x="196" y="93"/>
                    <a:pt x="199" y="93"/>
                    <a:pt x="199" y="91"/>
                  </a:cubicBezTo>
                  <a:cubicBezTo>
                    <a:pt x="203" y="77"/>
                    <a:pt x="201" y="63"/>
                    <a:pt x="198" y="50"/>
                  </a:cubicBezTo>
                  <a:cubicBezTo>
                    <a:pt x="210" y="36"/>
                    <a:pt x="221" y="21"/>
                    <a:pt x="229" y="6"/>
                  </a:cubicBezTo>
                  <a:cubicBezTo>
                    <a:pt x="231" y="3"/>
                    <a:pt x="227" y="0"/>
                    <a:pt x="225" y="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4" name="Google Shape;14;p2"/>
            <p:cNvGrpSpPr/>
            <p:nvPr/>
          </p:nvGrpSpPr>
          <p:grpSpPr>
            <a:xfrm>
              <a:off x="-255861" y="-471927"/>
              <a:ext cx="1938154" cy="2022842"/>
              <a:chOff x="5053013" y="4689476"/>
              <a:chExt cx="1271588" cy="1327150"/>
            </a:xfrm>
          </p:grpSpPr>
          <p:sp>
            <p:nvSpPr>
              <p:cNvPr id="15" name="Google Shape;15;p2"/>
              <p:cNvSpPr/>
              <p:nvPr/>
            </p:nvSpPr>
            <p:spPr>
              <a:xfrm>
                <a:off x="5370513" y="4689476"/>
                <a:ext cx="403225" cy="622300"/>
              </a:xfrm>
              <a:custGeom>
                <a:avLst/>
                <a:gdLst/>
                <a:ahLst/>
                <a:cxnLst/>
                <a:rect l="l" t="t" r="r" b="b"/>
                <a:pathLst>
                  <a:path w="107" h="165" extrusionOk="0">
                    <a:moveTo>
                      <a:pt x="15" y="92"/>
                    </a:moveTo>
                    <a:cubicBezTo>
                      <a:pt x="6" y="75"/>
                      <a:pt x="0" y="56"/>
                      <a:pt x="3" y="38"/>
                    </a:cubicBezTo>
                    <a:cubicBezTo>
                      <a:pt x="6" y="20"/>
                      <a:pt x="21" y="2"/>
                      <a:pt x="40" y="1"/>
                    </a:cubicBezTo>
                    <a:cubicBezTo>
                      <a:pt x="52" y="0"/>
                      <a:pt x="63" y="6"/>
                      <a:pt x="72" y="14"/>
                    </a:cubicBezTo>
                    <a:cubicBezTo>
                      <a:pt x="80" y="22"/>
                      <a:pt x="86" y="33"/>
                      <a:pt x="91" y="44"/>
                    </a:cubicBezTo>
                    <a:cubicBezTo>
                      <a:pt x="102" y="71"/>
                      <a:pt x="107" y="102"/>
                      <a:pt x="105" y="132"/>
                    </a:cubicBezTo>
                    <a:cubicBezTo>
                      <a:pt x="104" y="141"/>
                      <a:pt x="101" y="158"/>
                      <a:pt x="91" y="162"/>
                    </a:cubicBezTo>
                    <a:cubicBezTo>
                      <a:pt x="82" y="165"/>
                      <a:pt x="71" y="155"/>
                      <a:pt x="64" y="150"/>
                    </a:cubicBezTo>
                    <a:cubicBezTo>
                      <a:pt x="44" y="134"/>
                      <a:pt x="27" y="115"/>
                      <a:pt x="15" y="9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6" name="Google Shape;16;p2"/>
              <p:cNvSpPr/>
              <p:nvPr/>
            </p:nvSpPr>
            <p:spPr>
              <a:xfrm>
                <a:off x="5365751" y="4689475"/>
                <a:ext cx="336550" cy="531813"/>
              </a:xfrm>
              <a:custGeom>
                <a:avLst/>
                <a:gdLst/>
                <a:ahLst/>
                <a:cxnLst/>
                <a:rect l="l" t="t" r="r" b="b"/>
                <a:pathLst>
                  <a:path w="89" h="141" extrusionOk="0">
                    <a:moveTo>
                      <a:pt x="26" y="14"/>
                    </a:moveTo>
                    <a:cubicBezTo>
                      <a:pt x="0" y="45"/>
                      <a:pt x="24" y="89"/>
                      <a:pt x="46" y="115"/>
                    </a:cubicBezTo>
                    <a:cubicBezTo>
                      <a:pt x="53" y="122"/>
                      <a:pt x="59" y="129"/>
                      <a:pt x="67" y="135"/>
                    </a:cubicBezTo>
                    <a:cubicBezTo>
                      <a:pt x="72" y="138"/>
                      <a:pt x="78" y="141"/>
                      <a:pt x="83" y="138"/>
                    </a:cubicBezTo>
                    <a:cubicBezTo>
                      <a:pt x="88" y="135"/>
                      <a:pt x="89" y="129"/>
                      <a:pt x="89" y="124"/>
                    </a:cubicBezTo>
                    <a:cubicBezTo>
                      <a:pt x="89" y="114"/>
                      <a:pt x="87" y="104"/>
                      <a:pt x="85" y="94"/>
                    </a:cubicBezTo>
                    <a:cubicBezTo>
                      <a:pt x="82" y="82"/>
                      <a:pt x="58" y="0"/>
                      <a:pt x="34" y="26"/>
                    </a:cubicBezTo>
                    <a:cubicBezTo>
                      <a:pt x="24" y="38"/>
                      <a:pt x="30" y="60"/>
                      <a:pt x="35" y="72"/>
                    </a:cubicBezTo>
                    <a:cubicBezTo>
                      <a:pt x="39" y="82"/>
                      <a:pt x="44" y="90"/>
                      <a:pt x="49" y="98"/>
                    </a:cubicBezTo>
                    <a:cubicBezTo>
                      <a:pt x="52" y="102"/>
                      <a:pt x="55" y="106"/>
                      <a:pt x="59" y="110"/>
                    </a:cubicBezTo>
                    <a:cubicBezTo>
                      <a:pt x="61" y="113"/>
                      <a:pt x="64" y="117"/>
                      <a:pt x="67" y="118"/>
                    </a:cubicBezTo>
                    <a:cubicBezTo>
                      <a:pt x="83" y="123"/>
                      <a:pt x="72" y="87"/>
                      <a:pt x="71" y="82"/>
                    </a:cubicBezTo>
                    <a:cubicBezTo>
                      <a:pt x="67" y="71"/>
                      <a:pt x="63" y="60"/>
                      <a:pt x="57" y="50"/>
                    </a:cubicBezTo>
                    <a:cubicBezTo>
                      <a:pt x="53" y="44"/>
                      <a:pt x="50" y="36"/>
                      <a:pt x="42" y="37"/>
                    </a:cubicBezTo>
                    <a:cubicBezTo>
                      <a:pt x="41" y="37"/>
                      <a:pt x="41" y="38"/>
                      <a:pt x="41" y="38"/>
                    </a:cubicBezTo>
                    <a:cubicBezTo>
                      <a:pt x="43" y="58"/>
                      <a:pt x="48" y="76"/>
                      <a:pt x="59" y="93"/>
                    </a:cubicBezTo>
                    <a:cubicBezTo>
                      <a:pt x="60" y="94"/>
                      <a:pt x="62" y="93"/>
                      <a:pt x="61" y="91"/>
                    </a:cubicBezTo>
                    <a:cubicBezTo>
                      <a:pt x="53" y="77"/>
                      <a:pt x="47" y="62"/>
                      <a:pt x="45" y="46"/>
                    </a:cubicBezTo>
                    <a:cubicBezTo>
                      <a:pt x="44" y="42"/>
                      <a:pt x="42" y="41"/>
                      <a:pt x="46" y="42"/>
                    </a:cubicBezTo>
                    <a:cubicBezTo>
                      <a:pt x="49" y="43"/>
                      <a:pt x="48" y="43"/>
                      <a:pt x="50" y="45"/>
                    </a:cubicBezTo>
                    <a:cubicBezTo>
                      <a:pt x="53" y="48"/>
                      <a:pt x="55" y="52"/>
                      <a:pt x="57" y="56"/>
                    </a:cubicBezTo>
                    <a:cubicBezTo>
                      <a:pt x="61" y="63"/>
                      <a:pt x="64" y="70"/>
                      <a:pt x="66" y="78"/>
                    </a:cubicBezTo>
                    <a:cubicBezTo>
                      <a:pt x="69" y="85"/>
                      <a:pt x="71" y="93"/>
                      <a:pt x="72" y="101"/>
                    </a:cubicBezTo>
                    <a:cubicBezTo>
                      <a:pt x="73" y="103"/>
                      <a:pt x="73" y="106"/>
                      <a:pt x="73" y="108"/>
                    </a:cubicBezTo>
                    <a:cubicBezTo>
                      <a:pt x="73" y="112"/>
                      <a:pt x="73" y="113"/>
                      <a:pt x="69" y="113"/>
                    </a:cubicBezTo>
                    <a:cubicBezTo>
                      <a:pt x="63" y="113"/>
                      <a:pt x="61" y="109"/>
                      <a:pt x="58" y="105"/>
                    </a:cubicBezTo>
                    <a:cubicBezTo>
                      <a:pt x="48" y="92"/>
                      <a:pt x="39" y="77"/>
                      <a:pt x="35" y="62"/>
                    </a:cubicBezTo>
                    <a:cubicBezTo>
                      <a:pt x="34" y="55"/>
                      <a:pt x="32" y="47"/>
                      <a:pt x="33" y="39"/>
                    </a:cubicBezTo>
                    <a:cubicBezTo>
                      <a:pt x="34" y="33"/>
                      <a:pt x="35" y="29"/>
                      <a:pt x="41" y="27"/>
                    </a:cubicBezTo>
                    <a:cubicBezTo>
                      <a:pt x="47" y="24"/>
                      <a:pt x="51" y="27"/>
                      <a:pt x="55" y="32"/>
                    </a:cubicBezTo>
                    <a:cubicBezTo>
                      <a:pt x="64" y="43"/>
                      <a:pt x="70" y="59"/>
                      <a:pt x="75" y="73"/>
                    </a:cubicBezTo>
                    <a:cubicBezTo>
                      <a:pt x="81" y="88"/>
                      <a:pt x="85" y="103"/>
                      <a:pt x="86" y="119"/>
                    </a:cubicBezTo>
                    <a:cubicBezTo>
                      <a:pt x="86" y="122"/>
                      <a:pt x="87" y="129"/>
                      <a:pt x="85" y="131"/>
                    </a:cubicBezTo>
                    <a:cubicBezTo>
                      <a:pt x="83" y="134"/>
                      <a:pt x="74" y="134"/>
                      <a:pt x="71" y="133"/>
                    </a:cubicBezTo>
                    <a:cubicBezTo>
                      <a:pt x="70" y="132"/>
                      <a:pt x="69" y="131"/>
                      <a:pt x="68" y="130"/>
                    </a:cubicBezTo>
                    <a:cubicBezTo>
                      <a:pt x="62" y="125"/>
                      <a:pt x="56" y="118"/>
                      <a:pt x="50" y="112"/>
                    </a:cubicBezTo>
                    <a:cubicBezTo>
                      <a:pt x="29" y="88"/>
                      <a:pt x="3" y="44"/>
                      <a:pt x="28" y="15"/>
                    </a:cubicBezTo>
                    <a:cubicBezTo>
                      <a:pt x="29" y="14"/>
                      <a:pt x="27" y="13"/>
                      <a:pt x="26" y="1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 name="Google Shape;17;p2"/>
              <p:cNvSpPr/>
              <p:nvPr/>
            </p:nvSpPr>
            <p:spPr>
              <a:xfrm>
                <a:off x="5532438" y="4724401"/>
                <a:ext cx="192088" cy="342900"/>
              </a:xfrm>
              <a:custGeom>
                <a:avLst/>
                <a:gdLst/>
                <a:ahLst/>
                <a:cxnLst/>
                <a:rect l="l" t="t" r="r" b="b"/>
                <a:pathLst>
                  <a:path w="51" h="91" extrusionOk="0">
                    <a:moveTo>
                      <a:pt x="1" y="2"/>
                    </a:moveTo>
                    <a:cubicBezTo>
                      <a:pt x="37" y="13"/>
                      <a:pt x="43" y="57"/>
                      <a:pt x="48" y="89"/>
                    </a:cubicBezTo>
                    <a:cubicBezTo>
                      <a:pt x="48" y="91"/>
                      <a:pt x="51" y="91"/>
                      <a:pt x="51" y="89"/>
                    </a:cubicBezTo>
                    <a:cubicBezTo>
                      <a:pt x="47" y="58"/>
                      <a:pt x="39" y="6"/>
                      <a:pt x="1" y="0"/>
                    </a:cubicBezTo>
                    <a:cubicBezTo>
                      <a:pt x="0" y="0"/>
                      <a:pt x="0" y="2"/>
                      <a:pt x="1"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 name="Google Shape;18;p2"/>
              <p:cNvSpPr/>
              <p:nvPr/>
            </p:nvSpPr>
            <p:spPr>
              <a:xfrm>
                <a:off x="5724525" y="4818063"/>
                <a:ext cx="523875" cy="534987"/>
              </a:xfrm>
              <a:custGeom>
                <a:avLst/>
                <a:gdLst/>
                <a:ahLst/>
                <a:cxnLst/>
                <a:rect l="l" t="t" r="r" b="b"/>
                <a:pathLst>
                  <a:path w="139" h="142" extrusionOk="0">
                    <a:moveTo>
                      <a:pt x="40" y="36"/>
                    </a:moveTo>
                    <a:cubicBezTo>
                      <a:pt x="52" y="22"/>
                      <a:pt x="66" y="9"/>
                      <a:pt x="85" y="4"/>
                    </a:cubicBezTo>
                    <a:cubicBezTo>
                      <a:pt x="103" y="0"/>
                      <a:pt x="124" y="6"/>
                      <a:pt x="133" y="23"/>
                    </a:cubicBezTo>
                    <a:cubicBezTo>
                      <a:pt x="139" y="33"/>
                      <a:pt x="138" y="46"/>
                      <a:pt x="134" y="57"/>
                    </a:cubicBezTo>
                    <a:cubicBezTo>
                      <a:pt x="130" y="68"/>
                      <a:pt x="123" y="78"/>
                      <a:pt x="115" y="86"/>
                    </a:cubicBezTo>
                    <a:cubicBezTo>
                      <a:pt x="94" y="108"/>
                      <a:pt x="68" y="125"/>
                      <a:pt x="40" y="135"/>
                    </a:cubicBezTo>
                    <a:cubicBezTo>
                      <a:pt x="31" y="138"/>
                      <a:pt x="14" y="142"/>
                      <a:pt x="7" y="135"/>
                    </a:cubicBezTo>
                    <a:cubicBezTo>
                      <a:pt x="0" y="127"/>
                      <a:pt x="5" y="113"/>
                      <a:pt x="7" y="105"/>
                    </a:cubicBezTo>
                    <a:cubicBezTo>
                      <a:pt x="13" y="80"/>
                      <a:pt x="24" y="56"/>
                      <a:pt x="40" y="36"/>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9" name="Google Shape;19;p2"/>
              <p:cNvSpPr/>
              <p:nvPr/>
            </p:nvSpPr>
            <p:spPr>
              <a:xfrm>
                <a:off x="5800725" y="4829176"/>
                <a:ext cx="455612" cy="438150"/>
              </a:xfrm>
              <a:custGeom>
                <a:avLst/>
                <a:gdLst/>
                <a:ahLst/>
                <a:cxnLst/>
                <a:rect l="l" t="t" r="r" b="b"/>
                <a:pathLst>
                  <a:path w="121" h="116" extrusionOk="0">
                    <a:moveTo>
                      <a:pt x="96" y="11"/>
                    </a:moveTo>
                    <a:cubicBezTo>
                      <a:pt x="57" y="0"/>
                      <a:pt x="26" y="40"/>
                      <a:pt x="11" y="71"/>
                    </a:cubicBezTo>
                    <a:cubicBezTo>
                      <a:pt x="7" y="79"/>
                      <a:pt x="4" y="88"/>
                      <a:pt x="2" y="98"/>
                    </a:cubicBezTo>
                    <a:cubicBezTo>
                      <a:pt x="0" y="103"/>
                      <a:pt x="0" y="110"/>
                      <a:pt x="5" y="113"/>
                    </a:cubicBezTo>
                    <a:cubicBezTo>
                      <a:pt x="10" y="116"/>
                      <a:pt x="15" y="115"/>
                      <a:pt x="20" y="113"/>
                    </a:cubicBezTo>
                    <a:cubicBezTo>
                      <a:pt x="29" y="109"/>
                      <a:pt x="38" y="103"/>
                      <a:pt x="46" y="98"/>
                    </a:cubicBezTo>
                    <a:cubicBezTo>
                      <a:pt x="56" y="90"/>
                      <a:pt x="121" y="35"/>
                      <a:pt x="87" y="24"/>
                    </a:cubicBezTo>
                    <a:cubicBezTo>
                      <a:pt x="72" y="19"/>
                      <a:pt x="55" y="34"/>
                      <a:pt x="46" y="43"/>
                    </a:cubicBezTo>
                    <a:cubicBezTo>
                      <a:pt x="39" y="50"/>
                      <a:pt x="33" y="58"/>
                      <a:pt x="28" y="66"/>
                    </a:cubicBezTo>
                    <a:cubicBezTo>
                      <a:pt x="25" y="71"/>
                      <a:pt x="23" y="75"/>
                      <a:pt x="21" y="80"/>
                    </a:cubicBezTo>
                    <a:cubicBezTo>
                      <a:pt x="19" y="83"/>
                      <a:pt x="16" y="87"/>
                      <a:pt x="17" y="91"/>
                    </a:cubicBezTo>
                    <a:cubicBezTo>
                      <a:pt x="18" y="107"/>
                      <a:pt x="47" y="83"/>
                      <a:pt x="51" y="80"/>
                    </a:cubicBezTo>
                    <a:cubicBezTo>
                      <a:pt x="60" y="72"/>
                      <a:pt x="68" y="64"/>
                      <a:pt x="75" y="54"/>
                    </a:cubicBezTo>
                    <a:cubicBezTo>
                      <a:pt x="79" y="48"/>
                      <a:pt x="85" y="42"/>
                      <a:pt x="81" y="35"/>
                    </a:cubicBezTo>
                    <a:cubicBezTo>
                      <a:pt x="81" y="35"/>
                      <a:pt x="80" y="34"/>
                      <a:pt x="79" y="35"/>
                    </a:cubicBezTo>
                    <a:cubicBezTo>
                      <a:pt x="62" y="44"/>
                      <a:pt x="48" y="56"/>
                      <a:pt x="37" y="73"/>
                    </a:cubicBezTo>
                    <a:cubicBezTo>
                      <a:pt x="36" y="74"/>
                      <a:pt x="38" y="76"/>
                      <a:pt x="39" y="75"/>
                    </a:cubicBezTo>
                    <a:cubicBezTo>
                      <a:pt x="48" y="61"/>
                      <a:pt x="60" y="50"/>
                      <a:pt x="74" y="41"/>
                    </a:cubicBezTo>
                    <a:cubicBezTo>
                      <a:pt x="77" y="39"/>
                      <a:pt x="78" y="37"/>
                      <a:pt x="78" y="41"/>
                    </a:cubicBezTo>
                    <a:cubicBezTo>
                      <a:pt x="79" y="44"/>
                      <a:pt x="78" y="44"/>
                      <a:pt x="77" y="46"/>
                    </a:cubicBezTo>
                    <a:cubicBezTo>
                      <a:pt x="76" y="50"/>
                      <a:pt x="72" y="53"/>
                      <a:pt x="69" y="57"/>
                    </a:cubicBezTo>
                    <a:cubicBezTo>
                      <a:pt x="64" y="63"/>
                      <a:pt x="59" y="69"/>
                      <a:pt x="54" y="74"/>
                    </a:cubicBezTo>
                    <a:cubicBezTo>
                      <a:pt x="48" y="80"/>
                      <a:pt x="41" y="85"/>
                      <a:pt x="34" y="89"/>
                    </a:cubicBezTo>
                    <a:cubicBezTo>
                      <a:pt x="32" y="90"/>
                      <a:pt x="31" y="91"/>
                      <a:pt x="29" y="92"/>
                    </a:cubicBezTo>
                    <a:cubicBezTo>
                      <a:pt x="25" y="94"/>
                      <a:pt x="24" y="95"/>
                      <a:pt x="22" y="90"/>
                    </a:cubicBezTo>
                    <a:cubicBezTo>
                      <a:pt x="20" y="85"/>
                      <a:pt x="23" y="82"/>
                      <a:pt x="25" y="77"/>
                    </a:cubicBezTo>
                    <a:cubicBezTo>
                      <a:pt x="33" y="63"/>
                      <a:pt x="43" y="49"/>
                      <a:pt x="56" y="39"/>
                    </a:cubicBezTo>
                    <a:cubicBezTo>
                      <a:pt x="61" y="35"/>
                      <a:pt x="68" y="30"/>
                      <a:pt x="75" y="28"/>
                    </a:cubicBezTo>
                    <a:cubicBezTo>
                      <a:pt x="81" y="26"/>
                      <a:pt x="85" y="26"/>
                      <a:pt x="90" y="30"/>
                    </a:cubicBezTo>
                    <a:cubicBezTo>
                      <a:pt x="95" y="35"/>
                      <a:pt x="94" y="39"/>
                      <a:pt x="91" y="45"/>
                    </a:cubicBezTo>
                    <a:cubicBezTo>
                      <a:pt x="84" y="58"/>
                      <a:pt x="72" y="70"/>
                      <a:pt x="62" y="80"/>
                    </a:cubicBezTo>
                    <a:cubicBezTo>
                      <a:pt x="50" y="91"/>
                      <a:pt x="37" y="102"/>
                      <a:pt x="23" y="109"/>
                    </a:cubicBezTo>
                    <a:cubicBezTo>
                      <a:pt x="20" y="110"/>
                      <a:pt x="15" y="114"/>
                      <a:pt x="12" y="113"/>
                    </a:cubicBezTo>
                    <a:cubicBezTo>
                      <a:pt x="9" y="112"/>
                      <a:pt x="5" y="103"/>
                      <a:pt x="5" y="101"/>
                    </a:cubicBezTo>
                    <a:cubicBezTo>
                      <a:pt x="5" y="100"/>
                      <a:pt x="6" y="98"/>
                      <a:pt x="6" y="97"/>
                    </a:cubicBezTo>
                    <a:cubicBezTo>
                      <a:pt x="9" y="89"/>
                      <a:pt x="12" y="81"/>
                      <a:pt x="15" y="73"/>
                    </a:cubicBezTo>
                    <a:cubicBezTo>
                      <a:pt x="29" y="44"/>
                      <a:pt x="58" y="3"/>
                      <a:pt x="95" y="14"/>
                    </a:cubicBezTo>
                    <a:cubicBezTo>
                      <a:pt x="96" y="14"/>
                      <a:pt x="97" y="12"/>
                      <a:pt x="96" y="1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0" name="Google Shape;20;p2"/>
              <p:cNvSpPr/>
              <p:nvPr/>
            </p:nvSpPr>
            <p:spPr>
              <a:xfrm>
                <a:off x="5962651" y="4927601"/>
                <a:ext cx="277812" cy="312738"/>
              </a:xfrm>
              <a:custGeom>
                <a:avLst/>
                <a:gdLst/>
                <a:ahLst/>
                <a:cxnLst/>
                <a:rect l="l" t="t" r="r" b="b"/>
                <a:pathLst>
                  <a:path w="74" h="83" extrusionOk="0">
                    <a:moveTo>
                      <a:pt x="63" y="1"/>
                    </a:moveTo>
                    <a:cubicBezTo>
                      <a:pt x="67" y="39"/>
                      <a:pt x="29" y="62"/>
                      <a:pt x="2" y="79"/>
                    </a:cubicBezTo>
                    <a:cubicBezTo>
                      <a:pt x="0" y="81"/>
                      <a:pt x="2" y="83"/>
                      <a:pt x="4" y="82"/>
                    </a:cubicBezTo>
                    <a:cubicBezTo>
                      <a:pt x="30" y="66"/>
                      <a:pt x="74" y="38"/>
                      <a:pt x="64" y="1"/>
                    </a:cubicBezTo>
                    <a:cubicBezTo>
                      <a:pt x="64" y="0"/>
                      <a:pt x="63" y="1"/>
                      <a:pt x="63"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1" name="Google Shape;21;p2"/>
              <p:cNvSpPr/>
              <p:nvPr/>
            </p:nvSpPr>
            <p:spPr>
              <a:xfrm>
                <a:off x="5740401" y="5319713"/>
                <a:ext cx="584200" cy="463550"/>
              </a:xfrm>
              <a:custGeom>
                <a:avLst/>
                <a:gdLst/>
                <a:ahLst/>
                <a:cxnLst/>
                <a:rect l="l" t="t" r="r" b="b"/>
                <a:pathLst>
                  <a:path w="155" h="123" extrusionOk="0">
                    <a:moveTo>
                      <a:pt x="109" y="25"/>
                    </a:moveTo>
                    <a:cubicBezTo>
                      <a:pt x="125" y="34"/>
                      <a:pt x="141" y="46"/>
                      <a:pt x="148" y="64"/>
                    </a:cubicBezTo>
                    <a:cubicBezTo>
                      <a:pt x="155" y="81"/>
                      <a:pt x="152" y="103"/>
                      <a:pt x="137" y="114"/>
                    </a:cubicBezTo>
                    <a:cubicBezTo>
                      <a:pt x="128" y="122"/>
                      <a:pt x="115" y="123"/>
                      <a:pt x="104" y="121"/>
                    </a:cubicBezTo>
                    <a:cubicBezTo>
                      <a:pt x="92" y="119"/>
                      <a:pt x="81" y="113"/>
                      <a:pt x="71" y="106"/>
                    </a:cubicBezTo>
                    <a:cubicBezTo>
                      <a:pt x="47" y="90"/>
                      <a:pt x="26" y="67"/>
                      <a:pt x="12" y="40"/>
                    </a:cubicBezTo>
                    <a:cubicBezTo>
                      <a:pt x="7" y="32"/>
                      <a:pt x="0" y="16"/>
                      <a:pt x="7" y="8"/>
                    </a:cubicBezTo>
                    <a:cubicBezTo>
                      <a:pt x="13" y="0"/>
                      <a:pt x="27" y="2"/>
                      <a:pt x="36" y="3"/>
                    </a:cubicBezTo>
                    <a:cubicBezTo>
                      <a:pt x="62" y="5"/>
                      <a:pt x="87" y="12"/>
                      <a:pt x="109" y="2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2" name="Google Shape;22;p2"/>
              <p:cNvSpPr/>
              <p:nvPr/>
            </p:nvSpPr>
            <p:spPr>
              <a:xfrm>
                <a:off x="5834063" y="5380038"/>
                <a:ext cx="463550" cy="407988"/>
              </a:xfrm>
              <a:custGeom>
                <a:avLst/>
                <a:gdLst/>
                <a:ahLst/>
                <a:cxnLst/>
                <a:rect l="l" t="t" r="r" b="b"/>
                <a:pathLst>
                  <a:path w="123" h="108" extrusionOk="0">
                    <a:moveTo>
                      <a:pt x="118" y="80"/>
                    </a:moveTo>
                    <a:cubicBezTo>
                      <a:pt x="123" y="40"/>
                      <a:pt x="78" y="15"/>
                      <a:pt x="46" y="6"/>
                    </a:cubicBezTo>
                    <a:cubicBezTo>
                      <a:pt x="37" y="3"/>
                      <a:pt x="27" y="1"/>
                      <a:pt x="18" y="1"/>
                    </a:cubicBezTo>
                    <a:cubicBezTo>
                      <a:pt x="12" y="0"/>
                      <a:pt x="5" y="1"/>
                      <a:pt x="3" y="7"/>
                    </a:cubicBezTo>
                    <a:cubicBezTo>
                      <a:pt x="0" y="12"/>
                      <a:pt x="3" y="17"/>
                      <a:pt x="5" y="21"/>
                    </a:cubicBezTo>
                    <a:cubicBezTo>
                      <a:pt x="10" y="30"/>
                      <a:pt x="18" y="37"/>
                      <a:pt x="25" y="44"/>
                    </a:cubicBezTo>
                    <a:cubicBezTo>
                      <a:pt x="34" y="53"/>
                      <a:pt x="99" y="108"/>
                      <a:pt x="104" y="74"/>
                    </a:cubicBezTo>
                    <a:cubicBezTo>
                      <a:pt x="106" y="58"/>
                      <a:pt x="89" y="44"/>
                      <a:pt x="78" y="36"/>
                    </a:cubicBezTo>
                    <a:cubicBezTo>
                      <a:pt x="70" y="30"/>
                      <a:pt x="62" y="25"/>
                      <a:pt x="53" y="22"/>
                    </a:cubicBezTo>
                    <a:cubicBezTo>
                      <a:pt x="48" y="20"/>
                      <a:pt x="43" y="18"/>
                      <a:pt x="38" y="17"/>
                    </a:cubicBezTo>
                    <a:cubicBezTo>
                      <a:pt x="35" y="16"/>
                      <a:pt x="30" y="14"/>
                      <a:pt x="27" y="15"/>
                    </a:cubicBezTo>
                    <a:cubicBezTo>
                      <a:pt x="11" y="19"/>
                      <a:pt x="39" y="43"/>
                      <a:pt x="43" y="46"/>
                    </a:cubicBezTo>
                    <a:cubicBezTo>
                      <a:pt x="52" y="54"/>
                      <a:pt x="62" y="61"/>
                      <a:pt x="73" y="67"/>
                    </a:cubicBezTo>
                    <a:cubicBezTo>
                      <a:pt x="79" y="70"/>
                      <a:pt x="86" y="74"/>
                      <a:pt x="92" y="69"/>
                    </a:cubicBezTo>
                    <a:cubicBezTo>
                      <a:pt x="93" y="69"/>
                      <a:pt x="92" y="68"/>
                      <a:pt x="92" y="67"/>
                    </a:cubicBezTo>
                    <a:cubicBezTo>
                      <a:pt x="80" y="52"/>
                      <a:pt x="66" y="40"/>
                      <a:pt x="48" y="31"/>
                    </a:cubicBezTo>
                    <a:cubicBezTo>
                      <a:pt x="46" y="31"/>
                      <a:pt x="45" y="33"/>
                      <a:pt x="46" y="34"/>
                    </a:cubicBezTo>
                    <a:cubicBezTo>
                      <a:pt x="61" y="41"/>
                      <a:pt x="74" y="51"/>
                      <a:pt x="85" y="63"/>
                    </a:cubicBezTo>
                    <a:cubicBezTo>
                      <a:pt x="87" y="66"/>
                      <a:pt x="90" y="66"/>
                      <a:pt x="86" y="67"/>
                    </a:cubicBezTo>
                    <a:cubicBezTo>
                      <a:pt x="83" y="68"/>
                      <a:pt x="83" y="67"/>
                      <a:pt x="81" y="67"/>
                    </a:cubicBezTo>
                    <a:cubicBezTo>
                      <a:pt x="77" y="66"/>
                      <a:pt x="73" y="63"/>
                      <a:pt x="69" y="61"/>
                    </a:cubicBezTo>
                    <a:cubicBezTo>
                      <a:pt x="62" y="57"/>
                      <a:pt x="55" y="53"/>
                      <a:pt x="49" y="48"/>
                    </a:cubicBezTo>
                    <a:cubicBezTo>
                      <a:pt x="43" y="43"/>
                      <a:pt x="37" y="38"/>
                      <a:pt x="31" y="31"/>
                    </a:cubicBezTo>
                    <a:cubicBezTo>
                      <a:pt x="30" y="30"/>
                      <a:pt x="29" y="28"/>
                      <a:pt x="27" y="27"/>
                    </a:cubicBezTo>
                    <a:cubicBezTo>
                      <a:pt x="25" y="23"/>
                      <a:pt x="24" y="22"/>
                      <a:pt x="28" y="20"/>
                    </a:cubicBezTo>
                    <a:cubicBezTo>
                      <a:pt x="33" y="17"/>
                      <a:pt x="37" y="19"/>
                      <a:pt x="42" y="21"/>
                    </a:cubicBezTo>
                    <a:cubicBezTo>
                      <a:pt x="57" y="26"/>
                      <a:pt x="72" y="34"/>
                      <a:pt x="84" y="45"/>
                    </a:cubicBezTo>
                    <a:cubicBezTo>
                      <a:pt x="89" y="50"/>
                      <a:pt x="95" y="56"/>
                      <a:pt x="98" y="62"/>
                    </a:cubicBezTo>
                    <a:cubicBezTo>
                      <a:pt x="101" y="68"/>
                      <a:pt x="102" y="72"/>
                      <a:pt x="98" y="77"/>
                    </a:cubicBezTo>
                    <a:cubicBezTo>
                      <a:pt x="95" y="83"/>
                      <a:pt x="90" y="82"/>
                      <a:pt x="84" y="80"/>
                    </a:cubicBezTo>
                    <a:cubicBezTo>
                      <a:pt x="70" y="76"/>
                      <a:pt x="56" y="66"/>
                      <a:pt x="45" y="57"/>
                    </a:cubicBezTo>
                    <a:cubicBezTo>
                      <a:pt x="32" y="48"/>
                      <a:pt x="20" y="37"/>
                      <a:pt x="10" y="24"/>
                    </a:cubicBezTo>
                    <a:cubicBezTo>
                      <a:pt x="8" y="21"/>
                      <a:pt x="4" y="17"/>
                      <a:pt x="4" y="13"/>
                    </a:cubicBezTo>
                    <a:cubicBezTo>
                      <a:pt x="5" y="10"/>
                      <a:pt x="13" y="5"/>
                      <a:pt x="15" y="5"/>
                    </a:cubicBezTo>
                    <a:cubicBezTo>
                      <a:pt x="16" y="5"/>
                      <a:pt x="18" y="5"/>
                      <a:pt x="19" y="5"/>
                    </a:cubicBezTo>
                    <a:cubicBezTo>
                      <a:pt x="28" y="6"/>
                      <a:pt x="36" y="8"/>
                      <a:pt x="44" y="11"/>
                    </a:cubicBezTo>
                    <a:cubicBezTo>
                      <a:pt x="75" y="19"/>
                      <a:pt x="120" y="42"/>
                      <a:pt x="116" y="80"/>
                    </a:cubicBezTo>
                    <a:cubicBezTo>
                      <a:pt x="115" y="81"/>
                      <a:pt x="118" y="81"/>
                      <a:pt x="118" y="8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3" name="Google Shape;23;p2"/>
              <p:cNvSpPr/>
              <p:nvPr/>
            </p:nvSpPr>
            <p:spPr>
              <a:xfrm>
                <a:off x="5883275" y="5541963"/>
                <a:ext cx="346075" cy="252412"/>
              </a:xfrm>
              <a:custGeom>
                <a:avLst/>
                <a:gdLst/>
                <a:ahLst/>
                <a:cxnLst/>
                <a:rect l="l" t="t" r="r" b="b"/>
                <a:pathLst>
                  <a:path w="92" h="67" extrusionOk="0">
                    <a:moveTo>
                      <a:pt x="91" y="49"/>
                    </a:moveTo>
                    <a:cubicBezTo>
                      <a:pt x="55" y="60"/>
                      <a:pt x="25" y="26"/>
                      <a:pt x="4" y="2"/>
                    </a:cubicBezTo>
                    <a:cubicBezTo>
                      <a:pt x="3" y="0"/>
                      <a:pt x="0" y="2"/>
                      <a:pt x="2" y="4"/>
                    </a:cubicBezTo>
                    <a:cubicBezTo>
                      <a:pt x="22" y="28"/>
                      <a:pt x="56" y="67"/>
                      <a:pt x="91" y="51"/>
                    </a:cubicBezTo>
                    <a:cubicBezTo>
                      <a:pt x="92" y="50"/>
                      <a:pt x="91" y="49"/>
                      <a:pt x="91" y="4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4" name="Google Shape;24;p2"/>
              <p:cNvSpPr/>
              <p:nvPr/>
            </p:nvSpPr>
            <p:spPr>
              <a:xfrm>
                <a:off x="5053013" y="5180013"/>
                <a:ext cx="660400" cy="342900"/>
              </a:xfrm>
              <a:custGeom>
                <a:avLst/>
                <a:gdLst/>
                <a:ahLst/>
                <a:cxnLst/>
                <a:rect l="l" t="t" r="r" b="b"/>
                <a:pathLst>
                  <a:path w="175" h="91" extrusionOk="0">
                    <a:moveTo>
                      <a:pt x="80" y="1"/>
                    </a:moveTo>
                    <a:cubicBezTo>
                      <a:pt x="61" y="0"/>
                      <a:pt x="41" y="2"/>
                      <a:pt x="26" y="13"/>
                    </a:cubicBezTo>
                    <a:cubicBezTo>
                      <a:pt x="10" y="23"/>
                      <a:pt x="0" y="44"/>
                      <a:pt x="7" y="61"/>
                    </a:cubicBezTo>
                    <a:cubicBezTo>
                      <a:pt x="11" y="72"/>
                      <a:pt x="21" y="81"/>
                      <a:pt x="31" y="85"/>
                    </a:cubicBezTo>
                    <a:cubicBezTo>
                      <a:pt x="42" y="90"/>
                      <a:pt x="54" y="91"/>
                      <a:pt x="66" y="90"/>
                    </a:cubicBezTo>
                    <a:cubicBezTo>
                      <a:pt x="96" y="90"/>
                      <a:pt x="126" y="82"/>
                      <a:pt x="152" y="68"/>
                    </a:cubicBezTo>
                    <a:cubicBezTo>
                      <a:pt x="160" y="63"/>
                      <a:pt x="175" y="54"/>
                      <a:pt x="174" y="43"/>
                    </a:cubicBezTo>
                    <a:cubicBezTo>
                      <a:pt x="174" y="33"/>
                      <a:pt x="160" y="27"/>
                      <a:pt x="153" y="23"/>
                    </a:cubicBezTo>
                    <a:cubicBezTo>
                      <a:pt x="130" y="11"/>
                      <a:pt x="105" y="3"/>
                      <a:pt x="80" y="1"/>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5" name="Google Shape;25;p2"/>
              <p:cNvSpPr/>
              <p:nvPr/>
            </p:nvSpPr>
            <p:spPr>
              <a:xfrm>
                <a:off x="5099051" y="5202238"/>
                <a:ext cx="520700" cy="268288"/>
              </a:xfrm>
              <a:custGeom>
                <a:avLst/>
                <a:gdLst/>
                <a:ahLst/>
                <a:cxnLst/>
                <a:rect l="l" t="t" r="r" b="b"/>
                <a:pathLst>
                  <a:path w="138" h="71" extrusionOk="0">
                    <a:moveTo>
                      <a:pt x="0" y="36"/>
                    </a:moveTo>
                    <a:cubicBezTo>
                      <a:pt x="18" y="0"/>
                      <a:pt x="69" y="4"/>
                      <a:pt x="101" y="14"/>
                    </a:cubicBezTo>
                    <a:cubicBezTo>
                      <a:pt x="110" y="17"/>
                      <a:pt x="119" y="20"/>
                      <a:pt x="128" y="25"/>
                    </a:cubicBezTo>
                    <a:cubicBezTo>
                      <a:pt x="132" y="28"/>
                      <a:pt x="138" y="32"/>
                      <a:pt x="137" y="38"/>
                    </a:cubicBezTo>
                    <a:cubicBezTo>
                      <a:pt x="136" y="44"/>
                      <a:pt x="131" y="47"/>
                      <a:pt x="127" y="49"/>
                    </a:cubicBezTo>
                    <a:cubicBezTo>
                      <a:pt x="118" y="53"/>
                      <a:pt x="107" y="56"/>
                      <a:pt x="98" y="58"/>
                    </a:cubicBezTo>
                    <a:cubicBezTo>
                      <a:pt x="86" y="60"/>
                      <a:pt x="1" y="71"/>
                      <a:pt x="15" y="39"/>
                    </a:cubicBezTo>
                    <a:cubicBezTo>
                      <a:pt x="22" y="25"/>
                      <a:pt x="44" y="22"/>
                      <a:pt x="58" y="21"/>
                    </a:cubicBezTo>
                    <a:cubicBezTo>
                      <a:pt x="68" y="21"/>
                      <a:pt x="77" y="22"/>
                      <a:pt x="87" y="24"/>
                    </a:cubicBezTo>
                    <a:cubicBezTo>
                      <a:pt x="92" y="24"/>
                      <a:pt x="97" y="26"/>
                      <a:pt x="102" y="27"/>
                    </a:cubicBezTo>
                    <a:cubicBezTo>
                      <a:pt x="105" y="28"/>
                      <a:pt x="110" y="29"/>
                      <a:pt x="112" y="32"/>
                    </a:cubicBezTo>
                    <a:cubicBezTo>
                      <a:pt x="123" y="44"/>
                      <a:pt x="86" y="49"/>
                      <a:pt x="81" y="49"/>
                    </a:cubicBezTo>
                    <a:cubicBezTo>
                      <a:pt x="69" y="51"/>
                      <a:pt x="57" y="52"/>
                      <a:pt x="46" y="50"/>
                    </a:cubicBezTo>
                    <a:cubicBezTo>
                      <a:pt x="39" y="49"/>
                      <a:pt x="31" y="49"/>
                      <a:pt x="28" y="42"/>
                    </a:cubicBezTo>
                    <a:cubicBezTo>
                      <a:pt x="27" y="41"/>
                      <a:pt x="28" y="40"/>
                      <a:pt x="29" y="40"/>
                    </a:cubicBezTo>
                    <a:cubicBezTo>
                      <a:pt x="47" y="34"/>
                      <a:pt x="66" y="32"/>
                      <a:pt x="86" y="34"/>
                    </a:cubicBezTo>
                    <a:cubicBezTo>
                      <a:pt x="87" y="35"/>
                      <a:pt x="87" y="37"/>
                      <a:pt x="85" y="37"/>
                    </a:cubicBezTo>
                    <a:cubicBezTo>
                      <a:pt x="69" y="35"/>
                      <a:pt x="53" y="36"/>
                      <a:pt x="37" y="41"/>
                    </a:cubicBezTo>
                    <a:cubicBezTo>
                      <a:pt x="34" y="41"/>
                      <a:pt x="32" y="40"/>
                      <a:pt x="34" y="44"/>
                    </a:cubicBezTo>
                    <a:cubicBezTo>
                      <a:pt x="36" y="46"/>
                      <a:pt x="36" y="45"/>
                      <a:pt x="38" y="46"/>
                    </a:cubicBezTo>
                    <a:cubicBezTo>
                      <a:pt x="42" y="48"/>
                      <a:pt x="47" y="47"/>
                      <a:pt x="52" y="48"/>
                    </a:cubicBezTo>
                    <a:cubicBezTo>
                      <a:pt x="60" y="48"/>
                      <a:pt x="67" y="48"/>
                      <a:pt x="75" y="48"/>
                    </a:cubicBezTo>
                    <a:cubicBezTo>
                      <a:pt x="83" y="47"/>
                      <a:pt x="91" y="45"/>
                      <a:pt x="99" y="43"/>
                    </a:cubicBezTo>
                    <a:cubicBezTo>
                      <a:pt x="101" y="43"/>
                      <a:pt x="103" y="42"/>
                      <a:pt x="105" y="41"/>
                    </a:cubicBezTo>
                    <a:cubicBezTo>
                      <a:pt x="109" y="40"/>
                      <a:pt x="110" y="40"/>
                      <a:pt x="108" y="35"/>
                    </a:cubicBezTo>
                    <a:cubicBezTo>
                      <a:pt x="106" y="30"/>
                      <a:pt x="101" y="30"/>
                      <a:pt x="96" y="29"/>
                    </a:cubicBezTo>
                    <a:cubicBezTo>
                      <a:pt x="81" y="25"/>
                      <a:pt x="64" y="23"/>
                      <a:pt x="48" y="26"/>
                    </a:cubicBezTo>
                    <a:cubicBezTo>
                      <a:pt x="41" y="27"/>
                      <a:pt x="33" y="29"/>
                      <a:pt x="27" y="33"/>
                    </a:cubicBezTo>
                    <a:cubicBezTo>
                      <a:pt x="21" y="36"/>
                      <a:pt x="18" y="39"/>
                      <a:pt x="18" y="45"/>
                    </a:cubicBezTo>
                    <a:cubicBezTo>
                      <a:pt x="18" y="51"/>
                      <a:pt x="22" y="54"/>
                      <a:pt x="28" y="56"/>
                    </a:cubicBezTo>
                    <a:cubicBezTo>
                      <a:pt x="43" y="59"/>
                      <a:pt x="59" y="59"/>
                      <a:pt x="74" y="58"/>
                    </a:cubicBezTo>
                    <a:cubicBezTo>
                      <a:pt x="90" y="57"/>
                      <a:pt x="106" y="54"/>
                      <a:pt x="121" y="49"/>
                    </a:cubicBezTo>
                    <a:cubicBezTo>
                      <a:pt x="124" y="48"/>
                      <a:pt x="130" y="46"/>
                      <a:pt x="132" y="43"/>
                    </a:cubicBezTo>
                    <a:cubicBezTo>
                      <a:pt x="133" y="40"/>
                      <a:pt x="129" y="31"/>
                      <a:pt x="127" y="30"/>
                    </a:cubicBezTo>
                    <a:cubicBezTo>
                      <a:pt x="126" y="29"/>
                      <a:pt x="125" y="29"/>
                      <a:pt x="124" y="28"/>
                    </a:cubicBezTo>
                    <a:cubicBezTo>
                      <a:pt x="116" y="24"/>
                      <a:pt x="108" y="21"/>
                      <a:pt x="100" y="19"/>
                    </a:cubicBezTo>
                    <a:cubicBezTo>
                      <a:pt x="70" y="10"/>
                      <a:pt x="19" y="3"/>
                      <a:pt x="2" y="38"/>
                    </a:cubicBezTo>
                    <a:cubicBezTo>
                      <a:pt x="2" y="39"/>
                      <a:pt x="0" y="38"/>
                      <a:pt x="0" y="3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6" name="Google Shape;26;p2"/>
              <p:cNvSpPr/>
              <p:nvPr/>
            </p:nvSpPr>
            <p:spPr>
              <a:xfrm>
                <a:off x="5113338" y="5407026"/>
                <a:ext cx="388938" cy="127000"/>
              </a:xfrm>
              <a:custGeom>
                <a:avLst/>
                <a:gdLst/>
                <a:ahLst/>
                <a:cxnLst/>
                <a:rect l="l" t="t" r="r" b="b"/>
                <a:pathLst>
                  <a:path w="103" h="34" extrusionOk="0">
                    <a:moveTo>
                      <a:pt x="1" y="1"/>
                    </a:moveTo>
                    <a:cubicBezTo>
                      <a:pt x="26" y="29"/>
                      <a:pt x="69" y="17"/>
                      <a:pt x="100" y="9"/>
                    </a:cubicBezTo>
                    <a:cubicBezTo>
                      <a:pt x="102" y="8"/>
                      <a:pt x="103" y="11"/>
                      <a:pt x="101" y="12"/>
                    </a:cubicBezTo>
                    <a:cubicBezTo>
                      <a:pt x="71" y="20"/>
                      <a:pt x="21" y="34"/>
                      <a:pt x="0" y="2"/>
                    </a:cubicBezTo>
                    <a:cubicBezTo>
                      <a:pt x="0" y="1"/>
                      <a:pt x="1" y="0"/>
                      <a:pt x="1"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7" name="Google Shape;27;p2"/>
              <p:cNvSpPr/>
              <p:nvPr/>
            </p:nvSpPr>
            <p:spPr>
              <a:xfrm>
                <a:off x="5486401" y="5365751"/>
                <a:ext cx="358775" cy="650875"/>
              </a:xfrm>
              <a:custGeom>
                <a:avLst/>
                <a:gdLst/>
                <a:ahLst/>
                <a:cxnLst/>
                <a:rect l="l" t="t" r="r" b="b"/>
                <a:pathLst>
                  <a:path w="95" h="173" extrusionOk="0">
                    <a:moveTo>
                      <a:pt x="5" y="88"/>
                    </a:moveTo>
                    <a:cubicBezTo>
                      <a:pt x="1" y="106"/>
                      <a:pt x="0" y="126"/>
                      <a:pt x="8" y="143"/>
                    </a:cubicBezTo>
                    <a:cubicBezTo>
                      <a:pt x="15" y="160"/>
                      <a:pt x="34" y="173"/>
                      <a:pt x="52" y="170"/>
                    </a:cubicBezTo>
                    <a:cubicBezTo>
                      <a:pt x="64" y="167"/>
                      <a:pt x="74" y="159"/>
                      <a:pt x="80" y="149"/>
                    </a:cubicBezTo>
                    <a:cubicBezTo>
                      <a:pt x="86" y="139"/>
                      <a:pt x="89" y="127"/>
                      <a:pt x="91" y="115"/>
                    </a:cubicBezTo>
                    <a:cubicBezTo>
                      <a:pt x="95" y="86"/>
                      <a:pt x="92" y="55"/>
                      <a:pt x="82" y="27"/>
                    </a:cubicBezTo>
                    <a:cubicBezTo>
                      <a:pt x="79" y="18"/>
                      <a:pt x="72" y="2"/>
                      <a:pt x="61" y="1"/>
                    </a:cubicBezTo>
                    <a:cubicBezTo>
                      <a:pt x="52" y="0"/>
                      <a:pt x="44" y="13"/>
                      <a:pt x="38" y="20"/>
                    </a:cubicBezTo>
                    <a:cubicBezTo>
                      <a:pt x="22" y="40"/>
                      <a:pt x="11" y="63"/>
                      <a:pt x="5" y="88"/>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8" name="Google Shape;28;p2"/>
              <p:cNvSpPr/>
              <p:nvPr/>
            </p:nvSpPr>
            <p:spPr>
              <a:xfrm>
                <a:off x="5494338" y="5459413"/>
                <a:ext cx="263525" cy="531813"/>
              </a:xfrm>
              <a:custGeom>
                <a:avLst/>
                <a:gdLst/>
                <a:ahLst/>
                <a:cxnLst/>
                <a:rect l="l" t="t" r="r" b="b"/>
                <a:pathLst>
                  <a:path w="70" h="141" extrusionOk="0">
                    <a:moveTo>
                      <a:pt x="33" y="136"/>
                    </a:moveTo>
                    <a:cubicBezTo>
                      <a:pt x="0" y="113"/>
                      <a:pt x="12" y="63"/>
                      <a:pt x="27" y="33"/>
                    </a:cubicBezTo>
                    <a:cubicBezTo>
                      <a:pt x="31" y="25"/>
                      <a:pt x="36" y="16"/>
                      <a:pt x="42" y="9"/>
                    </a:cubicBezTo>
                    <a:cubicBezTo>
                      <a:pt x="45" y="4"/>
                      <a:pt x="50" y="0"/>
                      <a:pt x="57" y="2"/>
                    </a:cubicBezTo>
                    <a:cubicBezTo>
                      <a:pt x="62" y="3"/>
                      <a:pt x="64" y="9"/>
                      <a:pt x="65" y="13"/>
                    </a:cubicBezTo>
                    <a:cubicBezTo>
                      <a:pt x="68" y="23"/>
                      <a:pt x="69" y="34"/>
                      <a:pt x="69" y="43"/>
                    </a:cubicBezTo>
                    <a:cubicBezTo>
                      <a:pt x="70" y="56"/>
                      <a:pt x="67" y="141"/>
                      <a:pt x="38" y="122"/>
                    </a:cubicBezTo>
                    <a:cubicBezTo>
                      <a:pt x="25" y="113"/>
                      <a:pt x="25" y="91"/>
                      <a:pt x="27" y="77"/>
                    </a:cubicBezTo>
                    <a:cubicBezTo>
                      <a:pt x="28" y="67"/>
                      <a:pt x="30" y="58"/>
                      <a:pt x="34" y="49"/>
                    </a:cubicBezTo>
                    <a:cubicBezTo>
                      <a:pt x="36" y="44"/>
                      <a:pt x="38" y="39"/>
                      <a:pt x="40" y="35"/>
                    </a:cubicBezTo>
                    <a:cubicBezTo>
                      <a:pt x="41" y="32"/>
                      <a:pt x="43" y="27"/>
                      <a:pt x="46" y="25"/>
                    </a:cubicBezTo>
                    <a:cubicBezTo>
                      <a:pt x="60" y="16"/>
                      <a:pt x="59" y="53"/>
                      <a:pt x="59" y="58"/>
                    </a:cubicBezTo>
                    <a:cubicBezTo>
                      <a:pt x="58" y="70"/>
                      <a:pt x="57" y="82"/>
                      <a:pt x="54" y="94"/>
                    </a:cubicBezTo>
                    <a:cubicBezTo>
                      <a:pt x="52" y="100"/>
                      <a:pt x="50" y="108"/>
                      <a:pt x="43" y="110"/>
                    </a:cubicBezTo>
                    <a:cubicBezTo>
                      <a:pt x="42" y="110"/>
                      <a:pt x="41" y="109"/>
                      <a:pt x="41" y="109"/>
                    </a:cubicBezTo>
                    <a:cubicBezTo>
                      <a:pt x="38" y="89"/>
                      <a:pt x="38" y="70"/>
                      <a:pt x="44" y="52"/>
                    </a:cubicBezTo>
                    <a:cubicBezTo>
                      <a:pt x="45" y="50"/>
                      <a:pt x="47" y="51"/>
                      <a:pt x="47" y="52"/>
                    </a:cubicBezTo>
                    <a:cubicBezTo>
                      <a:pt x="42" y="68"/>
                      <a:pt x="41" y="84"/>
                      <a:pt x="43" y="100"/>
                    </a:cubicBezTo>
                    <a:cubicBezTo>
                      <a:pt x="43" y="104"/>
                      <a:pt x="42" y="106"/>
                      <a:pt x="45" y="104"/>
                    </a:cubicBezTo>
                    <a:cubicBezTo>
                      <a:pt x="48" y="102"/>
                      <a:pt x="47" y="102"/>
                      <a:pt x="48" y="100"/>
                    </a:cubicBezTo>
                    <a:cubicBezTo>
                      <a:pt x="50" y="96"/>
                      <a:pt x="51" y="91"/>
                      <a:pt x="52" y="87"/>
                    </a:cubicBezTo>
                    <a:cubicBezTo>
                      <a:pt x="54" y="80"/>
                      <a:pt x="55" y="72"/>
                      <a:pt x="56" y="64"/>
                    </a:cubicBezTo>
                    <a:cubicBezTo>
                      <a:pt x="56" y="56"/>
                      <a:pt x="56" y="48"/>
                      <a:pt x="55" y="40"/>
                    </a:cubicBezTo>
                    <a:cubicBezTo>
                      <a:pt x="55" y="38"/>
                      <a:pt x="55" y="35"/>
                      <a:pt x="54" y="34"/>
                    </a:cubicBezTo>
                    <a:cubicBezTo>
                      <a:pt x="53" y="29"/>
                      <a:pt x="53" y="28"/>
                      <a:pt x="49" y="29"/>
                    </a:cubicBezTo>
                    <a:cubicBezTo>
                      <a:pt x="44" y="31"/>
                      <a:pt x="43" y="35"/>
                      <a:pt x="41" y="40"/>
                    </a:cubicBezTo>
                    <a:cubicBezTo>
                      <a:pt x="34" y="55"/>
                      <a:pt x="29" y="71"/>
                      <a:pt x="30" y="87"/>
                    </a:cubicBezTo>
                    <a:cubicBezTo>
                      <a:pt x="30" y="95"/>
                      <a:pt x="31" y="103"/>
                      <a:pt x="33" y="110"/>
                    </a:cubicBezTo>
                    <a:cubicBezTo>
                      <a:pt x="36" y="115"/>
                      <a:pt x="38" y="119"/>
                      <a:pt x="44" y="120"/>
                    </a:cubicBezTo>
                    <a:cubicBezTo>
                      <a:pt x="50" y="121"/>
                      <a:pt x="54" y="117"/>
                      <a:pt x="56" y="112"/>
                    </a:cubicBezTo>
                    <a:cubicBezTo>
                      <a:pt x="62" y="98"/>
                      <a:pt x="64" y="82"/>
                      <a:pt x="65" y="67"/>
                    </a:cubicBezTo>
                    <a:cubicBezTo>
                      <a:pt x="67" y="51"/>
                      <a:pt x="67" y="34"/>
                      <a:pt x="64" y="19"/>
                    </a:cubicBezTo>
                    <a:cubicBezTo>
                      <a:pt x="64" y="16"/>
                      <a:pt x="63" y="9"/>
                      <a:pt x="60" y="7"/>
                    </a:cubicBezTo>
                    <a:cubicBezTo>
                      <a:pt x="57" y="6"/>
                      <a:pt x="49" y="8"/>
                      <a:pt x="47" y="10"/>
                    </a:cubicBezTo>
                    <a:cubicBezTo>
                      <a:pt x="46" y="11"/>
                      <a:pt x="45" y="12"/>
                      <a:pt x="44" y="13"/>
                    </a:cubicBezTo>
                    <a:cubicBezTo>
                      <a:pt x="39" y="20"/>
                      <a:pt x="35" y="27"/>
                      <a:pt x="31" y="35"/>
                    </a:cubicBezTo>
                    <a:cubicBezTo>
                      <a:pt x="17" y="63"/>
                      <a:pt x="3" y="112"/>
                      <a:pt x="34" y="134"/>
                    </a:cubicBezTo>
                    <a:cubicBezTo>
                      <a:pt x="35" y="135"/>
                      <a:pt x="34" y="137"/>
                      <a:pt x="33" y="13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29" name="Google Shape;29;p2"/>
              <p:cNvSpPr/>
              <p:nvPr/>
            </p:nvSpPr>
            <p:spPr>
              <a:xfrm>
                <a:off x="5686426" y="5594351"/>
                <a:ext cx="139700" cy="377825"/>
              </a:xfrm>
              <a:custGeom>
                <a:avLst/>
                <a:gdLst/>
                <a:ahLst/>
                <a:cxnLst/>
                <a:rect l="l" t="t" r="r" b="b"/>
                <a:pathLst>
                  <a:path w="37" h="100" extrusionOk="0">
                    <a:moveTo>
                      <a:pt x="1" y="98"/>
                    </a:moveTo>
                    <a:cubicBezTo>
                      <a:pt x="33" y="79"/>
                      <a:pt x="27" y="34"/>
                      <a:pt x="24" y="2"/>
                    </a:cubicBezTo>
                    <a:cubicBezTo>
                      <a:pt x="24" y="0"/>
                      <a:pt x="27" y="0"/>
                      <a:pt x="27" y="2"/>
                    </a:cubicBezTo>
                    <a:cubicBezTo>
                      <a:pt x="31" y="32"/>
                      <a:pt x="37" y="84"/>
                      <a:pt x="1" y="99"/>
                    </a:cubicBezTo>
                    <a:cubicBezTo>
                      <a:pt x="1" y="100"/>
                      <a:pt x="0" y="98"/>
                      <a:pt x="1" y="9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 name="Google Shape;30;p2"/>
              <p:cNvSpPr/>
              <p:nvPr/>
            </p:nvSpPr>
            <p:spPr>
              <a:xfrm>
                <a:off x="5630863" y="5199063"/>
                <a:ext cx="211138" cy="222250"/>
              </a:xfrm>
              <a:custGeom>
                <a:avLst/>
                <a:gdLst/>
                <a:ahLst/>
                <a:cxnLst/>
                <a:rect l="l" t="t" r="r" b="b"/>
                <a:pathLst>
                  <a:path w="56" h="59" extrusionOk="0">
                    <a:moveTo>
                      <a:pt x="2" y="35"/>
                    </a:moveTo>
                    <a:cubicBezTo>
                      <a:pt x="3" y="44"/>
                      <a:pt x="10" y="53"/>
                      <a:pt x="19" y="57"/>
                    </a:cubicBezTo>
                    <a:cubicBezTo>
                      <a:pt x="22" y="58"/>
                      <a:pt x="26" y="59"/>
                      <a:pt x="30" y="59"/>
                    </a:cubicBezTo>
                    <a:cubicBezTo>
                      <a:pt x="40" y="59"/>
                      <a:pt x="49" y="52"/>
                      <a:pt x="52" y="43"/>
                    </a:cubicBezTo>
                    <a:cubicBezTo>
                      <a:pt x="56" y="33"/>
                      <a:pt x="53" y="22"/>
                      <a:pt x="45" y="15"/>
                    </a:cubicBezTo>
                    <a:cubicBezTo>
                      <a:pt x="28" y="0"/>
                      <a:pt x="0" y="11"/>
                      <a:pt x="2" y="3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 name="Google Shape;31;p2"/>
              <p:cNvSpPr/>
              <p:nvPr/>
            </p:nvSpPr>
            <p:spPr>
              <a:xfrm>
                <a:off x="5576888" y="5172076"/>
                <a:ext cx="306388" cy="306388"/>
              </a:xfrm>
              <a:custGeom>
                <a:avLst/>
                <a:gdLst/>
                <a:ahLst/>
                <a:cxnLst/>
                <a:rect l="l" t="t" r="r" b="b"/>
                <a:pathLst>
                  <a:path w="81" h="81" extrusionOk="0">
                    <a:moveTo>
                      <a:pt x="26" y="11"/>
                    </a:moveTo>
                    <a:cubicBezTo>
                      <a:pt x="6" y="19"/>
                      <a:pt x="0" y="41"/>
                      <a:pt x="11" y="59"/>
                    </a:cubicBezTo>
                    <a:cubicBezTo>
                      <a:pt x="16" y="67"/>
                      <a:pt x="23" y="76"/>
                      <a:pt x="33" y="78"/>
                    </a:cubicBezTo>
                    <a:cubicBezTo>
                      <a:pt x="43" y="81"/>
                      <a:pt x="53" y="77"/>
                      <a:pt x="61" y="72"/>
                    </a:cubicBezTo>
                    <a:cubicBezTo>
                      <a:pt x="78" y="61"/>
                      <a:pt x="81" y="37"/>
                      <a:pt x="70" y="20"/>
                    </a:cubicBezTo>
                    <a:cubicBezTo>
                      <a:pt x="60" y="5"/>
                      <a:pt x="37" y="0"/>
                      <a:pt x="22" y="12"/>
                    </a:cubicBezTo>
                    <a:cubicBezTo>
                      <a:pt x="21" y="14"/>
                      <a:pt x="23" y="16"/>
                      <a:pt x="24" y="15"/>
                    </a:cubicBezTo>
                    <a:cubicBezTo>
                      <a:pt x="38" y="5"/>
                      <a:pt x="57" y="7"/>
                      <a:pt x="67" y="21"/>
                    </a:cubicBezTo>
                    <a:cubicBezTo>
                      <a:pt x="78" y="36"/>
                      <a:pt x="76" y="59"/>
                      <a:pt x="59" y="70"/>
                    </a:cubicBezTo>
                    <a:cubicBezTo>
                      <a:pt x="53" y="74"/>
                      <a:pt x="44" y="77"/>
                      <a:pt x="36" y="76"/>
                    </a:cubicBezTo>
                    <a:cubicBezTo>
                      <a:pt x="27" y="75"/>
                      <a:pt x="20" y="67"/>
                      <a:pt x="15" y="60"/>
                    </a:cubicBezTo>
                    <a:cubicBezTo>
                      <a:pt x="3" y="43"/>
                      <a:pt x="7" y="21"/>
                      <a:pt x="27" y="13"/>
                    </a:cubicBezTo>
                    <a:cubicBezTo>
                      <a:pt x="28" y="12"/>
                      <a:pt x="27" y="10"/>
                      <a:pt x="26" y="1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32" name="Google Shape;32;p2"/>
            <p:cNvGrpSpPr/>
            <p:nvPr/>
          </p:nvGrpSpPr>
          <p:grpSpPr>
            <a:xfrm>
              <a:off x="-255848" y="1758519"/>
              <a:ext cx="816534" cy="813241"/>
              <a:chOff x="3168651" y="847725"/>
              <a:chExt cx="787400" cy="784225"/>
            </a:xfrm>
          </p:grpSpPr>
          <p:sp>
            <p:nvSpPr>
              <p:cNvPr id="33" name="Google Shape;33;p2"/>
              <p:cNvSpPr/>
              <p:nvPr/>
            </p:nvSpPr>
            <p:spPr>
              <a:xfrm>
                <a:off x="3168650" y="847725"/>
                <a:ext cx="787400" cy="784225"/>
              </a:xfrm>
              <a:custGeom>
                <a:avLst/>
                <a:gdLst/>
                <a:ahLst/>
                <a:cxnLst/>
                <a:rect l="l" t="t" r="r" b="b"/>
                <a:pathLst>
                  <a:path w="209" h="208" extrusionOk="0">
                    <a:moveTo>
                      <a:pt x="35" y="165"/>
                    </a:moveTo>
                    <a:cubicBezTo>
                      <a:pt x="53" y="183"/>
                      <a:pt x="79" y="193"/>
                      <a:pt x="104" y="199"/>
                    </a:cubicBezTo>
                    <a:cubicBezTo>
                      <a:pt x="125" y="205"/>
                      <a:pt x="149" y="208"/>
                      <a:pt x="169" y="199"/>
                    </a:cubicBezTo>
                    <a:cubicBezTo>
                      <a:pt x="192" y="189"/>
                      <a:pt x="205" y="164"/>
                      <a:pt x="207" y="139"/>
                    </a:cubicBezTo>
                    <a:cubicBezTo>
                      <a:pt x="209" y="114"/>
                      <a:pt x="200" y="89"/>
                      <a:pt x="188" y="67"/>
                    </a:cubicBezTo>
                    <a:cubicBezTo>
                      <a:pt x="178" y="50"/>
                      <a:pt x="166" y="33"/>
                      <a:pt x="150" y="21"/>
                    </a:cubicBezTo>
                    <a:cubicBezTo>
                      <a:pt x="135" y="8"/>
                      <a:pt x="115" y="0"/>
                      <a:pt x="95" y="2"/>
                    </a:cubicBezTo>
                    <a:cubicBezTo>
                      <a:pt x="73" y="4"/>
                      <a:pt x="53" y="16"/>
                      <a:pt x="40" y="32"/>
                    </a:cubicBezTo>
                    <a:cubicBezTo>
                      <a:pt x="10" y="68"/>
                      <a:pt x="0" y="129"/>
                      <a:pt x="35" y="1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4" name="Google Shape;34;p2"/>
              <p:cNvSpPr/>
              <p:nvPr/>
            </p:nvSpPr>
            <p:spPr>
              <a:xfrm>
                <a:off x="3259138" y="908051"/>
                <a:ext cx="666750" cy="674688"/>
              </a:xfrm>
              <a:custGeom>
                <a:avLst/>
                <a:gdLst/>
                <a:ahLst/>
                <a:cxnLst/>
                <a:rect l="l" t="t" r="r" b="b"/>
                <a:pathLst>
                  <a:path w="177" h="179" extrusionOk="0">
                    <a:moveTo>
                      <a:pt x="5" y="94"/>
                    </a:moveTo>
                    <a:cubicBezTo>
                      <a:pt x="4" y="124"/>
                      <a:pt x="25" y="150"/>
                      <a:pt x="53" y="162"/>
                    </a:cubicBezTo>
                    <a:cubicBezTo>
                      <a:pt x="80" y="174"/>
                      <a:pt x="120" y="179"/>
                      <a:pt x="147" y="162"/>
                    </a:cubicBezTo>
                    <a:cubicBezTo>
                      <a:pt x="158" y="156"/>
                      <a:pt x="167" y="145"/>
                      <a:pt x="171" y="132"/>
                    </a:cubicBezTo>
                    <a:cubicBezTo>
                      <a:pt x="175" y="116"/>
                      <a:pt x="169" y="100"/>
                      <a:pt x="161" y="86"/>
                    </a:cubicBezTo>
                    <a:cubicBezTo>
                      <a:pt x="152" y="71"/>
                      <a:pt x="142" y="57"/>
                      <a:pt x="130" y="44"/>
                    </a:cubicBezTo>
                    <a:cubicBezTo>
                      <a:pt x="119" y="32"/>
                      <a:pt x="107" y="21"/>
                      <a:pt x="92" y="14"/>
                    </a:cubicBezTo>
                    <a:cubicBezTo>
                      <a:pt x="64" y="0"/>
                      <a:pt x="32" y="8"/>
                      <a:pt x="16" y="36"/>
                    </a:cubicBezTo>
                    <a:cubicBezTo>
                      <a:pt x="9" y="48"/>
                      <a:pt x="4" y="64"/>
                      <a:pt x="3" y="79"/>
                    </a:cubicBezTo>
                    <a:cubicBezTo>
                      <a:pt x="3" y="95"/>
                      <a:pt x="11" y="108"/>
                      <a:pt x="23" y="120"/>
                    </a:cubicBezTo>
                    <a:cubicBezTo>
                      <a:pt x="45" y="142"/>
                      <a:pt x="73" y="157"/>
                      <a:pt x="104" y="163"/>
                    </a:cubicBezTo>
                    <a:cubicBezTo>
                      <a:pt x="117" y="166"/>
                      <a:pt x="134" y="170"/>
                      <a:pt x="145" y="160"/>
                    </a:cubicBezTo>
                    <a:cubicBezTo>
                      <a:pt x="155" y="151"/>
                      <a:pt x="155" y="135"/>
                      <a:pt x="154" y="122"/>
                    </a:cubicBezTo>
                    <a:cubicBezTo>
                      <a:pt x="153" y="105"/>
                      <a:pt x="149" y="89"/>
                      <a:pt x="142" y="74"/>
                    </a:cubicBezTo>
                    <a:cubicBezTo>
                      <a:pt x="137" y="60"/>
                      <a:pt x="128" y="40"/>
                      <a:pt x="114" y="32"/>
                    </a:cubicBezTo>
                    <a:cubicBezTo>
                      <a:pt x="101" y="25"/>
                      <a:pt x="82" y="26"/>
                      <a:pt x="67" y="27"/>
                    </a:cubicBezTo>
                    <a:cubicBezTo>
                      <a:pt x="51" y="29"/>
                      <a:pt x="33" y="33"/>
                      <a:pt x="19" y="42"/>
                    </a:cubicBezTo>
                    <a:cubicBezTo>
                      <a:pt x="6" y="50"/>
                      <a:pt x="11" y="62"/>
                      <a:pt x="16" y="73"/>
                    </a:cubicBezTo>
                    <a:cubicBezTo>
                      <a:pt x="23" y="89"/>
                      <a:pt x="31" y="104"/>
                      <a:pt x="41" y="118"/>
                    </a:cubicBezTo>
                    <a:cubicBezTo>
                      <a:pt x="50" y="130"/>
                      <a:pt x="60" y="146"/>
                      <a:pt x="74" y="152"/>
                    </a:cubicBezTo>
                    <a:cubicBezTo>
                      <a:pt x="88" y="158"/>
                      <a:pt x="102" y="150"/>
                      <a:pt x="114" y="143"/>
                    </a:cubicBezTo>
                    <a:cubicBezTo>
                      <a:pt x="126" y="135"/>
                      <a:pt x="141" y="123"/>
                      <a:pt x="147" y="109"/>
                    </a:cubicBezTo>
                    <a:cubicBezTo>
                      <a:pt x="153" y="96"/>
                      <a:pt x="144" y="85"/>
                      <a:pt x="135" y="76"/>
                    </a:cubicBezTo>
                    <a:cubicBezTo>
                      <a:pt x="122" y="65"/>
                      <a:pt x="108" y="55"/>
                      <a:pt x="94" y="47"/>
                    </a:cubicBezTo>
                    <a:cubicBezTo>
                      <a:pt x="86" y="43"/>
                      <a:pt x="78" y="39"/>
                      <a:pt x="70" y="35"/>
                    </a:cubicBezTo>
                    <a:cubicBezTo>
                      <a:pt x="64" y="33"/>
                      <a:pt x="57" y="30"/>
                      <a:pt x="50" y="31"/>
                    </a:cubicBezTo>
                    <a:cubicBezTo>
                      <a:pt x="38" y="35"/>
                      <a:pt x="36" y="52"/>
                      <a:pt x="33" y="62"/>
                    </a:cubicBezTo>
                    <a:cubicBezTo>
                      <a:pt x="30" y="78"/>
                      <a:pt x="29" y="95"/>
                      <a:pt x="38" y="110"/>
                    </a:cubicBezTo>
                    <a:cubicBezTo>
                      <a:pt x="46" y="122"/>
                      <a:pt x="60" y="128"/>
                      <a:pt x="73" y="133"/>
                    </a:cubicBezTo>
                    <a:cubicBezTo>
                      <a:pt x="86" y="137"/>
                      <a:pt x="107" y="144"/>
                      <a:pt x="120" y="137"/>
                    </a:cubicBezTo>
                    <a:cubicBezTo>
                      <a:pt x="132" y="130"/>
                      <a:pt x="131" y="111"/>
                      <a:pt x="130" y="100"/>
                    </a:cubicBezTo>
                    <a:cubicBezTo>
                      <a:pt x="127" y="85"/>
                      <a:pt x="121" y="71"/>
                      <a:pt x="110" y="61"/>
                    </a:cubicBezTo>
                    <a:cubicBezTo>
                      <a:pt x="100" y="51"/>
                      <a:pt x="87" y="46"/>
                      <a:pt x="73" y="47"/>
                    </a:cubicBezTo>
                    <a:cubicBezTo>
                      <a:pt x="62" y="48"/>
                      <a:pt x="49" y="54"/>
                      <a:pt x="48" y="66"/>
                    </a:cubicBezTo>
                    <a:cubicBezTo>
                      <a:pt x="47" y="80"/>
                      <a:pt x="59" y="94"/>
                      <a:pt x="68" y="102"/>
                    </a:cubicBezTo>
                    <a:cubicBezTo>
                      <a:pt x="75" y="107"/>
                      <a:pt x="91" y="119"/>
                      <a:pt x="98" y="107"/>
                    </a:cubicBezTo>
                    <a:cubicBezTo>
                      <a:pt x="103" y="96"/>
                      <a:pt x="93" y="84"/>
                      <a:pt x="84" y="79"/>
                    </a:cubicBezTo>
                    <a:cubicBezTo>
                      <a:pt x="77" y="75"/>
                      <a:pt x="63" y="73"/>
                      <a:pt x="64" y="86"/>
                    </a:cubicBezTo>
                    <a:cubicBezTo>
                      <a:pt x="65" y="97"/>
                      <a:pt x="75" y="108"/>
                      <a:pt x="85" y="112"/>
                    </a:cubicBezTo>
                    <a:cubicBezTo>
                      <a:pt x="87" y="113"/>
                      <a:pt x="89" y="110"/>
                      <a:pt x="87" y="109"/>
                    </a:cubicBezTo>
                    <a:cubicBezTo>
                      <a:pt x="81" y="106"/>
                      <a:pt x="76" y="103"/>
                      <a:pt x="72" y="97"/>
                    </a:cubicBezTo>
                    <a:cubicBezTo>
                      <a:pt x="71" y="94"/>
                      <a:pt x="69" y="90"/>
                      <a:pt x="69" y="87"/>
                    </a:cubicBezTo>
                    <a:cubicBezTo>
                      <a:pt x="68" y="82"/>
                      <a:pt x="73" y="79"/>
                      <a:pt x="78" y="81"/>
                    </a:cubicBezTo>
                    <a:cubicBezTo>
                      <a:pt x="85" y="83"/>
                      <a:pt x="91" y="88"/>
                      <a:pt x="93" y="95"/>
                    </a:cubicBezTo>
                    <a:cubicBezTo>
                      <a:pt x="96" y="100"/>
                      <a:pt x="94" y="109"/>
                      <a:pt x="85" y="107"/>
                    </a:cubicBezTo>
                    <a:cubicBezTo>
                      <a:pt x="81" y="106"/>
                      <a:pt x="78" y="104"/>
                      <a:pt x="74" y="102"/>
                    </a:cubicBezTo>
                    <a:cubicBezTo>
                      <a:pt x="64" y="95"/>
                      <a:pt x="53" y="83"/>
                      <a:pt x="52" y="70"/>
                    </a:cubicBezTo>
                    <a:cubicBezTo>
                      <a:pt x="50" y="53"/>
                      <a:pt x="73" y="49"/>
                      <a:pt x="85" y="52"/>
                    </a:cubicBezTo>
                    <a:cubicBezTo>
                      <a:pt x="112" y="57"/>
                      <a:pt x="128" y="87"/>
                      <a:pt x="126" y="112"/>
                    </a:cubicBezTo>
                    <a:cubicBezTo>
                      <a:pt x="126" y="121"/>
                      <a:pt x="124" y="132"/>
                      <a:pt x="114" y="135"/>
                    </a:cubicBezTo>
                    <a:cubicBezTo>
                      <a:pt x="107" y="137"/>
                      <a:pt x="99" y="135"/>
                      <a:pt x="92" y="134"/>
                    </a:cubicBezTo>
                    <a:cubicBezTo>
                      <a:pt x="80" y="132"/>
                      <a:pt x="67" y="127"/>
                      <a:pt x="56" y="121"/>
                    </a:cubicBezTo>
                    <a:cubicBezTo>
                      <a:pt x="44" y="113"/>
                      <a:pt x="36" y="102"/>
                      <a:pt x="35" y="88"/>
                    </a:cubicBezTo>
                    <a:cubicBezTo>
                      <a:pt x="34" y="74"/>
                      <a:pt x="37" y="59"/>
                      <a:pt x="41" y="47"/>
                    </a:cubicBezTo>
                    <a:cubicBezTo>
                      <a:pt x="44" y="39"/>
                      <a:pt x="49" y="34"/>
                      <a:pt x="58" y="35"/>
                    </a:cubicBezTo>
                    <a:cubicBezTo>
                      <a:pt x="65" y="36"/>
                      <a:pt x="72" y="39"/>
                      <a:pt x="78" y="42"/>
                    </a:cubicBezTo>
                    <a:cubicBezTo>
                      <a:pt x="90" y="47"/>
                      <a:pt x="101" y="54"/>
                      <a:pt x="112" y="61"/>
                    </a:cubicBezTo>
                    <a:cubicBezTo>
                      <a:pt x="122" y="68"/>
                      <a:pt x="134" y="77"/>
                      <a:pt x="141" y="87"/>
                    </a:cubicBezTo>
                    <a:cubicBezTo>
                      <a:pt x="153" y="102"/>
                      <a:pt x="142" y="116"/>
                      <a:pt x="130" y="127"/>
                    </a:cubicBezTo>
                    <a:cubicBezTo>
                      <a:pt x="121" y="135"/>
                      <a:pt x="110" y="143"/>
                      <a:pt x="98" y="148"/>
                    </a:cubicBezTo>
                    <a:cubicBezTo>
                      <a:pt x="81" y="155"/>
                      <a:pt x="69" y="147"/>
                      <a:pt x="58" y="135"/>
                    </a:cubicBezTo>
                    <a:cubicBezTo>
                      <a:pt x="41" y="116"/>
                      <a:pt x="27" y="94"/>
                      <a:pt x="18" y="70"/>
                    </a:cubicBezTo>
                    <a:cubicBezTo>
                      <a:pt x="15" y="64"/>
                      <a:pt x="12" y="56"/>
                      <a:pt x="14" y="50"/>
                    </a:cubicBezTo>
                    <a:cubicBezTo>
                      <a:pt x="17" y="44"/>
                      <a:pt x="29" y="40"/>
                      <a:pt x="36" y="38"/>
                    </a:cubicBezTo>
                    <a:cubicBezTo>
                      <a:pt x="49" y="33"/>
                      <a:pt x="64" y="30"/>
                      <a:pt x="78" y="30"/>
                    </a:cubicBezTo>
                    <a:cubicBezTo>
                      <a:pt x="93" y="29"/>
                      <a:pt x="111" y="30"/>
                      <a:pt x="121" y="42"/>
                    </a:cubicBezTo>
                    <a:cubicBezTo>
                      <a:pt x="130" y="53"/>
                      <a:pt x="136" y="65"/>
                      <a:pt x="141" y="77"/>
                    </a:cubicBezTo>
                    <a:cubicBezTo>
                      <a:pt x="145" y="90"/>
                      <a:pt x="149" y="103"/>
                      <a:pt x="150" y="116"/>
                    </a:cubicBezTo>
                    <a:cubicBezTo>
                      <a:pt x="151" y="128"/>
                      <a:pt x="153" y="144"/>
                      <a:pt x="146" y="155"/>
                    </a:cubicBezTo>
                    <a:cubicBezTo>
                      <a:pt x="137" y="167"/>
                      <a:pt x="119" y="163"/>
                      <a:pt x="107" y="161"/>
                    </a:cubicBezTo>
                    <a:cubicBezTo>
                      <a:pt x="95" y="158"/>
                      <a:pt x="83" y="155"/>
                      <a:pt x="72" y="150"/>
                    </a:cubicBezTo>
                    <a:cubicBezTo>
                      <a:pt x="51" y="140"/>
                      <a:pt x="28" y="125"/>
                      <a:pt x="15" y="106"/>
                    </a:cubicBezTo>
                    <a:cubicBezTo>
                      <a:pt x="0" y="83"/>
                      <a:pt x="8" y="50"/>
                      <a:pt x="24" y="30"/>
                    </a:cubicBezTo>
                    <a:cubicBezTo>
                      <a:pt x="42" y="7"/>
                      <a:pt x="71" y="6"/>
                      <a:pt x="96" y="19"/>
                    </a:cubicBezTo>
                    <a:cubicBezTo>
                      <a:pt x="119" y="32"/>
                      <a:pt x="137" y="55"/>
                      <a:pt x="151" y="77"/>
                    </a:cubicBezTo>
                    <a:cubicBezTo>
                      <a:pt x="166" y="100"/>
                      <a:pt x="177" y="128"/>
                      <a:pt x="154" y="151"/>
                    </a:cubicBezTo>
                    <a:cubicBezTo>
                      <a:pt x="136" y="169"/>
                      <a:pt x="106" y="171"/>
                      <a:pt x="81" y="167"/>
                    </a:cubicBezTo>
                    <a:cubicBezTo>
                      <a:pt x="56" y="163"/>
                      <a:pt x="32" y="151"/>
                      <a:pt x="18" y="129"/>
                    </a:cubicBezTo>
                    <a:cubicBezTo>
                      <a:pt x="11" y="118"/>
                      <a:pt x="7" y="106"/>
                      <a:pt x="7" y="94"/>
                    </a:cubicBezTo>
                    <a:cubicBezTo>
                      <a:pt x="7" y="92"/>
                      <a:pt x="5" y="92"/>
                      <a:pt x="5" y="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35" name="Google Shape;35;p2"/>
            <p:cNvSpPr/>
            <p:nvPr/>
          </p:nvSpPr>
          <p:spPr>
            <a:xfrm>
              <a:off x="8493524" y="-144551"/>
              <a:ext cx="724575" cy="58310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6" name="Google Shape;36;p2"/>
            <p:cNvSpPr/>
            <p:nvPr/>
          </p:nvSpPr>
          <p:spPr>
            <a:xfrm rot="-5400000">
              <a:off x="100975" y="2865675"/>
              <a:ext cx="884400" cy="7117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37" name="Google Shape;37;p2"/>
            <p:cNvGrpSpPr/>
            <p:nvPr/>
          </p:nvGrpSpPr>
          <p:grpSpPr>
            <a:xfrm>
              <a:off x="7466261" y="3206230"/>
              <a:ext cx="2466448" cy="2447096"/>
              <a:chOff x="6437313" y="3054351"/>
              <a:chExt cx="603250" cy="598487"/>
            </a:xfrm>
          </p:grpSpPr>
          <p:sp>
            <p:nvSpPr>
              <p:cNvPr id="38" name="Google Shape;38;p2"/>
              <p:cNvSpPr/>
              <p:nvPr/>
            </p:nvSpPr>
            <p:spPr>
              <a:xfrm>
                <a:off x="6727826" y="3054350"/>
                <a:ext cx="123825" cy="274637"/>
              </a:xfrm>
              <a:custGeom>
                <a:avLst/>
                <a:gdLst/>
                <a:ahLst/>
                <a:cxnLst/>
                <a:rect l="l" t="t" r="r" b="b"/>
                <a:pathLst>
                  <a:path w="33" h="73" extrusionOk="0">
                    <a:moveTo>
                      <a:pt x="1" y="38"/>
                    </a:moveTo>
                    <a:cubicBezTo>
                      <a:pt x="0" y="50"/>
                      <a:pt x="1" y="62"/>
                      <a:pt x="3" y="73"/>
                    </a:cubicBezTo>
                    <a:cubicBezTo>
                      <a:pt x="10" y="68"/>
                      <a:pt x="17" y="60"/>
                      <a:pt x="24" y="43"/>
                    </a:cubicBezTo>
                    <a:cubicBezTo>
                      <a:pt x="29" y="31"/>
                      <a:pt x="33" y="0"/>
                      <a:pt x="20" y="2"/>
                    </a:cubicBezTo>
                    <a:cubicBezTo>
                      <a:pt x="8" y="4"/>
                      <a:pt x="2" y="27"/>
                      <a:pt x="1" y="3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9" name="Google Shape;39;p2"/>
              <p:cNvSpPr/>
              <p:nvPr/>
            </p:nvSpPr>
            <p:spPr>
              <a:xfrm>
                <a:off x="6738938" y="3076576"/>
                <a:ext cx="63500" cy="177800"/>
              </a:xfrm>
              <a:custGeom>
                <a:avLst/>
                <a:gdLst/>
                <a:ahLst/>
                <a:cxnLst/>
                <a:rect l="l" t="t" r="r" b="b"/>
                <a:pathLst>
                  <a:path w="17" h="47" extrusionOk="0">
                    <a:moveTo>
                      <a:pt x="16" y="0"/>
                    </a:moveTo>
                    <a:cubicBezTo>
                      <a:pt x="3" y="11"/>
                      <a:pt x="0" y="30"/>
                      <a:pt x="2" y="46"/>
                    </a:cubicBezTo>
                    <a:cubicBezTo>
                      <a:pt x="2" y="47"/>
                      <a:pt x="3" y="47"/>
                      <a:pt x="3" y="46"/>
                    </a:cubicBezTo>
                    <a:cubicBezTo>
                      <a:pt x="3" y="37"/>
                      <a:pt x="3" y="29"/>
                      <a:pt x="5" y="20"/>
                    </a:cubicBezTo>
                    <a:cubicBezTo>
                      <a:pt x="7" y="13"/>
                      <a:pt x="11" y="6"/>
                      <a:pt x="17" y="0"/>
                    </a:cubicBezTo>
                    <a:cubicBezTo>
                      <a:pt x="17" y="0"/>
                      <a:pt x="16" y="0"/>
                      <a:pt x="16"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0" name="Google Shape;40;p2"/>
              <p:cNvSpPr/>
              <p:nvPr/>
            </p:nvSpPr>
            <p:spPr>
              <a:xfrm>
                <a:off x="6742113" y="3265488"/>
                <a:ext cx="4763" cy="11113"/>
              </a:xfrm>
              <a:custGeom>
                <a:avLst/>
                <a:gdLst/>
                <a:ahLst/>
                <a:cxnLst/>
                <a:rect l="l" t="t" r="r" b="b"/>
                <a:pathLst>
                  <a:path w="1" h="3" extrusionOk="0">
                    <a:moveTo>
                      <a:pt x="1" y="1"/>
                    </a:moveTo>
                    <a:cubicBezTo>
                      <a:pt x="1" y="1"/>
                      <a:pt x="1" y="2"/>
                      <a:pt x="1" y="3"/>
                    </a:cubicBezTo>
                    <a:cubicBezTo>
                      <a:pt x="1" y="3"/>
                      <a:pt x="1" y="3"/>
                      <a:pt x="1" y="3"/>
                    </a:cubicBezTo>
                    <a:cubicBezTo>
                      <a:pt x="1" y="2"/>
                      <a:pt x="1" y="1"/>
                      <a:pt x="1" y="1"/>
                    </a:cubicBezTo>
                    <a:cubicBezTo>
                      <a:pt x="1" y="0"/>
                      <a:pt x="0" y="0"/>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1" name="Google Shape;41;p2"/>
              <p:cNvSpPr/>
              <p:nvPr/>
            </p:nvSpPr>
            <p:spPr>
              <a:xfrm>
                <a:off x="6742113" y="3287713"/>
                <a:ext cx="7938" cy="3175"/>
              </a:xfrm>
              <a:custGeom>
                <a:avLst/>
                <a:gdLst/>
                <a:ahLst/>
                <a:cxnLst/>
                <a:rect l="l" t="t" r="r" b="b"/>
                <a:pathLst>
                  <a:path w="2" h="1" extrusionOk="0">
                    <a:moveTo>
                      <a:pt x="1" y="1"/>
                    </a:moveTo>
                    <a:cubicBezTo>
                      <a:pt x="1" y="1"/>
                      <a:pt x="2" y="0"/>
                      <a:pt x="1" y="0"/>
                    </a:cubicBezTo>
                    <a:cubicBezTo>
                      <a:pt x="0"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2" name="Google Shape;42;p2"/>
              <p:cNvSpPr/>
              <p:nvPr/>
            </p:nvSpPr>
            <p:spPr>
              <a:xfrm>
                <a:off x="6799263" y="3076575"/>
                <a:ext cx="25400" cy="117475"/>
              </a:xfrm>
              <a:custGeom>
                <a:avLst/>
                <a:gdLst/>
                <a:ahLst/>
                <a:cxnLst/>
                <a:rect l="l" t="t" r="r" b="b"/>
                <a:pathLst>
                  <a:path w="7" h="31" extrusionOk="0">
                    <a:moveTo>
                      <a:pt x="4" y="1"/>
                    </a:moveTo>
                    <a:cubicBezTo>
                      <a:pt x="7" y="10"/>
                      <a:pt x="3" y="21"/>
                      <a:pt x="0" y="29"/>
                    </a:cubicBezTo>
                    <a:cubicBezTo>
                      <a:pt x="0" y="30"/>
                      <a:pt x="1" y="31"/>
                      <a:pt x="1" y="30"/>
                    </a:cubicBezTo>
                    <a:cubicBezTo>
                      <a:pt x="3" y="25"/>
                      <a:pt x="5" y="19"/>
                      <a:pt x="5" y="14"/>
                    </a:cubicBezTo>
                    <a:cubicBezTo>
                      <a:pt x="6" y="9"/>
                      <a:pt x="6" y="5"/>
                      <a:pt x="4" y="1"/>
                    </a:cubicBezTo>
                    <a:cubicBezTo>
                      <a:pt x="4" y="0"/>
                      <a:pt x="3" y="0"/>
                      <a:pt x="4"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3" name="Google Shape;43;p2"/>
              <p:cNvSpPr/>
              <p:nvPr/>
            </p:nvSpPr>
            <p:spPr>
              <a:xfrm>
                <a:off x="6791326" y="3205163"/>
                <a:ext cx="7938" cy="14288"/>
              </a:xfrm>
              <a:custGeom>
                <a:avLst/>
                <a:gdLst/>
                <a:ahLst/>
                <a:cxnLst/>
                <a:rect l="l" t="t" r="r" b="b"/>
                <a:pathLst>
                  <a:path w="2" h="4" extrusionOk="0">
                    <a:moveTo>
                      <a:pt x="1" y="1"/>
                    </a:moveTo>
                    <a:cubicBezTo>
                      <a:pt x="1" y="1"/>
                      <a:pt x="1" y="2"/>
                      <a:pt x="0" y="3"/>
                    </a:cubicBezTo>
                    <a:cubicBezTo>
                      <a:pt x="0" y="3"/>
                      <a:pt x="1" y="4"/>
                      <a:pt x="1" y="3"/>
                    </a:cubicBezTo>
                    <a:cubicBezTo>
                      <a:pt x="1" y="2"/>
                      <a:pt x="2" y="2"/>
                      <a:pt x="2" y="1"/>
                    </a:cubicBezTo>
                    <a:cubicBezTo>
                      <a:pt x="2" y="1"/>
                      <a:pt x="1" y="0"/>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4" name="Google Shape;44;p2"/>
              <p:cNvSpPr/>
              <p:nvPr/>
            </p:nvSpPr>
            <p:spPr>
              <a:xfrm>
                <a:off x="6788151" y="3230563"/>
                <a:ext cx="3175" cy="4763"/>
              </a:xfrm>
              <a:custGeom>
                <a:avLst/>
                <a:gdLst/>
                <a:ahLst/>
                <a:cxnLst/>
                <a:rect l="l" t="t" r="r" b="b"/>
                <a:pathLst>
                  <a:path w="1" h="1" extrusionOk="0">
                    <a:moveTo>
                      <a:pt x="0" y="1"/>
                    </a:moveTo>
                    <a:cubicBezTo>
                      <a:pt x="1" y="1"/>
                      <a:pt x="1" y="0"/>
                      <a:pt x="1"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5" name="Google Shape;45;p2"/>
              <p:cNvSpPr/>
              <p:nvPr/>
            </p:nvSpPr>
            <p:spPr>
              <a:xfrm>
                <a:off x="6632576" y="3375025"/>
                <a:ext cx="117475" cy="277812"/>
              </a:xfrm>
              <a:custGeom>
                <a:avLst/>
                <a:gdLst/>
                <a:ahLst/>
                <a:cxnLst/>
                <a:rect l="l" t="t" r="r" b="b"/>
                <a:pathLst>
                  <a:path w="31" h="74" extrusionOk="0">
                    <a:moveTo>
                      <a:pt x="30" y="35"/>
                    </a:moveTo>
                    <a:cubicBezTo>
                      <a:pt x="31" y="23"/>
                      <a:pt x="29" y="11"/>
                      <a:pt x="27" y="0"/>
                    </a:cubicBezTo>
                    <a:cubicBezTo>
                      <a:pt x="21" y="5"/>
                      <a:pt x="14" y="14"/>
                      <a:pt x="8" y="31"/>
                    </a:cubicBezTo>
                    <a:cubicBezTo>
                      <a:pt x="3" y="43"/>
                      <a:pt x="0" y="74"/>
                      <a:pt x="12" y="72"/>
                    </a:cubicBezTo>
                    <a:cubicBezTo>
                      <a:pt x="25" y="69"/>
                      <a:pt x="30" y="46"/>
                      <a:pt x="30" y="3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6" name="Google Shape;46;p2"/>
              <p:cNvSpPr/>
              <p:nvPr/>
            </p:nvSpPr>
            <p:spPr>
              <a:xfrm>
                <a:off x="6681788" y="3452813"/>
                <a:ext cx="60325" cy="177800"/>
              </a:xfrm>
              <a:custGeom>
                <a:avLst/>
                <a:gdLst/>
                <a:ahLst/>
                <a:cxnLst/>
                <a:rect l="l" t="t" r="r" b="b"/>
                <a:pathLst>
                  <a:path w="16" h="47" extrusionOk="0">
                    <a:moveTo>
                      <a:pt x="0" y="47"/>
                    </a:moveTo>
                    <a:cubicBezTo>
                      <a:pt x="13" y="36"/>
                      <a:pt x="16" y="16"/>
                      <a:pt x="13" y="0"/>
                    </a:cubicBezTo>
                    <a:cubicBezTo>
                      <a:pt x="13" y="0"/>
                      <a:pt x="12" y="0"/>
                      <a:pt x="12" y="0"/>
                    </a:cubicBezTo>
                    <a:cubicBezTo>
                      <a:pt x="12" y="9"/>
                      <a:pt x="13" y="17"/>
                      <a:pt x="11" y="26"/>
                    </a:cubicBezTo>
                    <a:cubicBezTo>
                      <a:pt x="9" y="34"/>
                      <a:pt x="6" y="41"/>
                      <a:pt x="0" y="47"/>
                    </a:cubicBezTo>
                    <a:cubicBezTo>
                      <a:pt x="0" y="47"/>
                      <a:pt x="0" y="47"/>
                      <a:pt x="0" y="4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7" name="Google Shape;47;p2"/>
              <p:cNvSpPr/>
              <p:nvPr/>
            </p:nvSpPr>
            <p:spPr>
              <a:xfrm>
                <a:off x="6727826" y="3427413"/>
                <a:ext cx="3175" cy="11113"/>
              </a:xfrm>
              <a:custGeom>
                <a:avLst/>
                <a:gdLst/>
                <a:ahLst/>
                <a:cxnLst/>
                <a:rect l="l" t="t" r="r" b="b"/>
                <a:pathLst>
                  <a:path w="1" h="3" extrusionOk="0">
                    <a:moveTo>
                      <a:pt x="1" y="2"/>
                    </a:moveTo>
                    <a:cubicBezTo>
                      <a:pt x="1" y="2"/>
                      <a:pt x="1" y="1"/>
                      <a:pt x="1" y="1"/>
                    </a:cubicBezTo>
                    <a:cubicBezTo>
                      <a:pt x="1" y="0"/>
                      <a:pt x="0" y="0"/>
                      <a:pt x="0" y="1"/>
                    </a:cubicBezTo>
                    <a:cubicBezTo>
                      <a:pt x="0" y="1"/>
                      <a:pt x="0" y="2"/>
                      <a:pt x="0" y="2"/>
                    </a:cubicBezTo>
                    <a:cubicBezTo>
                      <a:pt x="0" y="3"/>
                      <a:pt x="1" y="3"/>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8" name="Google Shape;48;p2"/>
              <p:cNvSpPr/>
              <p:nvPr/>
            </p:nvSpPr>
            <p:spPr>
              <a:xfrm>
                <a:off x="6727826" y="3411538"/>
                <a:ext cx="3175" cy="7938"/>
              </a:xfrm>
              <a:custGeom>
                <a:avLst/>
                <a:gdLst/>
                <a:ahLst/>
                <a:cxnLst/>
                <a:rect l="l" t="t" r="r" b="b"/>
                <a:pathLst>
                  <a:path w="1" h="2" extrusionOk="0">
                    <a:moveTo>
                      <a:pt x="1" y="0"/>
                    </a:moveTo>
                    <a:cubicBezTo>
                      <a:pt x="0" y="0"/>
                      <a:pt x="0" y="1"/>
                      <a:pt x="1" y="1"/>
                    </a:cubicBezTo>
                    <a:cubicBezTo>
                      <a:pt x="1" y="2"/>
                      <a:pt x="1" y="1"/>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9" name="Google Shape;49;p2"/>
              <p:cNvSpPr/>
              <p:nvPr/>
            </p:nvSpPr>
            <p:spPr>
              <a:xfrm>
                <a:off x="6656388" y="3513138"/>
                <a:ext cx="25400" cy="117475"/>
              </a:xfrm>
              <a:custGeom>
                <a:avLst/>
                <a:gdLst/>
                <a:ahLst/>
                <a:cxnLst/>
                <a:rect l="l" t="t" r="r" b="b"/>
                <a:pathLst>
                  <a:path w="7" h="31" extrusionOk="0">
                    <a:moveTo>
                      <a:pt x="4" y="30"/>
                    </a:moveTo>
                    <a:cubicBezTo>
                      <a:pt x="0" y="21"/>
                      <a:pt x="4" y="10"/>
                      <a:pt x="7" y="1"/>
                    </a:cubicBezTo>
                    <a:cubicBezTo>
                      <a:pt x="7" y="1"/>
                      <a:pt x="6" y="0"/>
                      <a:pt x="5" y="1"/>
                    </a:cubicBezTo>
                    <a:cubicBezTo>
                      <a:pt x="3" y="6"/>
                      <a:pt x="2" y="12"/>
                      <a:pt x="2" y="17"/>
                    </a:cubicBezTo>
                    <a:cubicBezTo>
                      <a:pt x="1" y="22"/>
                      <a:pt x="1" y="26"/>
                      <a:pt x="3" y="30"/>
                    </a:cubicBezTo>
                    <a:cubicBezTo>
                      <a:pt x="3" y="31"/>
                      <a:pt x="4" y="30"/>
                      <a:pt x="4" y="3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0" name="Google Shape;50;p2"/>
              <p:cNvSpPr/>
              <p:nvPr/>
            </p:nvSpPr>
            <p:spPr>
              <a:xfrm>
                <a:off x="6678613" y="3487738"/>
                <a:ext cx="7938" cy="11113"/>
              </a:xfrm>
              <a:custGeom>
                <a:avLst/>
                <a:gdLst/>
                <a:ahLst/>
                <a:cxnLst/>
                <a:rect l="l" t="t" r="r" b="b"/>
                <a:pathLst>
                  <a:path w="2" h="3" extrusionOk="0">
                    <a:moveTo>
                      <a:pt x="1" y="3"/>
                    </a:moveTo>
                    <a:cubicBezTo>
                      <a:pt x="1" y="2"/>
                      <a:pt x="2" y="2"/>
                      <a:pt x="2" y="1"/>
                    </a:cubicBezTo>
                    <a:cubicBezTo>
                      <a:pt x="2" y="0"/>
                      <a:pt x="1" y="0"/>
                      <a:pt x="1" y="1"/>
                    </a:cubicBezTo>
                    <a:cubicBezTo>
                      <a:pt x="1" y="1"/>
                      <a:pt x="1" y="2"/>
                      <a:pt x="0" y="3"/>
                    </a:cubicBezTo>
                    <a:cubicBezTo>
                      <a:pt x="0" y="3"/>
                      <a:pt x="1" y="3"/>
                      <a:pt x="1" y="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1" name="Google Shape;51;p2"/>
              <p:cNvSpPr/>
              <p:nvPr/>
            </p:nvSpPr>
            <p:spPr>
              <a:xfrm>
                <a:off x="6686551" y="3471863"/>
                <a:ext cx="3175" cy="4763"/>
              </a:xfrm>
              <a:custGeom>
                <a:avLst/>
                <a:gdLst/>
                <a:ahLst/>
                <a:cxnLst/>
                <a:rect l="l" t="t" r="r" b="b"/>
                <a:pathLst>
                  <a:path w="1" h="1" extrusionOk="0">
                    <a:moveTo>
                      <a:pt x="1" y="0"/>
                    </a:moveTo>
                    <a:cubicBezTo>
                      <a:pt x="0" y="0"/>
                      <a:pt x="0" y="0"/>
                      <a:pt x="1" y="1"/>
                    </a:cubicBezTo>
                    <a:cubicBezTo>
                      <a:pt x="1" y="1"/>
                      <a:pt x="1" y="0"/>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2" name="Google Shape;52;p2"/>
              <p:cNvSpPr/>
              <p:nvPr/>
            </p:nvSpPr>
            <p:spPr>
              <a:xfrm>
                <a:off x="6761163" y="3340101"/>
                <a:ext cx="279400" cy="125413"/>
              </a:xfrm>
              <a:custGeom>
                <a:avLst/>
                <a:gdLst/>
                <a:ahLst/>
                <a:cxnLst/>
                <a:rect l="l" t="t" r="r" b="b"/>
                <a:pathLst>
                  <a:path w="74" h="33" extrusionOk="0">
                    <a:moveTo>
                      <a:pt x="35" y="1"/>
                    </a:moveTo>
                    <a:cubicBezTo>
                      <a:pt x="24" y="0"/>
                      <a:pt x="12" y="1"/>
                      <a:pt x="0" y="3"/>
                    </a:cubicBezTo>
                    <a:cubicBezTo>
                      <a:pt x="6" y="10"/>
                      <a:pt x="14" y="17"/>
                      <a:pt x="30" y="24"/>
                    </a:cubicBezTo>
                    <a:cubicBezTo>
                      <a:pt x="42" y="29"/>
                      <a:pt x="74" y="33"/>
                      <a:pt x="71" y="20"/>
                    </a:cubicBezTo>
                    <a:cubicBezTo>
                      <a:pt x="69" y="8"/>
                      <a:pt x="46" y="2"/>
                      <a:pt x="35"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3" name="Google Shape;53;p2"/>
              <p:cNvSpPr/>
              <p:nvPr/>
            </p:nvSpPr>
            <p:spPr>
              <a:xfrm>
                <a:off x="6840538" y="3351213"/>
                <a:ext cx="177800" cy="65088"/>
              </a:xfrm>
              <a:custGeom>
                <a:avLst/>
                <a:gdLst/>
                <a:ahLst/>
                <a:cxnLst/>
                <a:rect l="l" t="t" r="r" b="b"/>
                <a:pathLst>
                  <a:path w="47" h="17" extrusionOk="0">
                    <a:moveTo>
                      <a:pt x="47" y="16"/>
                    </a:moveTo>
                    <a:cubicBezTo>
                      <a:pt x="36" y="3"/>
                      <a:pt x="17" y="0"/>
                      <a:pt x="1" y="2"/>
                    </a:cubicBezTo>
                    <a:cubicBezTo>
                      <a:pt x="0" y="2"/>
                      <a:pt x="0" y="3"/>
                      <a:pt x="1" y="3"/>
                    </a:cubicBezTo>
                    <a:cubicBezTo>
                      <a:pt x="9" y="3"/>
                      <a:pt x="18" y="3"/>
                      <a:pt x="26" y="5"/>
                    </a:cubicBezTo>
                    <a:cubicBezTo>
                      <a:pt x="34" y="7"/>
                      <a:pt x="41" y="11"/>
                      <a:pt x="46" y="17"/>
                    </a:cubicBezTo>
                    <a:cubicBezTo>
                      <a:pt x="47" y="17"/>
                      <a:pt x="47" y="16"/>
                      <a:pt x="47" y="1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4" name="Google Shape;54;p2"/>
              <p:cNvSpPr/>
              <p:nvPr/>
            </p:nvSpPr>
            <p:spPr>
              <a:xfrm>
                <a:off x="6818313" y="3355975"/>
                <a:ext cx="6350" cy="3175"/>
              </a:xfrm>
              <a:custGeom>
                <a:avLst/>
                <a:gdLst/>
                <a:ahLst/>
                <a:cxnLst/>
                <a:rect l="l" t="t" r="r" b="b"/>
                <a:pathLst>
                  <a:path w="2" h="1" extrusionOk="0">
                    <a:moveTo>
                      <a:pt x="2" y="1"/>
                    </a:moveTo>
                    <a:cubicBezTo>
                      <a:pt x="1" y="1"/>
                      <a:pt x="1" y="1"/>
                      <a:pt x="0" y="1"/>
                    </a:cubicBezTo>
                    <a:cubicBezTo>
                      <a:pt x="0" y="1"/>
                      <a:pt x="0" y="1"/>
                      <a:pt x="0" y="1"/>
                    </a:cubicBezTo>
                    <a:cubicBezTo>
                      <a:pt x="1" y="1"/>
                      <a:pt x="1" y="1"/>
                      <a:pt x="2" y="1"/>
                    </a:cubicBezTo>
                    <a:cubicBezTo>
                      <a:pt x="2" y="1"/>
                      <a:pt x="2" y="0"/>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5" name="Google Shape;55;p2"/>
              <p:cNvSpPr/>
              <p:nvPr/>
            </p:nvSpPr>
            <p:spPr>
              <a:xfrm>
                <a:off x="6802438" y="3355975"/>
                <a:ext cx="4763" cy="6350"/>
              </a:xfrm>
              <a:custGeom>
                <a:avLst/>
                <a:gdLst/>
                <a:ahLst/>
                <a:cxnLst/>
                <a:rect l="l" t="t" r="r" b="b"/>
                <a:pathLst>
                  <a:path w="1" h="2" extrusionOk="0">
                    <a:moveTo>
                      <a:pt x="0" y="1"/>
                    </a:moveTo>
                    <a:cubicBezTo>
                      <a:pt x="0" y="1"/>
                      <a:pt x="1" y="2"/>
                      <a:pt x="1" y="1"/>
                    </a:cubicBezTo>
                    <a:cubicBezTo>
                      <a:pt x="1" y="0"/>
                      <a:pt x="0" y="0"/>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6" name="Google Shape;56;p2"/>
              <p:cNvSpPr/>
              <p:nvPr/>
            </p:nvSpPr>
            <p:spPr>
              <a:xfrm>
                <a:off x="6900863" y="3411538"/>
                <a:ext cx="112712" cy="26988"/>
              </a:xfrm>
              <a:custGeom>
                <a:avLst/>
                <a:gdLst/>
                <a:ahLst/>
                <a:cxnLst/>
                <a:rect l="l" t="t" r="r" b="b"/>
                <a:pathLst>
                  <a:path w="30" h="7" extrusionOk="0">
                    <a:moveTo>
                      <a:pt x="30" y="4"/>
                    </a:moveTo>
                    <a:cubicBezTo>
                      <a:pt x="21" y="7"/>
                      <a:pt x="10" y="3"/>
                      <a:pt x="1" y="0"/>
                    </a:cubicBezTo>
                    <a:cubicBezTo>
                      <a:pt x="1" y="0"/>
                      <a:pt x="0" y="1"/>
                      <a:pt x="1" y="1"/>
                    </a:cubicBezTo>
                    <a:cubicBezTo>
                      <a:pt x="6" y="3"/>
                      <a:pt x="11" y="5"/>
                      <a:pt x="17" y="5"/>
                    </a:cubicBezTo>
                    <a:cubicBezTo>
                      <a:pt x="21" y="6"/>
                      <a:pt x="26" y="6"/>
                      <a:pt x="30" y="4"/>
                    </a:cubicBezTo>
                    <a:cubicBezTo>
                      <a:pt x="30" y="4"/>
                      <a:pt x="30" y="3"/>
                      <a:pt x="30"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7" name="Google Shape;57;p2"/>
              <p:cNvSpPr/>
              <p:nvPr/>
            </p:nvSpPr>
            <p:spPr>
              <a:xfrm>
                <a:off x="6873876" y="3405188"/>
                <a:ext cx="11113" cy="6350"/>
              </a:xfrm>
              <a:custGeom>
                <a:avLst/>
                <a:gdLst/>
                <a:ahLst/>
                <a:cxnLst/>
                <a:rect l="l" t="t" r="r" b="b"/>
                <a:pathLst>
                  <a:path w="3" h="2" extrusionOk="0">
                    <a:moveTo>
                      <a:pt x="3" y="1"/>
                    </a:moveTo>
                    <a:cubicBezTo>
                      <a:pt x="2" y="1"/>
                      <a:pt x="2" y="1"/>
                      <a:pt x="1" y="0"/>
                    </a:cubicBezTo>
                    <a:cubicBezTo>
                      <a:pt x="0" y="0"/>
                      <a:pt x="0" y="1"/>
                      <a:pt x="0" y="1"/>
                    </a:cubicBezTo>
                    <a:cubicBezTo>
                      <a:pt x="1" y="1"/>
                      <a:pt x="2" y="2"/>
                      <a:pt x="2" y="2"/>
                    </a:cubicBezTo>
                    <a:cubicBezTo>
                      <a:pt x="3" y="2"/>
                      <a:pt x="3" y="1"/>
                      <a:pt x="3"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8" name="Google Shape;58;p2"/>
              <p:cNvSpPr/>
              <p:nvPr/>
            </p:nvSpPr>
            <p:spPr>
              <a:xfrm>
                <a:off x="6859588" y="3400425"/>
                <a:ext cx="3175" cy="4763"/>
              </a:xfrm>
              <a:custGeom>
                <a:avLst/>
                <a:gdLst/>
                <a:ahLst/>
                <a:cxnLst/>
                <a:rect l="l" t="t" r="r" b="b"/>
                <a:pathLst>
                  <a:path w="1" h="1" extrusionOk="0">
                    <a:moveTo>
                      <a:pt x="0" y="0"/>
                    </a:moveTo>
                    <a:cubicBezTo>
                      <a:pt x="0" y="1"/>
                      <a:pt x="0" y="1"/>
                      <a:pt x="0" y="1"/>
                    </a:cubicBezTo>
                    <a:cubicBezTo>
                      <a:pt x="1" y="0"/>
                      <a:pt x="0"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9" name="Google Shape;59;p2"/>
              <p:cNvSpPr/>
              <p:nvPr/>
            </p:nvSpPr>
            <p:spPr>
              <a:xfrm>
                <a:off x="6437313" y="3246438"/>
                <a:ext cx="282575" cy="115888"/>
              </a:xfrm>
              <a:custGeom>
                <a:avLst/>
                <a:gdLst/>
                <a:ahLst/>
                <a:cxnLst/>
                <a:rect l="l" t="t" r="r" b="b"/>
                <a:pathLst>
                  <a:path w="75" h="31" extrusionOk="0">
                    <a:moveTo>
                      <a:pt x="40" y="30"/>
                    </a:moveTo>
                    <a:cubicBezTo>
                      <a:pt x="52" y="31"/>
                      <a:pt x="63" y="29"/>
                      <a:pt x="75" y="27"/>
                    </a:cubicBezTo>
                    <a:cubicBezTo>
                      <a:pt x="69" y="21"/>
                      <a:pt x="61" y="14"/>
                      <a:pt x="44" y="8"/>
                    </a:cubicBezTo>
                    <a:cubicBezTo>
                      <a:pt x="32" y="3"/>
                      <a:pt x="0" y="0"/>
                      <a:pt x="3" y="12"/>
                    </a:cubicBezTo>
                    <a:cubicBezTo>
                      <a:pt x="6" y="25"/>
                      <a:pt x="29" y="30"/>
                      <a:pt x="40" y="3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0" name="Google Shape;60;p2"/>
              <p:cNvSpPr/>
              <p:nvPr/>
            </p:nvSpPr>
            <p:spPr>
              <a:xfrm>
                <a:off x="6459538" y="3295650"/>
                <a:ext cx="180975" cy="60325"/>
              </a:xfrm>
              <a:custGeom>
                <a:avLst/>
                <a:gdLst/>
                <a:ahLst/>
                <a:cxnLst/>
                <a:rect l="l" t="t" r="r" b="b"/>
                <a:pathLst>
                  <a:path w="48" h="16" extrusionOk="0">
                    <a:moveTo>
                      <a:pt x="1" y="0"/>
                    </a:moveTo>
                    <a:cubicBezTo>
                      <a:pt x="12" y="13"/>
                      <a:pt x="31" y="16"/>
                      <a:pt x="47" y="13"/>
                    </a:cubicBezTo>
                    <a:cubicBezTo>
                      <a:pt x="48" y="13"/>
                      <a:pt x="48" y="12"/>
                      <a:pt x="47" y="12"/>
                    </a:cubicBezTo>
                    <a:cubicBezTo>
                      <a:pt x="39" y="12"/>
                      <a:pt x="30" y="13"/>
                      <a:pt x="22" y="11"/>
                    </a:cubicBezTo>
                    <a:cubicBezTo>
                      <a:pt x="14" y="9"/>
                      <a:pt x="7" y="6"/>
                      <a:pt x="1" y="0"/>
                    </a:cubicBezTo>
                    <a:cubicBezTo>
                      <a:pt x="1" y="0"/>
                      <a:pt x="0" y="0"/>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1" name="Google Shape;61;p2"/>
              <p:cNvSpPr/>
              <p:nvPr/>
            </p:nvSpPr>
            <p:spPr>
              <a:xfrm>
                <a:off x="6656388" y="3340100"/>
                <a:ext cx="6350" cy="4763"/>
              </a:xfrm>
              <a:custGeom>
                <a:avLst/>
                <a:gdLst/>
                <a:ahLst/>
                <a:cxnLst/>
                <a:rect l="l" t="t" r="r" b="b"/>
                <a:pathLst>
                  <a:path w="2" h="1" extrusionOk="0">
                    <a:moveTo>
                      <a:pt x="0" y="1"/>
                    </a:moveTo>
                    <a:cubicBezTo>
                      <a:pt x="1" y="1"/>
                      <a:pt x="1" y="1"/>
                      <a:pt x="2" y="1"/>
                    </a:cubicBezTo>
                    <a:cubicBezTo>
                      <a:pt x="2" y="1"/>
                      <a:pt x="2" y="0"/>
                      <a:pt x="2" y="0"/>
                    </a:cubicBezTo>
                    <a:cubicBezTo>
                      <a:pt x="1" y="0"/>
                      <a:pt x="1" y="0"/>
                      <a:pt x="0"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2" name="Google Shape;62;p2"/>
              <p:cNvSpPr/>
              <p:nvPr/>
            </p:nvSpPr>
            <p:spPr>
              <a:xfrm>
                <a:off x="6673851" y="3340100"/>
                <a:ext cx="4763" cy="4763"/>
              </a:xfrm>
              <a:custGeom>
                <a:avLst/>
                <a:gdLst/>
                <a:ahLst/>
                <a:cxnLst/>
                <a:rect l="l" t="t" r="r" b="b"/>
                <a:pathLst>
                  <a:path w="1" h="1" extrusionOk="0">
                    <a:moveTo>
                      <a:pt x="1" y="1"/>
                    </a:moveTo>
                    <a:cubicBezTo>
                      <a:pt x="1" y="0"/>
                      <a:pt x="0" y="0"/>
                      <a:pt x="0" y="1"/>
                    </a:cubicBezTo>
                    <a:cubicBezTo>
                      <a:pt x="0" y="1"/>
                      <a:pt x="1"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3" name="Google Shape;63;p2"/>
              <p:cNvSpPr/>
              <p:nvPr/>
            </p:nvSpPr>
            <p:spPr>
              <a:xfrm>
                <a:off x="6464301" y="3268663"/>
                <a:ext cx="112712" cy="26988"/>
              </a:xfrm>
              <a:custGeom>
                <a:avLst/>
                <a:gdLst/>
                <a:ahLst/>
                <a:cxnLst/>
                <a:rect l="l" t="t" r="r" b="b"/>
                <a:pathLst>
                  <a:path w="30" h="7" extrusionOk="0">
                    <a:moveTo>
                      <a:pt x="1" y="4"/>
                    </a:moveTo>
                    <a:cubicBezTo>
                      <a:pt x="9" y="0"/>
                      <a:pt x="20" y="4"/>
                      <a:pt x="29" y="7"/>
                    </a:cubicBezTo>
                    <a:cubicBezTo>
                      <a:pt x="30" y="7"/>
                      <a:pt x="30" y="6"/>
                      <a:pt x="30" y="5"/>
                    </a:cubicBezTo>
                    <a:cubicBezTo>
                      <a:pt x="25" y="3"/>
                      <a:pt x="19" y="2"/>
                      <a:pt x="14" y="2"/>
                    </a:cubicBezTo>
                    <a:cubicBezTo>
                      <a:pt x="9" y="1"/>
                      <a:pt x="4" y="1"/>
                      <a:pt x="0" y="3"/>
                    </a:cubicBezTo>
                    <a:cubicBezTo>
                      <a:pt x="0" y="3"/>
                      <a:pt x="0" y="4"/>
                      <a:pt x="1"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4" name="Google Shape;64;p2"/>
              <p:cNvSpPr/>
              <p:nvPr/>
            </p:nvSpPr>
            <p:spPr>
              <a:xfrm>
                <a:off x="6591301" y="3290888"/>
                <a:ext cx="15875" cy="7938"/>
              </a:xfrm>
              <a:custGeom>
                <a:avLst/>
                <a:gdLst/>
                <a:ahLst/>
                <a:cxnLst/>
                <a:rect l="l" t="t" r="r" b="b"/>
                <a:pathLst>
                  <a:path w="4" h="2" extrusionOk="0">
                    <a:moveTo>
                      <a:pt x="1" y="1"/>
                    </a:moveTo>
                    <a:cubicBezTo>
                      <a:pt x="1" y="1"/>
                      <a:pt x="2" y="2"/>
                      <a:pt x="3" y="2"/>
                    </a:cubicBezTo>
                    <a:cubicBezTo>
                      <a:pt x="3" y="2"/>
                      <a:pt x="4" y="1"/>
                      <a:pt x="3" y="1"/>
                    </a:cubicBezTo>
                    <a:cubicBezTo>
                      <a:pt x="2" y="1"/>
                      <a:pt x="2" y="1"/>
                      <a:pt x="1" y="0"/>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5" name="Google Shape;65;p2"/>
              <p:cNvSpPr/>
              <p:nvPr/>
            </p:nvSpPr>
            <p:spPr>
              <a:xfrm>
                <a:off x="6618288" y="3298825"/>
                <a:ext cx="3175" cy="3175"/>
              </a:xfrm>
              <a:custGeom>
                <a:avLst/>
                <a:gdLst/>
                <a:ahLst/>
                <a:cxnLst/>
                <a:rect l="l" t="t" r="r" b="b"/>
                <a:pathLst>
                  <a:path w="1" h="1" extrusionOk="0">
                    <a:moveTo>
                      <a:pt x="1" y="1"/>
                    </a:moveTo>
                    <a:cubicBezTo>
                      <a:pt x="1" y="0"/>
                      <a:pt x="0" y="0"/>
                      <a:pt x="0" y="1"/>
                    </a:cubicBezTo>
                    <a:cubicBezTo>
                      <a:pt x="0" y="1"/>
                      <a:pt x="1"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6" name="Google Shape;66;p2"/>
              <p:cNvSpPr/>
              <p:nvPr/>
            </p:nvSpPr>
            <p:spPr>
              <a:xfrm>
                <a:off x="6757988" y="3167063"/>
                <a:ext cx="271463" cy="173038"/>
              </a:xfrm>
              <a:custGeom>
                <a:avLst/>
                <a:gdLst/>
                <a:ahLst/>
                <a:cxnLst/>
                <a:rect l="l" t="t" r="r" b="b"/>
                <a:pathLst>
                  <a:path w="72" h="46" extrusionOk="0">
                    <a:moveTo>
                      <a:pt x="22" y="19"/>
                    </a:moveTo>
                    <a:cubicBezTo>
                      <a:pt x="13" y="26"/>
                      <a:pt x="6" y="36"/>
                      <a:pt x="0" y="45"/>
                    </a:cubicBezTo>
                    <a:cubicBezTo>
                      <a:pt x="8" y="46"/>
                      <a:pt x="18" y="45"/>
                      <a:pt x="35" y="38"/>
                    </a:cubicBezTo>
                    <a:cubicBezTo>
                      <a:pt x="47" y="33"/>
                      <a:pt x="72" y="14"/>
                      <a:pt x="62" y="7"/>
                    </a:cubicBezTo>
                    <a:cubicBezTo>
                      <a:pt x="52" y="0"/>
                      <a:pt x="31" y="12"/>
                      <a:pt x="22" y="1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7" name="Google Shape;67;p2"/>
              <p:cNvSpPr/>
              <p:nvPr/>
            </p:nvSpPr>
            <p:spPr>
              <a:xfrm>
                <a:off x="6813551" y="3194050"/>
                <a:ext cx="166688" cy="93663"/>
              </a:xfrm>
              <a:custGeom>
                <a:avLst/>
                <a:gdLst/>
                <a:ahLst/>
                <a:cxnLst/>
                <a:rect l="l" t="t" r="r" b="b"/>
                <a:pathLst>
                  <a:path w="44" h="25" extrusionOk="0">
                    <a:moveTo>
                      <a:pt x="44" y="2"/>
                    </a:moveTo>
                    <a:cubicBezTo>
                      <a:pt x="27" y="0"/>
                      <a:pt x="10" y="11"/>
                      <a:pt x="1" y="24"/>
                    </a:cubicBezTo>
                    <a:cubicBezTo>
                      <a:pt x="0" y="24"/>
                      <a:pt x="1" y="25"/>
                      <a:pt x="1" y="25"/>
                    </a:cubicBezTo>
                    <a:cubicBezTo>
                      <a:pt x="8" y="19"/>
                      <a:pt x="13" y="12"/>
                      <a:pt x="21" y="8"/>
                    </a:cubicBezTo>
                    <a:cubicBezTo>
                      <a:pt x="28" y="4"/>
                      <a:pt x="36" y="2"/>
                      <a:pt x="44" y="2"/>
                    </a:cubicBezTo>
                    <a:cubicBezTo>
                      <a:pt x="44" y="2"/>
                      <a:pt x="44" y="2"/>
                      <a:pt x="44"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8" name="Google Shape;68;p2"/>
              <p:cNvSpPr/>
              <p:nvPr/>
            </p:nvSpPr>
            <p:spPr>
              <a:xfrm>
                <a:off x="6799263" y="3295650"/>
                <a:ext cx="7938" cy="6350"/>
              </a:xfrm>
              <a:custGeom>
                <a:avLst/>
                <a:gdLst/>
                <a:ahLst/>
                <a:cxnLst/>
                <a:rect l="l" t="t" r="r" b="b"/>
                <a:pathLst>
                  <a:path w="2" h="2" extrusionOk="0">
                    <a:moveTo>
                      <a:pt x="1" y="0"/>
                    </a:moveTo>
                    <a:cubicBezTo>
                      <a:pt x="1" y="1"/>
                      <a:pt x="0" y="1"/>
                      <a:pt x="0" y="2"/>
                    </a:cubicBezTo>
                    <a:cubicBezTo>
                      <a:pt x="0" y="2"/>
                      <a:pt x="0" y="2"/>
                      <a:pt x="0" y="2"/>
                    </a:cubicBezTo>
                    <a:cubicBezTo>
                      <a:pt x="1" y="2"/>
                      <a:pt x="1" y="1"/>
                      <a:pt x="2" y="1"/>
                    </a:cubicBezTo>
                    <a:cubicBezTo>
                      <a:pt x="2" y="0"/>
                      <a:pt x="1" y="0"/>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9" name="Google Shape;69;p2"/>
              <p:cNvSpPr/>
              <p:nvPr/>
            </p:nvSpPr>
            <p:spPr>
              <a:xfrm>
                <a:off x="6788151" y="3309938"/>
                <a:ext cx="3175" cy="4763"/>
              </a:xfrm>
              <a:custGeom>
                <a:avLst/>
                <a:gdLst/>
                <a:ahLst/>
                <a:cxnLst/>
                <a:rect l="l" t="t" r="r" b="b"/>
                <a:pathLst>
                  <a:path w="1" h="1" extrusionOk="0">
                    <a:moveTo>
                      <a:pt x="0" y="1"/>
                    </a:moveTo>
                    <a:cubicBezTo>
                      <a:pt x="0" y="1"/>
                      <a:pt x="1" y="1"/>
                      <a:pt x="1" y="0"/>
                    </a:cubicBezTo>
                    <a:cubicBezTo>
                      <a:pt x="1" y="0"/>
                      <a:pt x="0" y="0"/>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0" name="Google Shape;70;p2"/>
              <p:cNvSpPr/>
              <p:nvPr/>
            </p:nvSpPr>
            <p:spPr>
              <a:xfrm>
                <a:off x="6897688" y="3208338"/>
                <a:ext cx="90488" cy="76200"/>
              </a:xfrm>
              <a:custGeom>
                <a:avLst/>
                <a:gdLst/>
                <a:ahLst/>
                <a:cxnLst/>
                <a:rect l="l" t="t" r="r" b="b"/>
                <a:pathLst>
                  <a:path w="24" h="20" extrusionOk="0">
                    <a:moveTo>
                      <a:pt x="23" y="1"/>
                    </a:moveTo>
                    <a:cubicBezTo>
                      <a:pt x="19" y="9"/>
                      <a:pt x="9" y="14"/>
                      <a:pt x="0" y="18"/>
                    </a:cubicBezTo>
                    <a:cubicBezTo>
                      <a:pt x="0" y="19"/>
                      <a:pt x="0" y="20"/>
                      <a:pt x="1" y="20"/>
                    </a:cubicBezTo>
                    <a:cubicBezTo>
                      <a:pt x="6" y="18"/>
                      <a:pt x="11" y="15"/>
                      <a:pt x="15" y="11"/>
                    </a:cubicBezTo>
                    <a:cubicBezTo>
                      <a:pt x="19" y="8"/>
                      <a:pt x="22" y="5"/>
                      <a:pt x="24" y="1"/>
                    </a:cubicBezTo>
                    <a:cubicBezTo>
                      <a:pt x="24" y="1"/>
                      <a:pt x="23" y="0"/>
                      <a:pt x="23"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1" name="Google Shape;71;p2"/>
              <p:cNvSpPr/>
              <p:nvPr/>
            </p:nvSpPr>
            <p:spPr>
              <a:xfrm>
                <a:off x="6873876" y="3287713"/>
                <a:ext cx="11113" cy="7938"/>
              </a:xfrm>
              <a:custGeom>
                <a:avLst/>
                <a:gdLst/>
                <a:ahLst/>
                <a:cxnLst/>
                <a:rect l="l" t="t" r="r" b="b"/>
                <a:pathLst>
                  <a:path w="3" h="2" extrusionOk="0">
                    <a:moveTo>
                      <a:pt x="2" y="1"/>
                    </a:moveTo>
                    <a:cubicBezTo>
                      <a:pt x="1" y="1"/>
                      <a:pt x="1" y="1"/>
                      <a:pt x="0" y="1"/>
                    </a:cubicBezTo>
                    <a:cubicBezTo>
                      <a:pt x="0" y="2"/>
                      <a:pt x="0" y="2"/>
                      <a:pt x="0" y="2"/>
                    </a:cubicBezTo>
                    <a:cubicBezTo>
                      <a:pt x="1" y="2"/>
                      <a:pt x="2" y="2"/>
                      <a:pt x="2" y="1"/>
                    </a:cubicBezTo>
                    <a:cubicBezTo>
                      <a:pt x="3" y="1"/>
                      <a:pt x="3" y="0"/>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2" name="Google Shape;72;p2"/>
              <p:cNvSpPr/>
              <p:nvPr/>
            </p:nvSpPr>
            <p:spPr>
              <a:xfrm>
                <a:off x="6859588" y="3302000"/>
                <a:ext cx="3175" cy="4763"/>
              </a:xfrm>
              <a:custGeom>
                <a:avLst/>
                <a:gdLst/>
                <a:ahLst/>
                <a:cxnLst/>
                <a:rect l="l" t="t" r="r" b="b"/>
                <a:pathLst>
                  <a:path w="1" h="1" extrusionOk="0">
                    <a:moveTo>
                      <a:pt x="0" y="0"/>
                    </a:moveTo>
                    <a:cubicBezTo>
                      <a:pt x="0" y="1"/>
                      <a:pt x="1" y="0"/>
                      <a:pt x="0" y="0"/>
                    </a:cubicBezTo>
                    <a:cubicBezTo>
                      <a:pt x="0" y="0"/>
                      <a:pt x="0"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3" name="Google Shape;73;p2"/>
              <p:cNvSpPr/>
              <p:nvPr/>
            </p:nvSpPr>
            <p:spPr>
              <a:xfrm>
                <a:off x="6451601" y="3362325"/>
                <a:ext cx="268288" cy="177800"/>
              </a:xfrm>
              <a:custGeom>
                <a:avLst/>
                <a:gdLst/>
                <a:ahLst/>
                <a:cxnLst/>
                <a:rect l="l" t="t" r="r" b="b"/>
                <a:pathLst>
                  <a:path w="71" h="47" extrusionOk="0">
                    <a:moveTo>
                      <a:pt x="49" y="27"/>
                    </a:moveTo>
                    <a:cubicBezTo>
                      <a:pt x="58" y="20"/>
                      <a:pt x="65" y="10"/>
                      <a:pt x="71" y="0"/>
                    </a:cubicBezTo>
                    <a:cubicBezTo>
                      <a:pt x="63" y="0"/>
                      <a:pt x="53" y="1"/>
                      <a:pt x="36" y="8"/>
                    </a:cubicBezTo>
                    <a:cubicBezTo>
                      <a:pt x="24" y="14"/>
                      <a:pt x="0" y="34"/>
                      <a:pt x="10" y="41"/>
                    </a:cubicBezTo>
                    <a:cubicBezTo>
                      <a:pt x="21" y="47"/>
                      <a:pt x="41" y="35"/>
                      <a:pt x="49"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4" name="Google Shape;74;p2"/>
              <p:cNvSpPr/>
              <p:nvPr/>
            </p:nvSpPr>
            <p:spPr>
              <a:xfrm>
                <a:off x="6500813" y="3416300"/>
                <a:ext cx="161925" cy="96838"/>
              </a:xfrm>
              <a:custGeom>
                <a:avLst/>
                <a:gdLst/>
                <a:ahLst/>
                <a:cxnLst/>
                <a:rect l="l" t="t" r="r" b="b"/>
                <a:pathLst>
                  <a:path w="43" h="26" extrusionOk="0">
                    <a:moveTo>
                      <a:pt x="1" y="25"/>
                    </a:moveTo>
                    <a:cubicBezTo>
                      <a:pt x="18" y="26"/>
                      <a:pt x="33" y="14"/>
                      <a:pt x="43" y="1"/>
                    </a:cubicBezTo>
                    <a:cubicBezTo>
                      <a:pt x="43" y="0"/>
                      <a:pt x="43" y="0"/>
                      <a:pt x="42" y="0"/>
                    </a:cubicBezTo>
                    <a:cubicBezTo>
                      <a:pt x="36" y="6"/>
                      <a:pt x="30" y="13"/>
                      <a:pt x="23" y="18"/>
                    </a:cubicBezTo>
                    <a:cubicBezTo>
                      <a:pt x="16" y="22"/>
                      <a:pt x="9" y="24"/>
                      <a:pt x="1" y="24"/>
                    </a:cubicBezTo>
                    <a:cubicBezTo>
                      <a:pt x="0" y="24"/>
                      <a:pt x="0" y="25"/>
                      <a:pt x="1" y="2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5" name="Google Shape;75;p2"/>
              <p:cNvSpPr/>
              <p:nvPr/>
            </p:nvSpPr>
            <p:spPr>
              <a:xfrm>
                <a:off x="6670676" y="3397250"/>
                <a:ext cx="11113" cy="11113"/>
              </a:xfrm>
              <a:custGeom>
                <a:avLst/>
                <a:gdLst/>
                <a:ahLst/>
                <a:cxnLst/>
                <a:rect l="l" t="t" r="r" b="b"/>
                <a:pathLst>
                  <a:path w="3" h="3" extrusionOk="0">
                    <a:moveTo>
                      <a:pt x="1" y="2"/>
                    </a:moveTo>
                    <a:cubicBezTo>
                      <a:pt x="2" y="2"/>
                      <a:pt x="2" y="2"/>
                      <a:pt x="2" y="1"/>
                    </a:cubicBezTo>
                    <a:cubicBezTo>
                      <a:pt x="3" y="1"/>
                      <a:pt x="2" y="0"/>
                      <a:pt x="2" y="1"/>
                    </a:cubicBezTo>
                    <a:cubicBezTo>
                      <a:pt x="1" y="1"/>
                      <a:pt x="1" y="1"/>
                      <a:pt x="1" y="2"/>
                    </a:cubicBezTo>
                    <a:cubicBezTo>
                      <a:pt x="0" y="2"/>
                      <a:pt x="1" y="3"/>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6" name="Google Shape;76;p2"/>
              <p:cNvSpPr/>
              <p:nvPr/>
            </p:nvSpPr>
            <p:spPr>
              <a:xfrm>
                <a:off x="6686551" y="3386138"/>
                <a:ext cx="3175" cy="6350"/>
              </a:xfrm>
              <a:custGeom>
                <a:avLst/>
                <a:gdLst/>
                <a:ahLst/>
                <a:cxnLst/>
                <a:rect l="l" t="t" r="r" b="b"/>
                <a:pathLst>
                  <a:path w="1" h="2" extrusionOk="0">
                    <a:moveTo>
                      <a:pt x="1" y="1"/>
                    </a:moveTo>
                    <a:cubicBezTo>
                      <a:pt x="1" y="0"/>
                      <a:pt x="0" y="1"/>
                      <a:pt x="0" y="1"/>
                    </a:cubicBezTo>
                    <a:cubicBezTo>
                      <a:pt x="1" y="2"/>
                      <a:pt x="1"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7" name="Google Shape;77;p2"/>
              <p:cNvSpPr/>
              <p:nvPr/>
            </p:nvSpPr>
            <p:spPr>
              <a:xfrm>
                <a:off x="6492875" y="3422650"/>
                <a:ext cx="90488" cy="76200"/>
              </a:xfrm>
              <a:custGeom>
                <a:avLst/>
                <a:gdLst/>
                <a:ahLst/>
                <a:cxnLst/>
                <a:rect l="l" t="t" r="r" b="b"/>
                <a:pathLst>
                  <a:path w="24" h="20" extrusionOk="0">
                    <a:moveTo>
                      <a:pt x="1" y="20"/>
                    </a:moveTo>
                    <a:cubicBezTo>
                      <a:pt x="5" y="11"/>
                      <a:pt x="15" y="6"/>
                      <a:pt x="23" y="1"/>
                    </a:cubicBezTo>
                    <a:cubicBezTo>
                      <a:pt x="24" y="1"/>
                      <a:pt x="23" y="0"/>
                      <a:pt x="22" y="0"/>
                    </a:cubicBezTo>
                    <a:cubicBezTo>
                      <a:pt x="17" y="2"/>
                      <a:pt x="13" y="5"/>
                      <a:pt x="9" y="9"/>
                    </a:cubicBezTo>
                    <a:cubicBezTo>
                      <a:pt x="5" y="12"/>
                      <a:pt x="2" y="15"/>
                      <a:pt x="0" y="19"/>
                    </a:cubicBezTo>
                    <a:cubicBezTo>
                      <a:pt x="0" y="20"/>
                      <a:pt x="1" y="20"/>
                      <a:pt x="1" y="2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8" name="Google Shape;78;p2"/>
              <p:cNvSpPr/>
              <p:nvPr/>
            </p:nvSpPr>
            <p:spPr>
              <a:xfrm>
                <a:off x="6591301" y="3408363"/>
                <a:ext cx="15875" cy="7938"/>
              </a:xfrm>
              <a:custGeom>
                <a:avLst/>
                <a:gdLst/>
                <a:ahLst/>
                <a:cxnLst/>
                <a:rect l="l" t="t" r="r" b="b"/>
                <a:pathLst>
                  <a:path w="4" h="2" extrusionOk="0">
                    <a:moveTo>
                      <a:pt x="1" y="2"/>
                    </a:moveTo>
                    <a:cubicBezTo>
                      <a:pt x="2" y="2"/>
                      <a:pt x="3" y="1"/>
                      <a:pt x="3" y="1"/>
                    </a:cubicBezTo>
                    <a:cubicBezTo>
                      <a:pt x="4" y="1"/>
                      <a:pt x="3" y="0"/>
                      <a:pt x="3" y="0"/>
                    </a:cubicBezTo>
                    <a:cubicBezTo>
                      <a:pt x="2" y="0"/>
                      <a:pt x="2" y="1"/>
                      <a:pt x="1" y="1"/>
                    </a:cubicBezTo>
                    <a:cubicBezTo>
                      <a:pt x="0" y="1"/>
                      <a:pt x="1"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9" name="Google Shape;79;p2"/>
              <p:cNvSpPr/>
              <p:nvPr/>
            </p:nvSpPr>
            <p:spPr>
              <a:xfrm>
                <a:off x="6618288" y="3400425"/>
                <a:ext cx="3175" cy="4763"/>
              </a:xfrm>
              <a:custGeom>
                <a:avLst/>
                <a:gdLst/>
                <a:ahLst/>
                <a:cxnLst/>
                <a:rect l="l" t="t" r="r" b="b"/>
                <a:pathLst>
                  <a:path w="1" h="1" extrusionOk="0">
                    <a:moveTo>
                      <a:pt x="0" y="0"/>
                    </a:moveTo>
                    <a:cubicBezTo>
                      <a:pt x="0" y="0"/>
                      <a:pt x="0" y="0"/>
                      <a:pt x="0" y="0"/>
                    </a:cubicBezTo>
                    <a:cubicBezTo>
                      <a:pt x="0" y="1"/>
                      <a:pt x="1"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0" name="Google Shape;80;p2"/>
              <p:cNvSpPr/>
              <p:nvPr/>
            </p:nvSpPr>
            <p:spPr>
              <a:xfrm>
                <a:off x="6753226" y="3370263"/>
                <a:ext cx="174625" cy="271463"/>
              </a:xfrm>
              <a:custGeom>
                <a:avLst/>
                <a:gdLst/>
                <a:ahLst/>
                <a:cxnLst/>
                <a:rect l="l" t="t" r="r" b="b"/>
                <a:pathLst>
                  <a:path w="46" h="72" extrusionOk="0">
                    <a:moveTo>
                      <a:pt x="27" y="22"/>
                    </a:moveTo>
                    <a:cubicBezTo>
                      <a:pt x="20" y="13"/>
                      <a:pt x="10" y="6"/>
                      <a:pt x="1" y="0"/>
                    </a:cubicBezTo>
                    <a:cubicBezTo>
                      <a:pt x="0" y="8"/>
                      <a:pt x="1" y="18"/>
                      <a:pt x="7" y="35"/>
                    </a:cubicBezTo>
                    <a:cubicBezTo>
                      <a:pt x="12" y="47"/>
                      <a:pt x="31" y="72"/>
                      <a:pt x="39" y="62"/>
                    </a:cubicBezTo>
                    <a:cubicBezTo>
                      <a:pt x="46" y="52"/>
                      <a:pt x="34" y="31"/>
                      <a:pt x="27" y="2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1" name="Google Shape;81;p2"/>
              <p:cNvSpPr/>
              <p:nvPr/>
            </p:nvSpPr>
            <p:spPr>
              <a:xfrm>
                <a:off x="6802438" y="3427413"/>
                <a:ext cx="98425" cy="165100"/>
              </a:xfrm>
              <a:custGeom>
                <a:avLst/>
                <a:gdLst/>
                <a:ahLst/>
                <a:cxnLst/>
                <a:rect l="l" t="t" r="r" b="b"/>
                <a:pathLst>
                  <a:path w="26" h="44" extrusionOk="0">
                    <a:moveTo>
                      <a:pt x="24" y="44"/>
                    </a:moveTo>
                    <a:cubicBezTo>
                      <a:pt x="26" y="27"/>
                      <a:pt x="14" y="10"/>
                      <a:pt x="2" y="1"/>
                    </a:cubicBezTo>
                    <a:cubicBezTo>
                      <a:pt x="1" y="0"/>
                      <a:pt x="0" y="1"/>
                      <a:pt x="1" y="1"/>
                    </a:cubicBezTo>
                    <a:cubicBezTo>
                      <a:pt x="7" y="8"/>
                      <a:pt x="13" y="13"/>
                      <a:pt x="18" y="21"/>
                    </a:cubicBezTo>
                    <a:cubicBezTo>
                      <a:pt x="22" y="28"/>
                      <a:pt x="24" y="36"/>
                      <a:pt x="23" y="44"/>
                    </a:cubicBezTo>
                    <a:cubicBezTo>
                      <a:pt x="23" y="44"/>
                      <a:pt x="24" y="44"/>
                      <a:pt x="24" y="4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2" name="Google Shape;82;p2"/>
              <p:cNvSpPr/>
              <p:nvPr/>
            </p:nvSpPr>
            <p:spPr>
              <a:xfrm>
                <a:off x="6788151" y="3411538"/>
                <a:ext cx="11113" cy="7938"/>
              </a:xfrm>
              <a:custGeom>
                <a:avLst/>
                <a:gdLst/>
                <a:ahLst/>
                <a:cxnLst/>
                <a:rect l="l" t="t" r="r" b="b"/>
                <a:pathLst>
                  <a:path w="3" h="2" extrusionOk="0">
                    <a:moveTo>
                      <a:pt x="2" y="1"/>
                    </a:moveTo>
                    <a:cubicBezTo>
                      <a:pt x="2" y="1"/>
                      <a:pt x="1" y="0"/>
                      <a:pt x="1" y="0"/>
                    </a:cubicBezTo>
                    <a:cubicBezTo>
                      <a:pt x="1" y="0"/>
                      <a:pt x="0" y="0"/>
                      <a:pt x="0" y="0"/>
                    </a:cubicBezTo>
                    <a:cubicBezTo>
                      <a:pt x="1" y="1"/>
                      <a:pt x="1" y="1"/>
                      <a:pt x="2" y="2"/>
                    </a:cubicBezTo>
                    <a:cubicBezTo>
                      <a:pt x="2" y="2"/>
                      <a:pt x="3" y="1"/>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3" name="Google Shape;83;p2"/>
              <p:cNvSpPr/>
              <p:nvPr/>
            </p:nvSpPr>
            <p:spPr>
              <a:xfrm>
                <a:off x="6777038" y="3400425"/>
                <a:ext cx="6350" cy="4763"/>
              </a:xfrm>
              <a:custGeom>
                <a:avLst/>
                <a:gdLst/>
                <a:ahLst/>
                <a:cxnLst/>
                <a:rect l="l" t="t" r="r" b="b"/>
                <a:pathLst>
                  <a:path w="2" h="1" extrusionOk="0">
                    <a:moveTo>
                      <a:pt x="1" y="0"/>
                    </a:moveTo>
                    <a:cubicBezTo>
                      <a:pt x="0" y="0"/>
                      <a:pt x="1" y="1"/>
                      <a:pt x="1" y="1"/>
                    </a:cubicBezTo>
                    <a:cubicBezTo>
                      <a:pt x="2" y="1"/>
                      <a:pt x="2" y="0"/>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4" name="Google Shape;84;p2"/>
              <p:cNvSpPr/>
              <p:nvPr/>
            </p:nvSpPr>
            <p:spPr>
              <a:xfrm>
                <a:off x="6810376" y="3509963"/>
                <a:ext cx="71437" cy="90488"/>
              </a:xfrm>
              <a:custGeom>
                <a:avLst/>
                <a:gdLst/>
                <a:ahLst/>
                <a:cxnLst/>
                <a:rect l="l" t="t" r="r" b="b"/>
                <a:pathLst>
                  <a:path w="19" h="24" extrusionOk="0">
                    <a:moveTo>
                      <a:pt x="19" y="23"/>
                    </a:moveTo>
                    <a:cubicBezTo>
                      <a:pt x="10" y="19"/>
                      <a:pt x="5" y="9"/>
                      <a:pt x="1" y="0"/>
                    </a:cubicBezTo>
                    <a:cubicBezTo>
                      <a:pt x="1" y="0"/>
                      <a:pt x="0" y="0"/>
                      <a:pt x="0" y="1"/>
                    </a:cubicBezTo>
                    <a:cubicBezTo>
                      <a:pt x="2" y="6"/>
                      <a:pt x="5" y="11"/>
                      <a:pt x="8" y="15"/>
                    </a:cubicBezTo>
                    <a:cubicBezTo>
                      <a:pt x="11" y="19"/>
                      <a:pt x="14" y="22"/>
                      <a:pt x="19" y="24"/>
                    </a:cubicBezTo>
                    <a:cubicBezTo>
                      <a:pt x="19" y="24"/>
                      <a:pt x="19" y="23"/>
                      <a:pt x="19" y="2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5" name="Google Shape;85;p2"/>
              <p:cNvSpPr/>
              <p:nvPr/>
            </p:nvSpPr>
            <p:spPr>
              <a:xfrm>
                <a:off x="6794501" y="3487738"/>
                <a:ext cx="7938" cy="11113"/>
              </a:xfrm>
              <a:custGeom>
                <a:avLst/>
                <a:gdLst/>
                <a:ahLst/>
                <a:cxnLst/>
                <a:rect l="l" t="t" r="r" b="b"/>
                <a:pathLst>
                  <a:path w="2" h="3" extrusionOk="0">
                    <a:moveTo>
                      <a:pt x="2" y="2"/>
                    </a:moveTo>
                    <a:cubicBezTo>
                      <a:pt x="2" y="1"/>
                      <a:pt x="2" y="1"/>
                      <a:pt x="1" y="0"/>
                    </a:cubicBezTo>
                    <a:cubicBezTo>
                      <a:pt x="1" y="0"/>
                      <a:pt x="0" y="0"/>
                      <a:pt x="0" y="0"/>
                    </a:cubicBezTo>
                    <a:cubicBezTo>
                      <a:pt x="1" y="1"/>
                      <a:pt x="1" y="2"/>
                      <a:pt x="1" y="2"/>
                    </a:cubicBezTo>
                    <a:cubicBezTo>
                      <a:pt x="1" y="3"/>
                      <a:pt x="2" y="3"/>
                      <a:pt x="2"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6" name="Google Shape;86;p2"/>
              <p:cNvSpPr/>
              <p:nvPr/>
            </p:nvSpPr>
            <p:spPr>
              <a:xfrm>
                <a:off x="6788151" y="3471863"/>
                <a:ext cx="3175" cy="4763"/>
              </a:xfrm>
              <a:custGeom>
                <a:avLst/>
                <a:gdLst/>
                <a:ahLst/>
                <a:cxnLst/>
                <a:rect l="l" t="t" r="r" b="b"/>
                <a:pathLst>
                  <a:path w="1" h="1" extrusionOk="0">
                    <a:moveTo>
                      <a:pt x="0" y="0"/>
                    </a:moveTo>
                    <a:cubicBezTo>
                      <a:pt x="0" y="0"/>
                      <a:pt x="0" y="1"/>
                      <a:pt x="1" y="0"/>
                    </a:cubicBezTo>
                    <a:cubicBezTo>
                      <a:pt x="1" y="0"/>
                      <a:pt x="1"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7" name="Google Shape;87;p2"/>
              <p:cNvSpPr/>
              <p:nvPr/>
            </p:nvSpPr>
            <p:spPr>
              <a:xfrm>
                <a:off x="6550026" y="3065463"/>
                <a:ext cx="180975" cy="266700"/>
              </a:xfrm>
              <a:custGeom>
                <a:avLst/>
                <a:gdLst/>
                <a:ahLst/>
                <a:cxnLst/>
                <a:rect l="l" t="t" r="r" b="b"/>
                <a:pathLst>
                  <a:path w="48" h="71" extrusionOk="0">
                    <a:moveTo>
                      <a:pt x="20" y="49"/>
                    </a:moveTo>
                    <a:cubicBezTo>
                      <a:pt x="28" y="58"/>
                      <a:pt x="38" y="65"/>
                      <a:pt x="47" y="71"/>
                    </a:cubicBezTo>
                    <a:cubicBezTo>
                      <a:pt x="48" y="63"/>
                      <a:pt x="47" y="53"/>
                      <a:pt x="39" y="36"/>
                    </a:cubicBezTo>
                    <a:cubicBezTo>
                      <a:pt x="34" y="24"/>
                      <a:pt x="14" y="0"/>
                      <a:pt x="7" y="10"/>
                    </a:cubicBezTo>
                    <a:cubicBezTo>
                      <a:pt x="0" y="21"/>
                      <a:pt x="13" y="41"/>
                      <a:pt x="20" y="4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8" name="Google Shape;88;p2"/>
              <p:cNvSpPr/>
              <p:nvPr/>
            </p:nvSpPr>
            <p:spPr>
              <a:xfrm>
                <a:off x="6580188" y="3114676"/>
                <a:ext cx="98425" cy="161925"/>
              </a:xfrm>
              <a:custGeom>
                <a:avLst/>
                <a:gdLst/>
                <a:ahLst/>
                <a:cxnLst/>
                <a:rect l="l" t="t" r="r" b="b"/>
                <a:pathLst>
                  <a:path w="26" h="43" extrusionOk="0">
                    <a:moveTo>
                      <a:pt x="1" y="1"/>
                    </a:moveTo>
                    <a:cubicBezTo>
                      <a:pt x="0" y="18"/>
                      <a:pt x="12" y="33"/>
                      <a:pt x="25" y="43"/>
                    </a:cubicBezTo>
                    <a:cubicBezTo>
                      <a:pt x="25" y="43"/>
                      <a:pt x="26" y="43"/>
                      <a:pt x="25" y="42"/>
                    </a:cubicBezTo>
                    <a:cubicBezTo>
                      <a:pt x="19" y="36"/>
                      <a:pt x="13" y="30"/>
                      <a:pt x="8" y="23"/>
                    </a:cubicBezTo>
                    <a:cubicBezTo>
                      <a:pt x="4" y="16"/>
                      <a:pt x="1" y="9"/>
                      <a:pt x="1" y="1"/>
                    </a:cubicBezTo>
                    <a:cubicBezTo>
                      <a:pt x="1" y="0"/>
                      <a:pt x="1" y="0"/>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9" name="Google Shape;89;p2"/>
              <p:cNvSpPr/>
              <p:nvPr/>
            </p:nvSpPr>
            <p:spPr>
              <a:xfrm>
                <a:off x="6686551" y="3284538"/>
                <a:ext cx="6350" cy="11113"/>
              </a:xfrm>
              <a:custGeom>
                <a:avLst/>
                <a:gdLst/>
                <a:ahLst/>
                <a:cxnLst/>
                <a:rect l="l" t="t" r="r" b="b"/>
                <a:pathLst>
                  <a:path w="2" h="3" extrusionOk="0">
                    <a:moveTo>
                      <a:pt x="0" y="1"/>
                    </a:moveTo>
                    <a:cubicBezTo>
                      <a:pt x="1" y="2"/>
                      <a:pt x="1" y="2"/>
                      <a:pt x="1" y="2"/>
                    </a:cubicBezTo>
                    <a:cubicBezTo>
                      <a:pt x="2" y="3"/>
                      <a:pt x="2" y="2"/>
                      <a:pt x="2" y="2"/>
                    </a:cubicBezTo>
                    <a:cubicBezTo>
                      <a:pt x="2" y="1"/>
                      <a:pt x="1" y="1"/>
                      <a:pt x="1" y="1"/>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0" name="Google Shape;90;p2"/>
              <p:cNvSpPr/>
              <p:nvPr/>
            </p:nvSpPr>
            <p:spPr>
              <a:xfrm>
                <a:off x="6700838" y="3298825"/>
                <a:ext cx="3175" cy="3175"/>
              </a:xfrm>
              <a:custGeom>
                <a:avLst/>
                <a:gdLst/>
                <a:ahLst/>
                <a:cxnLst/>
                <a:rect l="l" t="t" r="r" b="b"/>
                <a:pathLst>
                  <a:path w="1" h="1" extrusionOk="0">
                    <a:moveTo>
                      <a:pt x="1" y="1"/>
                    </a:moveTo>
                    <a:cubicBezTo>
                      <a:pt x="1" y="1"/>
                      <a:pt x="1" y="0"/>
                      <a:pt x="0" y="0"/>
                    </a:cubicBezTo>
                    <a:cubicBezTo>
                      <a:pt x="0" y="1"/>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1" name="Google Shape;91;p2"/>
              <p:cNvSpPr/>
              <p:nvPr/>
            </p:nvSpPr>
            <p:spPr>
              <a:xfrm>
                <a:off x="6591301" y="3106738"/>
                <a:ext cx="79375" cy="90488"/>
              </a:xfrm>
              <a:custGeom>
                <a:avLst/>
                <a:gdLst/>
                <a:ahLst/>
                <a:cxnLst/>
                <a:rect l="l" t="t" r="r" b="b"/>
                <a:pathLst>
                  <a:path w="21" h="24" extrusionOk="0">
                    <a:moveTo>
                      <a:pt x="1" y="1"/>
                    </a:moveTo>
                    <a:cubicBezTo>
                      <a:pt x="10" y="5"/>
                      <a:pt x="15" y="15"/>
                      <a:pt x="19" y="23"/>
                    </a:cubicBezTo>
                    <a:cubicBezTo>
                      <a:pt x="20" y="24"/>
                      <a:pt x="21" y="23"/>
                      <a:pt x="21" y="22"/>
                    </a:cubicBezTo>
                    <a:cubicBezTo>
                      <a:pt x="18" y="17"/>
                      <a:pt x="15" y="13"/>
                      <a:pt x="12" y="9"/>
                    </a:cubicBezTo>
                    <a:cubicBezTo>
                      <a:pt x="9" y="5"/>
                      <a:pt x="6" y="2"/>
                      <a:pt x="1" y="0"/>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2" name="Google Shape;92;p2"/>
              <p:cNvSpPr/>
              <p:nvPr/>
            </p:nvSpPr>
            <p:spPr>
              <a:xfrm>
                <a:off x="6673851" y="3205163"/>
                <a:ext cx="12700" cy="14288"/>
              </a:xfrm>
              <a:custGeom>
                <a:avLst/>
                <a:gdLst/>
                <a:ahLst/>
                <a:cxnLst/>
                <a:rect l="l" t="t" r="r" b="b"/>
                <a:pathLst>
                  <a:path w="3" h="4" extrusionOk="0">
                    <a:moveTo>
                      <a:pt x="1" y="1"/>
                    </a:moveTo>
                    <a:cubicBezTo>
                      <a:pt x="1" y="2"/>
                      <a:pt x="1" y="3"/>
                      <a:pt x="2" y="3"/>
                    </a:cubicBezTo>
                    <a:cubicBezTo>
                      <a:pt x="2" y="4"/>
                      <a:pt x="3" y="3"/>
                      <a:pt x="2" y="3"/>
                    </a:cubicBezTo>
                    <a:cubicBezTo>
                      <a:pt x="2" y="2"/>
                      <a:pt x="2" y="2"/>
                      <a:pt x="2" y="1"/>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3" name="Google Shape;93;p2"/>
              <p:cNvSpPr/>
              <p:nvPr/>
            </p:nvSpPr>
            <p:spPr>
              <a:xfrm>
                <a:off x="6689726" y="3230563"/>
                <a:ext cx="3175" cy="4763"/>
              </a:xfrm>
              <a:custGeom>
                <a:avLst/>
                <a:gdLst/>
                <a:ahLst/>
                <a:cxnLst/>
                <a:rect l="l" t="t" r="r" b="b"/>
                <a:pathLst>
                  <a:path w="1" h="1" extrusionOk="0">
                    <a:moveTo>
                      <a:pt x="1" y="0"/>
                    </a:moveTo>
                    <a:cubicBezTo>
                      <a:pt x="1" y="0"/>
                      <a:pt x="1" y="0"/>
                      <a:pt x="0" y="0"/>
                    </a:cubicBezTo>
                    <a:cubicBezTo>
                      <a:pt x="0" y="0"/>
                      <a:pt x="0" y="1"/>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4" name="Google Shape;94;p2"/>
              <p:cNvSpPr/>
              <p:nvPr/>
            </p:nvSpPr>
            <p:spPr>
              <a:xfrm>
                <a:off x="6692901" y="3298826"/>
                <a:ext cx="101600" cy="106362"/>
              </a:xfrm>
              <a:custGeom>
                <a:avLst/>
                <a:gdLst/>
                <a:ahLst/>
                <a:cxnLst/>
                <a:rect l="l" t="t" r="r" b="b"/>
                <a:pathLst>
                  <a:path w="27" h="28" extrusionOk="0">
                    <a:moveTo>
                      <a:pt x="5" y="6"/>
                    </a:moveTo>
                    <a:cubicBezTo>
                      <a:pt x="2" y="8"/>
                      <a:pt x="0" y="11"/>
                      <a:pt x="0" y="14"/>
                    </a:cubicBezTo>
                    <a:cubicBezTo>
                      <a:pt x="0" y="18"/>
                      <a:pt x="1" y="21"/>
                      <a:pt x="4" y="24"/>
                    </a:cubicBezTo>
                    <a:cubicBezTo>
                      <a:pt x="7" y="27"/>
                      <a:pt x="11" y="28"/>
                      <a:pt x="15" y="27"/>
                    </a:cubicBezTo>
                    <a:cubicBezTo>
                      <a:pt x="23" y="24"/>
                      <a:pt x="27" y="14"/>
                      <a:pt x="23" y="7"/>
                    </a:cubicBezTo>
                    <a:cubicBezTo>
                      <a:pt x="20" y="0"/>
                      <a:pt x="9" y="2"/>
                      <a:pt x="5" y="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5" name="Google Shape;95;p2"/>
              <p:cNvSpPr/>
              <p:nvPr/>
            </p:nvSpPr>
            <p:spPr>
              <a:xfrm>
                <a:off x="6686551" y="3306763"/>
                <a:ext cx="112712" cy="101600"/>
              </a:xfrm>
              <a:custGeom>
                <a:avLst/>
                <a:gdLst/>
                <a:ahLst/>
                <a:cxnLst/>
                <a:rect l="l" t="t" r="r" b="b"/>
                <a:pathLst>
                  <a:path w="30" h="27" extrusionOk="0">
                    <a:moveTo>
                      <a:pt x="18" y="2"/>
                    </a:moveTo>
                    <a:cubicBezTo>
                      <a:pt x="13" y="0"/>
                      <a:pt x="7" y="5"/>
                      <a:pt x="5" y="9"/>
                    </a:cubicBezTo>
                    <a:cubicBezTo>
                      <a:pt x="3" y="15"/>
                      <a:pt x="6" y="21"/>
                      <a:pt x="11" y="23"/>
                    </a:cubicBezTo>
                    <a:cubicBezTo>
                      <a:pt x="24" y="27"/>
                      <a:pt x="30" y="4"/>
                      <a:pt x="17" y="2"/>
                    </a:cubicBezTo>
                    <a:cubicBezTo>
                      <a:pt x="16" y="2"/>
                      <a:pt x="16" y="3"/>
                      <a:pt x="16" y="3"/>
                    </a:cubicBezTo>
                    <a:cubicBezTo>
                      <a:pt x="28" y="5"/>
                      <a:pt x="23" y="25"/>
                      <a:pt x="12" y="22"/>
                    </a:cubicBezTo>
                    <a:cubicBezTo>
                      <a:pt x="0" y="19"/>
                      <a:pt x="6" y="0"/>
                      <a:pt x="18" y="3"/>
                    </a:cubicBezTo>
                    <a:cubicBezTo>
                      <a:pt x="18" y="3"/>
                      <a:pt x="18" y="2"/>
                      <a:pt x="18"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6" name="Google Shape;96;p2"/>
              <p:cNvSpPr/>
              <p:nvPr/>
            </p:nvSpPr>
            <p:spPr>
              <a:xfrm>
                <a:off x="6734176" y="3325813"/>
                <a:ext cx="7938" cy="6350"/>
              </a:xfrm>
              <a:custGeom>
                <a:avLst/>
                <a:gdLst/>
                <a:ahLst/>
                <a:cxnLst/>
                <a:rect l="l" t="t" r="r" b="b"/>
                <a:pathLst>
                  <a:path w="2" h="2" extrusionOk="0">
                    <a:moveTo>
                      <a:pt x="1" y="1"/>
                    </a:moveTo>
                    <a:cubicBezTo>
                      <a:pt x="1" y="2"/>
                      <a:pt x="2" y="0"/>
                      <a:pt x="1" y="0"/>
                    </a:cubicBezTo>
                    <a:cubicBezTo>
                      <a:pt x="0"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7" name="Google Shape;97;p2"/>
              <p:cNvSpPr/>
              <p:nvPr/>
            </p:nvSpPr>
            <p:spPr>
              <a:xfrm>
                <a:off x="6727826" y="3340100"/>
                <a:ext cx="6350" cy="4763"/>
              </a:xfrm>
              <a:custGeom>
                <a:avLst/>
                <a:gdLst/>
                <a:ahLst/>
                <a:cxnLst/>
                <a:rect l="l" t="t" r="r" b="b"/>
                <a:pathLst>
                  <a:path w="2" h="1" extrusionOk="0">
                    <a:moveTo>
                      <a:pt x="1" y="1"/>
                    </a:moveTo>
                    <a:cubicBezTo>
                      <a:pt x="2" y="1"/>
                      <a:pt x="2" y="0"/>
                      <a:pt x="1" y="0"/>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8" name="Google Shape;98;p2"/>
              <p:cNvSpPr/>
              <p:nvPr/>
            </p:nvSpPr>
            <p:spPr>
              <a:xfrm>
                <a:off x="6719888" y="3351213"/>
                <a:ext cx="3175" cy="4763"/>
              </a:xfrm>
              <a:custGeom>
                <a:avLst/>
                <a:gdLst/>
                <a:ahLst/>
                <a:cxnLst/>
                <a:rect l="l" t="t" r="r" b="b"/>
                <a:pathLst>
                  <a:path w="1" h="1" extrusionOk="0">
                    <a:moveTo>
                      <a:pt x="0" y="1"/>
                    </a:moveTo>
                    <a:cubicBezTo>
                      <a:pt x="1" y="1"/>
                      <a:pt x="1" y="0"/>
                      <a:pt x="1"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9" name="Google Shape;99;p2"/>
              <p:cNvSpPr/>
              <p:nvPr/>
            </p:nvSpPr>
            <p:spPr>
              <a:xfrm>
                <a:off x="6746876" y="3340100"/>
                <a:ext cx="6350" cy="7938"/>
              </a:xfrm>
              <a:custGeom>
                <a:avLst/>
                <a:gdLst/>
                <a:ahLst/>
                <a:cxnLst/>
                <a:rect l="l" t="t" r="r" b="b"/>
                <a:pathLst>
                  <a:path w="2" h="2" extrusionOk="0">
                    <a:moveTo>
                      <a:pt x="1" y="2"/>
                    </a:moveTo>
                    <a:cubicBezTo>
                      <a:pt x="2" y="2"/>
                      <a:pt x="2" y="1"/>
                      <a:pt x="1" y="1"/>
                    </a:cubicBezTo>
                    <a:cubicBezTo>
                      <a:pt x="0"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00" name="Google Shape;100;p2"/>
              <p:cNvSpPr/>
              <p:nvPr/>
            </p:nvSpPr>
            <p:spPr>
              <a:xfrm>
                <a:off x="6738938" y="3367088"/>
                <a:ext cx="3175" cy="7938"/>
              </a:xfrm>
              <a:custGeom>
                <a:avLst/>
                <a:gdLst/>
                <a:ahLst/>
                <a:cxnLst/>
                <a:rect l="l" t="t" r="r" b="b"/>
                <a:pathLst>
                  <a:path w="1" h="2" extrusionOk="0">
                    <a:moveTo>
                      <a:pt x="0" y="1"/>
                    </a:moveTo>
                    <a:cubicBezTo>
                      <a:pt x="1" y="2"/>
                      <a:pt x="1" y="1"/>
                      <a:pt x="1" y="1"/>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01" name="Google Shape;101;p2"/>
              <p:cNvSpPr/>
              <p:nvPr/>
            </p:nvSpPr>
            <p:spPr>
              <a:xfrm>
                <a:off x="6731001" y="3348038"/>
                <a:ext cx="7938" cy="7938"/>
              </a:xfrm>
              <a:custGeom>
                <a:avLst/>
                <a:gdLst/>
                <a:ahLst/>
                <a:cxnLst/>
                <a:rect l="l" t="t" r="r" b="b"/>
                <a:pathLst>
                  <a:path w="2" h="2" extrusionOk="0">
                    <a:moveTo>
                      <a:pt x="1" y="2"/>
                    </a:moveTo>
                    <a:cubicBezTo>
                      <a:pt x="2" y="2"/>
                      <a:pt x="2" y="0"/>
                      <a:pt x="1" y="0"/>
                    </a:cubicBezTo>
                    <a:cubicBezTo>
                      <a:pt x="1" y="0"/>
                      <a:pt x="0" y="1"/>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02" name="Google Shape;102;p2"/>
              <p:cNvSpPr/>
              <p:nvPr/>
            </p:nvSpPr>
            <p:spPr>
              <a:xfrm>
                <a:off x="6723063" y="3367088"/>
                <a:ext cx="7938" cy="7938"/>
              </a:xfrm>
              <a:custGeom>
                <a:avLst/>
                <a:gdLst/>
                <a:ahLst/>
                <a:cxnLst/>
                <a:rect l="l" t="t" r="r" b="b"/>
                <a:pathLst>
                  <a:path w="2" h="2" extrusionOk="0">
                    <a:moveTo>
                      <a:pt x="2" y="1"/>
                    </a:moveTo>
                    <a:cubicBezTo>
                      <a:pt x="2" y="1"/>
                      <a:pt x="2" y="1"/>
                      <a:pt x="2" y="1"/>
                    </a:cubicBezTo>
                    <a:cubicBezTo>
                      <a:pt x="2" y="0"/>
                      <a:pt x="1" y="0"/>
                      <a:pt x="0" y="1"/>
                    </a:cubicBezTo>
                    <a:cubicBezTo>
                      <a:pt x="0" y="1"/>
                      <a:pt x="0" y="1"/>
                      <a:pt x="0" y="1"/>
                    </a:cubicBezTo>
                    <a:cubicBezTo>
                      <a:pt x="0" y="2"/>
                      <a:pt x="2" y="2"/>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03" name="Google Shape;103;p2"/>
              <p:cNvSpPr/>
              <p:nvPr/>
            </p:nvSpPr>
            <p:spPr>
              <a:xfrm>
                <a:off x="6746876" y="3359150"/>
                <a:ext cx="11113" cy="7938"/>
              </a:xfrm>
              <a:custGeom>
                <a:avLst/>
                <a:gdLst/>
                <a:ahLst/>
                <a:cxnLst/>
                <a:rect l="l" t="t" r="r" b="b"/>
                <a:pathLst>
                  <a:path w="3" h="2" extrusionOk="0">
                    <a:moveTo>
                      <a:pt x="1" y="2"/>
                    </a:moveTo>
                    <a:cubicBezTo>
                      <a:pt x="2" y="2"/>
                      <a:pt x="3" y="0"/>
                      <a:pt x="2" y="0"/>
                    </a:cubicBezTo>
                    <a:cubicBezTo>
                      <a:pt x="1" y="0"/>
                      <a:pt x="0" y="1"/>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04" name="Google Shape;104;p2"/>
              <p:cNvSpPr/>
              <p:nvPr/>
            </p:nvSpPr>
            <p:spPr>
              <a:xfrm>
                <a:off x="6742113" y="3375025"/>
                <a:ext cx="11113" cy="6350"/>
              </a:xfrm>
              <a:custGeom>
                <a:avLst/>
                <a:gdLst/>
                <a:ahLst/>
                <a:cxnLst/>
                <a:rect l="l" t="t" r="r" b="b"/>
                <a:pathLst>
                  <a:path w="3" h="2" extrusionOk="0">
                    <a:moveTo>
                      <a:pt x="2" y="2"/>
                    </a:moveTo>
                    <a:cubicBezTo>
                      <a:pt x="2" y="2"/>
                      <a:pt x="2" y="2"/>
                      <a:pt x="2" y="2"/>
                    </a:cubicBezTo>
                    <a:cubicBezTo>
                      <a:pt x="3" y="1"/>
                      <a:pt x="2" y="0"/>
                      <a:pt x="1" y="1"/>
                    </a:cubicBezTo>
                    <a:cubicBezTo>
                      <a:pt x="1" y="1"/>
                      <a:pt x="1" y="1"/>
                      <a:pt x="1" y="1"/>
                    </a:cubicBezTo>
                    <a:cubicBezTo>
                      <a:pt x="0" y="1"/>
                      <a:pt x="1" y="2"/>
                      <a:pt x="2"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05" name="Google Shape;105;p2"/>
              <p:cNvSpPr/>
              <p:nvPr/>
            </p:nvSpPr>
            <p:spPr>
              <a:xfrm>
                <a:off x="6757988" y="3351213"/>
                <a:ext cx="6350" cy="7938"/>
              </a:xfrm>
              <a:custGeom>
                <a:avLst/>
                <a:gdLst/>
                <a:ahLst/>
                <a:cxnLst/>
                <a:rect l="l" t="t" r="r" b="b"/>
                <a:pathLst>
                  <a:path w="2" h="2" extrusionOk="0">
                    <a:moveTo>
                      <a:pt x="1" y="2"/>
                    </a:moveTo>
                    <a:cubicBezTo>
                      <a:pt x="2" y="2"/>
                      <a:pt x="2" y="0"/>
                      <a:pt x="1" y="0"/>
                    </a:cubicBezTo>
                    <a:cubicBezTo>
                      <a:pt x="0" y="0"/>
                      <a:pt x="0" y="1"/>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06" name="Google Shape;106;p2"/>
              <p:cNvSpPr/>
              <p:nvPr/>
            </p:nvSpPr>
            <p:spPr>
              <a:xfrm>
                <a:off x="6753226" y="3328988"/>
                <a:ext cx="7938" cy="3175"/>
              </a:xfrm>
              <a:custGeom>
                <a:avLst/>
                <a:gdLst/>
                <a:ahLst/>
                <a:cxnLst/>
                <a:rect l="l" t="t" r="r" b="b"/>
                <a:pathLst>
                  <a:path w="2" h="1" extrusionOk="0">
                    <a:moveTo>
                      <a:pt x="0" y="1"/>
                    </a:moveTo>
                    <a:cubicBezTo>
                      <a:pt x="1" y="1"/>
                      <a:pt x="2" y="0"/>
                      <a:pt x="1"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07" name="Google Shape;107;p2"/>
              <p:cNvSpPr/>
              <p:nvPr/>
            </p:nvSpPr>
            <p:spPr>
              <a:xfrm>
                <a:off x="6738938" y="3325813"/>
                <a:ext cx="7938" cy="3175"/>
              </a:xfrm>
              <a:custGeom>
                <a:avLst/>
                <a:gdLst/>
                <a:ahLst/>
                <a:cxnLst/>
                <a:rect l="l" t="t" r="r" b="b"/>
                <a:pathLst>
                  <a:path w="2" h="1" extrusionOk="0">
                    <a:moveTo>
                      <a:pt x="1" y="1"/>
                    </a:moveTo>
                    <a:cubicBezTo>
                      <a:pt x="2" y="1"/>
                      <a:pt x="2" y="0"/>
                      <a:pt x="1" y="0"/>
                    </a:cubicBezTo>
                    <a:cubicBezTo>
                      <a:pt x="1" y="0"/>
                      <a:pt x="0" y="1"/>
                      <a:pt x="1"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08" name="Google Shape;108;p2"/>
              <p:cNvSpPr/>
              <p:nvPr/>
            </p:nvSpPr>
            <p:spPr>
              <a:xfrm>
                <a:off x="6716713" y="3332163"/>
                <a:ext cx="11113" cy="7938"/>
              </a:xfrm>
              <a:custGeom>
                <a:avLst/>
                <a:gdLst/>
                <a:ahLst/>
                <a:cxnLst/>
                <a:rect l="l" t="t" r="r" b="b"/>
                <a:pathLst>
                  <a:path w="3" h="2" extrusionOk="0">
                    <a:moveTo>
                      <a:pt x="1" y="2"/>
                    </a:moveTo>
                    <a:cubicBezTo>
                      <a:pt x="2" y="2"/>
                      <a:pt x="3" y="1"/>
                      <a:pt x="2" y="0"/>
                    </a:cubicBezTo>
                    <a:cubicBezTo>
                      <a:pt x="0"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09" name="Google Shape;109;p2"/>
              <p:cNvSpPr/>
              <p:nvPr/>
            </p:nvSpPr>
            <p:spPr>
              <a:xfrm>
                <a:off x="6708776" y="3362325"/>
                <a:ext cx="11113" cy="7938"/>
              </a:xfrm>
              <a:custGeom>
                <a:avLst/>
                <a:gdLst/>
                <a:ahLst/>
                <a:cxnLst/>
                <a:rect l="l" t="t" r="r" b="b"/>
                <a:pathLst>
                  <a:path w="3" h="2" extrusionOk="0">
                    <a:moveTo>
                      <a:pt x="1" y="2"/>
                    </a:moveTo>
                    <a:cubicBezTo>
                      <a:pt x="1" y="2"/>
                      <a:pt x="2" y="2"/>
                      <a:pt x="2" y="2"/>
                    </a:cubicBezTo>
                    <a:cubicBezTo>
                      <a:pt x="3" y="2"/>
                      <a:pt x="3" y="0"/>
                      <a:pt x="2" y="0"/>
                    </a:cubicBezTo>
                    <a:cubicBezTo>
                      <a:pt x="2" y="0"/>
                      <a:pt x="2" y="0"/>
                      <a:pt x="2" y="0"/>
                    </a:cubicBezTo>
                    <a:cubicBezTo>
                      <a:pt x="1"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0" name="Google Shape;110;p2"/>
              <p:cNvSpPr/>
              <p:nvPr/>
            </p:nvSpPr>
            <p:spPr>
              <a:xfrm>
                <a:off x="6734176" y="3355975"/>
                <a:ext cx="7938" cy="6350"/>
              </a:xfrm>
              <a:custGeom>
                <a:avLst/>
                <a:gdLst/>
                <a:ahLst/>
                <a:cxnLst/>
                <a:rect l="l" t="t" r="r" b="b"/>
                <a:pathLst>
                  <a:path w="2" h="2" extrusionOk="0">
                    <a:moveTo>
                      <a:pt x="2" y="1"/>
                    </a:moveTo>
                    <a:cubicBezTo>
                      <a:pt x="2" y="0"/>
                      <a:pt x="1" y="0"/>
                      <a:pt x="1" y="0"/>
                    </a:cubicBezTo>
                    <a:cubicBezTo>
                      <a:pt x="1" y="0"/>
                      <a:pt x="0" y="2"/>
                      <a:pt x="1" y="2"/>
                    </a:cubicBezTo>
                    <a:cubicBezTo>
                      <a:pt x="1" y="2"/>
                      <a:pt x="1" y="2"/>
                      <a:pt x="1" y="2"/>
                    </a:cubicBezTo>
                    <a:cubicBezTo>
                      <a:pt x="2" y="2"/>
                      <a:pt x="2" y="1"/>
                      <a:pt x="2"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1" name="Google Shape;111;p2"/>
              <p:cNvSpPr/>
              <p:nvPr/>
            </p:nvSpPr>
            <p:spPr>
              <a:xfrm>
                <a:off x="6731001" y="3378200"/>
                <a:ext cx="3175" cy="7938"/>
              </a:xfrm>
              <a:custGeom>
                <a:avLst/>
                <a:gdLst/>
                <a:ahLst/>
                <a:cxnLst/>
                <a:rect l="l" t="t" r="r" b="b"/>
                <a:pathLst>
                  <a:path w="1" h="2" extrusionOk="0">
                    <a:moveTo>
                      <a:pt x="0" y="1"/>
                    </a:moveTo>
                    <a:cubicBezTo>
                      <a:pt x="1" y="2"/>
                      <a:pt x="1" y="0"/>
                      <a:pt x="1" y="0"/>
                    </a:cubicBezTo>
                    <a:cubicBezTo>
                      <a:pt x="0" y="0"/>
                      <a:pt x="0" y="1"/>
                      <a:pt x="0"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2" name="Google Shape;112;p2"/>
              <p:cNvSpPr/>
              <p:nvPr/>
            </p:nvSpPr>
            <p:spPr>
              <a:xfrm>
                <a:off x="6734176" y="3332163"/>
                <a:ext cx="12700" cy="12700"/>
              </a:xfrm>
              <a:custGeom>
                <a:avLst/>
                <a:gdLst/>
                <a:ahLst/>
                <a:cxnLst/>
                <a:rect l="l" t="t" r="r" b="b"/>
                <a:pathLst>
                  <a:path w="3" h="3" extrusionOk="0">
                    <a:moveTo>
                      <a:pt x="1" y="2"/>
                    </a:moveTo>
                    <a:cubicBezTo>
                      <a:pt x="2" y="3"/>
                      <a:pt x="3" y="1"/>
                      <a:pt x="2" y="0"/>
                    </a:cubicBezTo>
                    <a:cubicBezTo>
                      <a:pt x="0"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3" name="Google Shape;113;p2"/>
              <p:cNvSpPr/>
              <p:nvPr/>
            </p:nvSpPr>
            <p:spPr>
              <a:xfrm>
                <a:off x="6757988" y="3336925"/>
                <a:ext cx="11113" cy="7938"/>
              </a:xfrm>
              <a:custGeom>
                <a:avLst/>
                <a:gdLst/>
                <a:ahLst/>
                <a:cxnLst/>
                <a:rect l="l" t="t" r="r" b="b"/>
                <a:pathLst>
                  <a:path w="3" h="2" extrusionOk="0">
                    <a:moveTo>
                      <a:pt x="1" y="2"/>
                    </a:moveTo>
                    <a:cubicBezTo>
                      <a:pt x="2" y="2"/>
                      <a:pt x="3" y="0"/>
                      <a:pt x="1" y="0"/>
                    </a:cubicBezTo>
                    <a:cubicBezTo>
                      <a:pt x="0" y="0"/>
                      <a:pt x="0" y="2"/>
                      <a:pt x="1"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114" name="Google Shape;114;p2"/>
            <p:cNvGrpSpPr/>
            <p:nvPr/>
          </p:nvGrpSpPr>
          <p:grpSpPr>
            <a:xfrm>
              <a:off x="6869401" y="4302713"/>
              <a:ext cx="1170944" cy="1170944"/>
              <a:chOff x="3884613" y="4403726"/>
              <a:chExt cx="995363" cy="995363"/>
            </a:xfrm>
          </p:grpSpPr>
          <p:sp>
            <p:nvSpPr>
              <p:cNvPr id="115" name="Google Shape;115;p2"/>
              <p:cNvSpPr/>
              <p:nvPr/>
            </p:nvSpPr>
            <p:spPr>
              <a:xfrm>
                <a:off x="3884613" y="4403726"/>
                <a:ext cx="995363" cy="995363"/>
              </a:xfrm>
              <a:custGeom>
                <a:avLst/>
                <a:gdLst/>
                <a:ahLst/>
                <a:cxnLst/>
                <a:rect l="l" t="t" r="r" b="b"/>
                <a:pathLst>
                  <a:path w="264" h="264" extrusionOk="0">
                    <a:moveTo>
                      <a:pt x="258" y="128"/>
                    </a:moveTo>
                    <a:cubicBezTo>
                      <a:pt x="255" y="125"/>
                      <a:pt x="250" y="123"/>
                      <a:pt x="246" y="122"/>
                    </a:cubicBezTo>
                    <a:cubicBezTo>
                      <a:pt x="238" y="120"/>
                      <a:pt x="231" y="119"/>
                      <a:pt x="224" y="119"/>
                    </a:cubicBezTo>
                    <a:cubicBezTo>
                      <a:pt x="229" y="117"/>
                      <a:pt x="234" y="116"/>
                      <a:pt x="239" y="114"/>
                    </a:cubicBezTo>
                    <a:cubicBezTo>
                      <a:pt x="244" y="112"/>
                      <a:pt x="248" y="110"/>
                      <a:pt x="252" y="107"/>
                    </a:cubicBezTo>
                    <a:cubicBezTo>
                      <a:pt x="256" y="103"/>
                      <a:pt x="258" y="98"/>
                      <a:pt x="257" y="94"/>
                    </a:cubicBezTo>
                    <a:cubicBezTo>
                      <a:pt x="257" y="89"/>
                      <a:pt x="253" y="85"/>
                      <a:pt x="248" y="83"/>
                    </a:cubicBezTo>
                    <a:cubicBezTo>
                      <a:pt x="244" y="82"/>
                      <a:pt x="239" y="82"/>
                      <a:pt x="234" y="82"/>
                    </a:cubicBezTo>
                    <a:cubicBezTo>
                      <a:pt x="224" y="83"/>
                      <a:pt x="213" y="87"/>
                      <a:pt x="203" y="91"/>
                    </a:cubicBezTo>
                    <a:cubicBezTo>
                      <a:pt x="210" y="85"/>
                      <a:pt x="217" y="79"/>
                      <a:pt x="223" y="73"/>
                    </a:cubicBezTo>
                    <a:cubicBezTo>
                      <a:pt x="227" y="70"/>
                      <a:pt x="230" y="66"/>
                      <a:pt x="233" y="62"/>
                    </a:cubicBezTo>
                    <a:cubicBezTo>
                      <a:pt x="235" y="57"/>
                      <a:pt x="235" y="52"/>
                      <a:pt x="232" y="47"/>
                    </a:cubicBezTo>
                    <a:cubicBezTo>
                      <a:pt x="230" y="44"/>
                      <a:pt x="225" y="42"/>
                      <a:pt x="220" y="42"/>
                    </a:cubicBezTo>
                    <a:cubicBezTo>
                      <a:pt x="215" y="42"/>
                      <a:pt x="211" y="44"/>
                      <a:pt x="207" y="46"/>
                    </a:cubicBezTo>
                    <a:cubicBezTo>
                      <a:pt x="197" y="51"/>
                      <a:pt x="189" y="58"/>
                      <a:pt x="182" y="66"/>
                    </a:cubicBezTo>
                    <a:cubicBezTo>
                      <a:pt x="186" y="58"/>
                      <a:pt x="189" y="50"/>
                      <a:pt x="193" y="42"/>
                    </a:cubicBezTo>
                    <a:cubicBezTo>
                      <a:pt x="195" y="37"/>
                      <a:pt x="197" y="33"/>
                      <a:pt x="197" y="28"/>
                    </a:cubicBezTo>
                    <a:cubicBezTo>
                      <a:pt x="197" y="23"/>
                      <a:pt x="195" y="18"/>
                      <a:pt x="191" y="15"/>
                    </a:cubicBezTo>
                    <a:cubicBezTo>
                      <a:pt x="187" y="12"/>
                      <a:pt x="182" y="12"/>
                      <a:pt x="178" y="14"/>
                    </a:cubicBezTo>
                    <a:cubicBezTo>
                      <a:pt x="173" y="16"/>
                      <a:pt x="170" y="20"/>
                      <a:pt x="167" y="24"/>
                    </a:cubicBezTo>
                    <a:cubicBezTo>
                      <a:pt x="160" y="32"/>
                      <a:pt x="156" y="42"/>
                      <a:pt x="152" y="52"/>
                    </a:cubicBezTo>
                    <a:cubicBezTo>
                      <a:pt x="152" y="43"/>
                      <a:pt x="153" y="34"/>
                      <a:pt x="153" y="25"/>
                    </a:cubicBezTo>
                    <a:cubicBezTo>
                      <a:pt x="153" y="20"/>
                      <a:pt x="153" y="15"/>
                      <a:pt x="151" y="11"/>
                    </a:cubicBezTo>
                    <a:cubicBezTo>
                      <a:pt x="149" y="6"/>
                      <a:pt x="145" y="2"/>
                      <a:pt x="141" y="1"/>
                    </a:cubicBezTo>
                    <a:cubicBezTo>
                      <a:pt x="136" y="0"/>
                      <a:pt x="131" y="2"/>
                      <a:pt x="128" y="6"/>
                    </a:cubicBezTo>
                    <a:cubicBezTo>
                      <a:pt x="125" y="9"/>
                      <a:pt x="123" y="14"/>
                      <a:pt x="122" y="18"/>
                    </a:cubicBezTo>
                    <a:cubicBezTo>
                      <a:pt x="120" y="26"/>
                      <a:pt x="119" y="33"/>
                      <a:pt x="119" y="40"/>
                    </a:cubicBezTo>
                    <a:cubicBezTo>
                      <a:pt x="117" y="35"/>
                      <a:pt x="115" y="30"/>
                      <a:pt x="113" y="25"/>
                    </a:cubicBezTo>
                    <a:cubicBezTo>
                      <a:pt x="112" y="20"/>
                      <a:pt x="110" y="16"/>
                      <a:pt x="106" y="12"/>
                    </a:cubicBezTo>
                    <a:cubicBezTo>
                      <a:pt x="103" y="8"/>
                      <a:pt x="98" y="6"/>
                      <a:pt x="93" y="7"/>
                    </a:cubicBezTo>
                    <a:cubicBezTo>
                      <a:pt x="89" y="7"/>
                      <a:pt x="85" y="11"/>
                      <a:pt x="83" y="16"/>
                    </a:cubicBezTo>
                    <a:cubicBezTo>
                      <a:pt x="81" y="20"/>
                      <a:pt x="81" y="25"/>
                      <a:pt x="82" y="30"/>
                    </a:cubicBezTo>
                    <a:cubicBezTo>
                      <a:pt x="83" y="40"/>
                      <a:pt x="86" y="51"/>
                      <a:pt x="90" y="61"/>
                    </a:cubicBezTo>
                    <a:cubicBezTo>
                      <a:pt x="85" y="54"/>
                      <a:pt x="79" y="47"/>
                      <a:pt x="73" y="41"/>
                    </a:cubicBezTo>
                    <a:cubicBezTo>
                      <a:pt x="69" y="37"/>
                      <a:pt x="66" y="34"/>
                      <a:pt x="61" y="31"/>
                    </a:cubicBezTo>
                    <a:cubicBezTo>
                      <a:pt x="57" y="29"/>
                      <a:pt x="51" y="29"/>
                      <a:pt x="47" y="32"/>
                    </a:cubicBezTo>
                    <a:cubicBezTo>
                      <a:pt x="43" y="34"/>
                      <a:pt x="41" y="39"/>
                      <a:pt x="41" y="44"/>
                    </a:cubicBezTo>
                    <a:cubicBezTo>
                      <a:pt x="41" y="49"/>
                      <a:pt x="43" y="53"/>
                      <a:pt x="46" y="57"/>
                    </a:cubicBezTo>
                    <a:cubicBezTo>
                      <a:pt x="51" y="67"/>
                      <a:pt x="58" y="75"/>
                      <a:pt x="66" y="83"/>
                    </a:cubicBezTo>
                    <a:cubicBezTo>
                      <a:pt x="58" y="78"/>
                      <a:pt x="50" y="75"/>
                      <a:pt x="42" y="71"/>
                    </a:cubicBezTo>
                    <a:cubicBezTo>
                      <a:pt x="37" y="69"/>
                      <a:pt x="32" y="67"/>
                      <a:pt x="27" y="67"/>
                    </a:cubicBezTo>
                    <a:cubicBezTo>
                      <a:pt x="23" y="67"/>
                      <a:pt x="17" y="69"/>
                      <a:pt x="15" y="73"/>
                    </a:cubicBezTo>
                    <a:cubicBezTo>
                      <a:pt x="12" y="77"/>
                      <a:pt x="12" y="82"/>
                      <a:pt x="14" y="86"/>
                    </a:cubicBezTo>
                    <a:cubicBezTo>
                      <a:pt x="16" y="91"/>
                      <a:pt x="20" y="94"/>
                      <a:pt x="23" y="97"/>
                    </a:cubicBezTo>
                    <a:cubicBezTo>
                      <a:pt x="32" y="104"/>
                      <a:pt x="42" y="108"/>
                      <a:pt x="52" y="112"/>
                    </a:cubicBezTo>
                    <a:cubicBezTo>
                      <a:pt x="43" y="112"/>
                      <a:pt x="34" y="111"/>
                      <a:pt x="25" y="111"/>
                    </a:cubicBezTo>
                    <a:cubicBezTo>
                      <a:pt x="20" y="111"/>
                      <a:pt x="15" y="111"/>
                      <a:pt x="10" y="113"/>
                    </a:cubicBezTo>
                    <a:cubicBezTo>
                      <a:pt x="6" y="115"/>
                      <a:pt x="2" y="119"/>
                      <a:pt x="1" y="123"/>
                    </a:cubicBezTo>
                    <a:cubicBezTo>
                      <a:pt x="0" y="128"/>
                      <a:pt x="2" y="133"/>
                      <a:pt x="6" y="136"/>
                    </a:cubicBezTo>
                    <a:cubicBezTo>
                      <a:pt x="9" y="139"/>
                      <a:pt x="14" y="141"/>
                      <a:pt x="18" y="142"/>
                    </a:cubicBezTo>
                    <a:cubicBezTo>
                      <a:pt x="25" y="144"/>
                      <a:pt x="33" y="145"/>
                      <a:pt x="40" y="145"/>
                    </a:cubicBezTo>
                    <a:cubicBezTo>
                      <a:pt x="35" y="147"/>
                      <a:pt x="30" y="149"/>
                      <a:pt x="25" y="151"/>
                    </a:cubicBezTo>
                    <a:cubicBezTo>
                      <a:pt x="20" y="153"/>
                      <a:pt x="15" y="154"/>
                      <a:pt x="12" y="158"/>
                    </a:cubicBezTo>
                    <a:cubicBezTo>
                      <a:pt x="8" y="161"/>
                      <a:pt x="5" y="166"/>
                      <a:pt x="6" y="171"/>
                    </a:cubicBezTo>
                    <a:cubicBezTo>
                      <a:pt x="7" y="175"/>
                      <a:pt x="11" y="179"/>
                      <a:pt x="15" y="181"/>
                    </a:cubicBezTo>
                    <a:cubicBezTo>
                      <a:pt x="20" y="183"/>
                      <a:pt x="25" y="183"/>
                      <a:pt x="29" y="182"/>
                    </a:cubicBezTo>
                    <a:cubicBezTo>
                      <a:pt x="40" y="181"/>
                      <a:pt x="50" y="178"/>
                      <a:pt x="60" y="174"/>
                    </a:cubicBezTo>
                    <a:cubicBezTo>
                      <a:pt x="53" y="179"/>
                      <a:pt x="47" y="185"/>
                      <a:pt x="40" y="191"/>
                    </a:cubicBezTo>
                    <a:cubicBezTo>
                      <a:pt x="37" y="195"/>
                      <a:pt x="33" y="198"/>
                      <a:pt x="31" y="203"/>
                    </a:cubicBezTo>
                    <a:cubicBezTo>
                      <a:pt x="29" y="207"/>
                      <a:pt x="29" y="213"/>
                      <a:pt x="31" y="217"/>
                    </a:cubicBezTo>
                    <a:cubicBezTo>
                      <a:pt x="34" y="221"/>
                      <a:pt x="39" y="223"/>
                      <a:pt x="44" y="223"/>
                    </a:cubicBezTo>
                    <a:cubicBezTo>
                      <a:pt x="48" y="223"/>
                      <a:pt x="53" y="221"/>
                      <a:pt x="57" y="218"/>
                    </a:cubicBezTo>
                    <a:cubicBezTo>
                      <a:pt x="66" y="213"/>
                      <a:pt x="75" y="206"/>
                      <a:pt x="82" y="198"/>
                    </a:cubicBezTo>
                    <a:cubicBezTo>
                      <a:pt x="78" y="206"/>
                      <a:pt x="74" y="214"/>
                      <a:pt x="71" y="222"/>
                    </a:cubicBezTo>
                    <a:cubicBezTo>
                      <a:pt x="69" y="227"/>
                      <a:pt x="67" y="232"/>
                      <a:pt x="67" y="237"/>
                    </a:cubicBezTo>
                    <a:cubicBezTo>
                      <a:pt x="67" y="241"/>
                      <a:pt x="68" y="247"/>
                      <a:pt x="73" y="250"/>
                    </a:cubicBezTo>
                    <a:cubicBezTo>
                      <a:pt x="76" y="252"/>
                      <a:pt x="82" y="252"/>
                      <a:pt x="86" y="250"/>
                    </a:cubicBezTo>
                    <a:cubicBezTo>
                      <a:pt x="90" y="248"/>
                      <a:pt x="94" y="245"/>
                      <a:pt x="97" y="241"/>
                    </a:cubicBezTo>
                    <a:cubicBezTo>
                      <a:pt x="103" y="232"/>
                      <a:pt x="108" y="222"/>
                      <a:pt x="112" y="213"/>
                    </a:cubicBezTo>
                    <a:cubicBezTo>
                      <a:pt x="111" y="221"/>
                      <a:pt x="111" y="230"/>
                      <a:pt x="111" y="239"/>
                    </a:cubicBezTo>
                    <a:cubicBezTo>
                      <a:pt x="111" y="244"/>
                      <a:pt x="111" y="249"/>
                      <a:pt x="113" y="254"/>
                    </a:cubicBezTo>
                    <a:cubicBezTo>
                      <a:pt x="115" y="258"/>
                      <a:pt x="118" y="262"/>
                      <a:pt x="123" y="263"/>
                    </a:cubicBezTo>
                    <a:cubicBezTo>
                      <a:pt x="128" y="264"/>
                      <a:pt x="133" y="262"/>
                      <a:pt x="136" y="258"/>
                    </a:cubicBezTo>
                    <a:cubicBezTo>
                      <a:pt x="139" y="255"/>
                      <a:pt x="141" y="250"/>
                      <a:pt x="142" y="246"/>
                    </a:cubicBezTo>
                    <a:cubicBezTo>
                      <a:pt x="144" y="239"/>
                      <a:pt x="145" y="231"/>
                      <a:pt x="145" y="224"/>
                    </a:cubicBezTo>
                    <a:cubicBezTo>
                      <a:pt x="147" y="229"/>
                      <a:pt x="148" y="234"/>
                      <a:pt x="150" y="240"/>
                    </a:cubicBezTo>
                    <a:cubicBezTo>
                      <a:pt x="152" y="244"/>
                      <a:pt x="154" y="249"/>
                      <a:pt x="157" y="252"/>
                    </a:cubicBezTo>
                    <a:cubicBezTo>
                      <a:pt x="161" y="256"/>
                      <a:pt x="166" y="259"/>
                      <a:pt x="170" y="258"/>
                    </a:cubicBezTo>
                    <a:cubicBezTo>
                      <a:pt x="175" y="257"/>
                      <a:pt x="179" y="253"/>
                      <a:pt x="181" y="249"/>
                    </a:cubicBezTo>
                    <a:cubicBezTo>
                      <a:pt x="182" y="244"/>
                      <a:pt x="182" y="240"/>
                      <a:pt x="182" y="235"/>
                    </a:cubicBezTo>
                    <a:cubicBezTo>
                      <a:pt x="181" y="224"/>
                      <a:pt x="177" y="214"/>
                      <a:pt x="173" y="204"/>
                    </a:cubicBezTo>
                    <a:cubicBezTo>
                      <a:pt x="179" y="211"/>
                      <a:pt x="185" y="217"/>
                      <a:pt x="191" y="224"/>
                    </a:cubicBezTo>
                    <a:cubicBezTo>
                      <a:pt x="194" y="227"/>
                      <a:pt x="198" y="231"/>
                      <a:pt x="202" y="233"/>
                    </a:cubicBezTo>
                    <a:cubicBezTo>
                      <a:pt x="207" y="235"/>
                      <a:pt x="212" y="235"/>
                      <a:pt x="217" y="233"/>
                    </a:cubicBezTo>
                    <a:cubicBezTo>
                      <a:pt x="221" y="230"/>
                      <a:pt x="222" y="225"/>
                      <a:pt x="222" y="220"/>
                    </a:cubicBezTo>
                    <a:cubicBezTo>
                      <a:pt x="222" y="216"/>
                      <a:pt x="220" y="211"/>
                      <a:pt x="218" y="207"/>
                    </a:cubicBezTo>
                    <a:cubicBezTo>
                      <a:pt x="213" y="198"/>
                      <a:pt x="206" y="190"/>
                      <a:pt x="198" y="182"/>
                    </a:cubicBezTo>
                    <a:cubicBezTo>
                      <a:pt x="206" y="186"/>
                      <a:pt x="214" y="190"/>
                      <a:pt x="222" y="193"/>
                    </a:cubicBezTo>
                    <a:cubicBezTo>
                      <a:pt x="227" y="195"/>
                      <a:pt x="231" y="197"/>
                      <a:pt x="236" y="197"/>
                    </a:cubicBezTo>
                    <a:cubicBezTo>
                      <a:pt x="241" y="197"/>
                      <a:pt x="246" y="196"/>
                      <a:pt x="249" y="192"/>
                    </a:cubicBezTo>
                    <a:cubicBezTo>
                      <a:pt x="252" y="188"/>
                      <a:pt x="252" y="182"/>
                      <a:pt x="250" y="178"/>
                    </a:cubicBezTo>
                    <a:cubicBezTo>
                      <a:pt x="248" y="174"/>
                      <a:pt x="244" y="170"/>
                      <a:pt x="240" y="167"/>
                    </a:cubicBezTo>
                    <a:cubicBezTo>
                      <a:pt x="232" y="161"/>
                      <a:pt x="222" y="156"/>
                      <a:pt x="212" y="152"/>
                    </a:cubicBezTo>
                    <a:cubicBezTo>
                      <a:pt x="221" y="153"/>
                      <a:pt x="230" y="153"/>
                      <a:pt x="239" y="153"/>
                    </a:cubicBezTo>
                    <a:cubicBezTo>
                      <a:pt x="244" y="153"/>
                      <a:pt x="249" y="153"/>
                      <a:pt x="253" y="151"/>
                    </a:cubicBezTo>
                    <a:cubicBezTo>
                      <a:pt x="258" y="149"/>
                      <a:pt x="262" y="146"/>
                      <a:pt x="263" y="141"/>
                    </a:cubicBezTo>
                    <a:cubicBezTo>
                      <a:pt x="264" y="136"/>
                      <a:pt x="262" y="131"/>
                      <a:pt x="258" y="12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6" name="Google Shape;116;p2"/>
              <p:cNvSpPr/>
              <p:nvPr/>
            </p:nvSpPr>
            <p:spPr>
              <a:xfrm>
                <a:off x="4035426" y="4554538"/>
                <a:ext cx="693738" cy="693738"/>
              </a:xfrm>
              <a:custGeom>
                <a:avLst/>
                <a:gdLst/>
                <a:ahLst/>
                <a:cxnLst/>
                <a:rect l="l" t="t" r="r" b="b"/>
                <a:pathLst>
                  <a:path w="184" h="184" extrusionOk="0">
                    <a:moveTo>
                      <a:pt x="179" y="72"/>
                    </a:moveTo>
                    <a:cubicBezTo>
                      <a:pt x="176" y="71"/>
                      <a:pt x="172" y="70"/>
                      <a:pt x="169" y="70"/>
                    </a:cubicBezTo>
                    <a:cubicBezTo>
                      <a:pt x="164" y="69"/>
                      <a:pt x="159" y="70"/>
                      <a:pt x="153" y="71"/>
                    </a:cubicBezTo>
                    <a:cubicBezTo>
                      <a:pt x="157" y="69"/>
                      <a:pt x="160" y="67"/>
                      <a:pt x="164" y="65"/>
                    </a:cubicBezTo>
                    <a:cubicBezTo>
                      <a:pt x="167" y="63"/>
                      <a:pt x="169" y="61"/>
                      <a:pt x="172" y="58"/>
                    </a:cubicBezTo>
                    <a:cubicBezTo>
                      <a:pt x="174" y="55"/>
                      <a:pt x="175" y="52"/>
                      <a:pt x="173" y="48"/>
                    </a:cubicBezTo>
                    <a:cubicBezTo>
                      <a:pt x="172" y="45"/>
                      <a:pt x="169" y="43"/>
                      <a:pt x="166" y="43"/>
                    </a:cubicBezTo>
                    <a:cubicBezTo>
                      <a:pt x="163" y="42"/>
                      <a:pt x="159" y="43"/>
                      <a:pt x="156" y="44"/>
                    </a:cubicBezTo>
                    <a:cubicBezTo>
                      <a:pt x="149" y="46"/>
                      <a:pt x="142" y="50"/>
                      <a:pt x="136" y="54"/>
                    </a:cubicBezTo>
                    <a:cubicBezTo>
                      <a:pt x="140" y="49"/>
                      <a:pt x="143" y="44"/>
                      <a:pt x="147" y="39"/>
                    </a:cubicBezTo>
                    <a:cubicBezTo>
                      <a:pt x="149" y="36"/>
                      <a:pt x="151" y="33"/>
                      <a:pt x="152" y="30"/>
                    </a:cubicBezTo>
                    <a:cubicBezTo>
                      <a:pt x="153" y="26"/>
                      <a:pt x="152" y="22"/>
                      <a:pt x="150" y="20"/>
                    </a:cubicBezTo>
                    <a:cubicBezTo>
                      <a:pt x="147" y="17"/>
                      <a:pt x="144" y="17"/>
                      <a:pt x="141" y="18"/>
                    </a:cubicBezTo>
                    <a:cubicBezTo>
                      <a:pt x="137" y="18"/>
                      <a:pt x="134" y="20"/>
                      <a:pt x="132" y="22"/>
                    </a:cubicBezTo>
                    <a:cubicBezTo>
                      <a:pt x="126" y="27"/>
                      <a:pt x="121" y="33"/>
                      <a:pt x="117" y="40"/>
                    </a:cubicBezTo>
                    <a:cubicBezTo>
                      <a:pt x="119" y="34"/>
                      <a:pt x="121" y="28"/>
                      <a:pt x="122" y="21"/>
                    </a:cubicBezTo>
                    <a:cubicBezTo>
                      <a:pt x="123" y="18"/>
                      <a:pt x="123" y="15"/>
                      <a:pt x="123" y="11"/>
                    </a:cubicBezTo>
                    <a:cubicBezTo>
                      <a:pt x="122" y="8"/>
                      <a:pt x="120" y="4"/>
                      <a:pt x="117" y="3"/>
                    </a:cubicBezTo>
                    <a:cubicBezTo>
                      <a:pt x="114" y="2"/>
                      <a:pt x="110" y="3"/>
                      <a:pt x="107" y="4"/>
                    </a:cubicBezTo>
                    <a:cubicBezTo>
                      <a:pt x="105" y="6"/>
                      <a:pt x="103" y="9"/>
                      <a:pt x="101" y="12"/>
                    </a:cubicBezTo>
                    <a:cubicBezTo>
                      <a:pt x="98" y="19"/>
                      <a:pt x="96" y="26"/>
                      <a:pt x="95" y="34"/>
                    </a:cubicBezTo>
                    <a:cubicBezTo>
                      <a:pt x="94" y="28"/>
                      <a:pt x="93" y="22"/>
                      <a:pt x="92" y="15"/>
                    </a:cubicBezTo>
                    <a:cubicBezTo>
                      <a:pt x="91" y="12"/>
                      <a:pt x="90" y="8"/>
                      <a:pt x="88" y="6"/>
                    </a:cubicBezTo>
                    <a:cubicBezTo>
                      <a:pt x="87" y="3"/>
                      <a:pt x="83" y="0"/>
                      <a:pt x="80" y="0"/>
                    </a:cubicBezTo>
                    <a:cubicBezTo>
                      <a:pt x="77" y="0"/>
                      <a:pt x="74" y="3"/>
                      <a:pt x="72" y="5"/>
                    </a:cubicBezTo>
                    <a:cubicBezTo>
                      <a:pt x="70" y="8"/>
                      <a:pt x="70" y="12"/>
                      <a:pt x="69" y="15"/>
                    </a:cubicBezTo>
                    <a:cubicBezTo>
                      <a:pt x="69" y="20"/>
                      <a:pt x="69" y="25"/>
                      <a:pt x="70" y="31"/>
                    </a:cubicBezTo>
                    <a:cubicBezTo>
                      <a:pt x="68" y="27"/>
                      <a:pt x="66" y="24"/>
                      <a:pt x="64" y="20"/>
                    </a:cubicBezTo>
                    <a:cubicBezTo>
                      <a:pt x="63" y="18"/>
                      <a:pt x="61" y="15"/>
                      <a:pt x="58" y="12"/>
                    </a:cubicBezTo>
                    <a:cubicBezTo>
                      <a:pt x="55" y="10"/>
                      <a:pt x="51" y="9"/>
                      <a:pt x="48" y="11"/>
                    </a:cubicBezTo>
                    <a:cubicBezTo>
                      <a:pt x="45" y="12"/>
                      <a:pt x="43" y="15"/>
                      <a:pt x="42" y="18"/>
                    </a:cubicBezTo>
                    <a:cubicBezTo>
                      <a:pt x="42" y="21"/>
                      <a:pt x="42" y="25"/>
                      <a:pt x="43" y="28"/>
                    </a:cubicBezTo>
                    <a:cubicBezTo>
                      <a:pt x="45" y="35"/>
                      <a:pt x="49" y="42"/>
                      <a:pt x="53" y="48"/>
                    </a:cubicBezTo>
                    <a:cubicBezTo>
                      <a:pt x="49" y="44"/>
                      <a:pt x="44" y="41"/>
                      <a:pt x="38" y="37"/>
                    </a:cubicBezTo>
                    <a:cubicBezTo>
                      <a:pt x="36" y="35"/>
                      <a:pt x="33" y="33"/>
                      <a:pt x="29" y="32"/>
                    </a:cubicBezTo>
                    <a:cubicBezTo>
                      <a:pt x="26" y="31"/>
                      <a:pt x="22" y="32"/>
                      <a:pt x="20" y="34"/>
                    </a:cubicBezTo>
                    <a:cubicBezTo>
                      <a:pt x="17" y="37"/>
                      <a:pt x="17" y="40"/>
                      <a:pt x="17" y="43"/>
                    </a:cubicBezTo>
                    <a:cubicBezTo>
                      <a:pt x="18" y="47"/>
                      <a:pt x="20" y="50"/>
                      <a:pt x="22" y="52"/>
                    </a:cubicBezTo>
                    <a:cubicBezTo>
                      <a:pt x="27" y="58"/>
                      <a:pt x="33" y="63"/>
                      <a:pt x="39" y="67"/>
                    </a:cubicBezTo>
                    <a:cubicBezTo>
                      <a:pt x="33" y="65"/>
                      <a:pt x="27" y="64"/>
                      <a:pt x="21" y="62"/>
                    </a:cubicBezTo>
                    <a:cubicBezTo>
                      <a:pt x="18" y="61"/>
                      <a:pt x="14" y="61"/>
                      <a:pt x="11" y="61"/>
                    </a:cubicBezTo>
                    <a:cubicBezTo>
                      <a:pt x="7" y="62"/>
                      <a:pt x="4" y="64"/>
                      <a:pt x="3" y="67"/>
                    </a:cubicBezTo>
                    <a:cubicBezTo>
                      <a:pt x="1" y="70"/>
                      <a:pt x="2" y="74"/>
                      <a:pt x="4" y="77"/>
                    </a:cubicBezTo>
                    <a:cubicBezTo>
                      <a:pt x="6" y="79"/>
                      <a:pt x="9" y="81"/>
                      <a:pt x="12" y="83"/>
                    </a:cubicBezTo>
                    <a:cubicBezTo>
                      <a:pt x="19" y="86"/>
                      <a:pt x="26" y="88"/>
                      <a:pt x="34" y="89"/>
                    </a:cubicBezTo>
                    <a:cubicBezTo>
                      <a:pt x="27" y="90"/>
                      <a:pt x="21" y="91"/>
                      <a:pt x="15" y="92"/>
                    </a:cubicBezTo>
                    <a:cubicBezTo>
                      <a:pt x="12" y="93"/>
                      <a:pt x="8" y="94"/>
                      <a:pt x="5" y="96"/>
                    </a:cubicBezTo>
                    <a:cubicBezTo>
                      <a:pt x="2" y="97"/>
                      <a:pt x="0" y="101"/>
                      <a:pt x="0" y="104"/>
                    </a:cubicBezTo>
                    <a:cubicBezTo>
                      <a:pt x="0" y="107"/>
                      <a:pt x="2" y="110"/>
                      <a:pt x="5" y="112"/>
                    </a:cubicBezTo>
                    <a:cubicBezTo>
                      <a:pt x="8" y="114"/>
                      <a:pt x="11" y="114"/>
                      <a:pt x="15" y="115"/>
                    </a:cubicBezTo>
                    <a:cubicBezTo>
                      <a:pt x="20" y="115"/>
                      <a:pt x="25" y="115"/>
                      <a:pt x="30" y="114"/>
                    </a:cubicBezTo>
                    <a:cubicBezTo>
                      <a:pt x="27" y="116"/>
                      <a:pt x="23" y="118"/>
                      <a:pt x="20" y="120"/>
                    </a:cubicBezTo>
                    <a:cubicBezTo>
                      <a:pt x="17" y="122"/>
                      <a:pt x="14" y="123"/>
                      <a:pt x="12" y="126"/>
                    </a:cubicBezTo>
                    <a:cubicBezTo>
                      <a:pt x="10" y="129"/>
                      <a:pt x="9" y="133"/>
                      <a:pt x="10" y="136"/>
                    </a:cubicBezTo>
                    <a:cubicBezTo>
                      <a:pt x="11" y="139"/>
                      <a:pt x="15" y="141"/>
                      <a:pt x="18" y="142"/>
                    </a:cubicBezTo>
                    <a:cubicBezTo>
                      <a:pt x="21" y="142"/>
                      <a:pt x="24" y="142"/>
                      <a:pt x="28" y="141"/>
                    </a:cubicBezTo>
                    <a:cubicBezTo>
                      <a:pt x="35" y="139"/>
                      <a:pt x="42" y="135"/>
                      <a:pt x="48" y="131"/>
                    </a:cubicBezTo>
                    <a:cubicBezTo>
                      <a:pt x="44" y="135"/>
                      <a:pt x="40" y="140"/>
                      <a:pt x="37" y="146"/>
                    </a:cubicBezTo>
                    <a:cubicBezTo>
                      <a:pt x="35" y="148"/>
                      <a:pt x="33" y="151"/>
                      <a:pt x="32" y="155"/>
                    </a:cubicBezTo>
                    <a:cubicBezTo>
                      <a:pt x="31" y="158"/>
                      <a:pt x="31" y="162"/>
                      <a:pt x="34" y="165"/>
                    </a:cubicBezTo>
                    <a:cubicBezTo>
                      <a:pt x="36" y="167"/>
                      <a:pt x="40" y="168"/>
                      <a:pt x="43" y="167"/>
                    </a:cubicBezTo>
                    <a:cubicBezTo>
                      <a:pt x="46" y="166"/>
                      <a:pt x="49" y="164"/>
                      <a:pt x="52" y="162"/>
                    </a:cubicBezTo>
                    <a:cubicBezTo>
                      <a:pt x="58" y="157"/>
                      <a:pt x="62" y="151"/>
                      <a:pt x="66" y="145"/>
                    </a:cubicBezTo>
                    <a:cubicBezTo>
                      <a:pt x="65" y="151"/>
                      <a:pt x="63" y="157"/>
                      <a:pt x="62" y="163"/>
                    </a:cubicBezTo>
                    <a:cubicBezTo>
                      <a:pt x="61" y="166"/>
                      <a:pt x="60" y="170"/>
                      <a:pt x="61" y="173"/>
                    </a:cubicBezTo>
                    <a:cubicBezTo>
                      <a:pt x="62" y="177"/>
                      <a:pt x="64" y="180"/>
                      <a:pt x="67" y="181"/>
                    </a:cubicBezTo>
                    <a:cubicBezTo>
                      <a:pt x="70" y="183"/>
                      <a:pt x="74" y="182"/>
                      <a:pt x="76" y="180"/>
                    </a:cubicBezTo>
                    <a:cubicBezTo>
                      <a:pt x="79" y="178"/>
                      <a:pt x="81" y="175"/>
                      <a:pt x="82" y="172"/>
                    </a:cubicBezTo>
                    <a:cubicBezTo>
                      <a:pt x="86" y="165"/>
                      <a:pt x="88" y="158"/>
                      <a:pt x="89" y="150"/>
                    </a:cubicBezTo>
                    <a:cubicBezTo>
                      <a:pt x="90" y="157"/>
                      <a:pt x="91" y="163"/>
                      <a:pt x="92" y="169"/>
                    </a:cubicBezTo>
                    <a:cubicBezTo>
                      <a:pt x="93" y="172"/>
                      <a:pt x="93" y="176"/>
                      <a:pt x="95" y="179"/>
                    </a:cubicBezTo>
                    <a:cubicBezTo>
                      <a:pt x="97" y="182"/>
                      <a:pt x="100" y="184"/>
                      <a:pt x="104" y="184"/>
                    </a:cubicBezTo>
                    <a:cubicBezTo>
                      <a:pt x="107" y="184"/>
                      <a:pt x="110" y="182"/>
                      <a:pt x="112" y="179"/>
                    </a:cubicBezTo>
                    <a:cubicBezTo>
                      <a:pt x="114" y="176"/>
                      <a:pt x="114" y="173"/>
                      <a:pt x="114" y="169"/>
                    </a:cubicBezTo>
                    <a:cubicBezTo>
                      <a:pt x="115" y="164"/>
                      <a:pt x="114" y="159"/>
                      <a:pt x="113" y="154"/>
                    </a:cubicBezTo>
                    <a:cubicBezTo>
                      <a:pt x="115" y="157"/>
                      <a:pt x="117" y="161"/>
                      <a:pt x="119" y="164"/>
                    </a:cubicBezTo>
                    <a:cubicBezTo>
                      <a:pt x="121" y="167"/>
                      <a:pt x="123" y="170"/>
                      <a:pt x="126" y="172"/>
                    </a:cubicBezTo>
                    <a:cubicBezTo>
                      <a:pt x="129" y="174"/>
                      <a:pt x="132" y="175"/>
                      <a:pt x="136" y="174"/>
                    </a:cubicBezTo>
                    <a:cubicBezTo>
                      <a:pt x="139" y="173"/>
                      <a:pt x="141" y="169"/>
                      <a:pt x="141" y="166"/>
                    </a:cubicBezTo>
                    <a:cubicBezTo>
                      <a:pt x="142" y="163"/>
                      <a:pt x="141" y="160"/>
                      <a:pt x="140" y="156"/>
                    </a:cubicBezTo>
                    <a:cubicBezTo>
                      <a:pt x="138" y="149"/>
                      <a:pt x="134" y="142"/>
                      <a:pt x="130" y="136"/>
                    </a:cubicBezTo>
                    <a:cubicBezTo>
                      <a:pt x="135" y="140"/>
                      <a:pt x="140" y="144"/>
                      <a:pt x="145" y="147"/>
                    </a:cubicBezTo>
                    <a:cubicBezTo>
                      <a:pt x="148" y="149"/>
                      <a:pt x="151" y="151"/>
                      <a:pt x="154" y="152"/>
                    </a:cubicBezTo>
                    <a:cubicBezTo>
                      <a:pt x="158" y="153"/>
                      <a:pt x="162" y="153"/>
                      <a:pt x="164" y="150"/>
                    </a:cubicBezTo>
                    <a:cubicBezTo>
                      <a:pt x="167" y="148"/>
                      <a:pt x="167" y="144"/>
                      <a:pt x="166" y="141"/>
                    </a:cubicBezTo>
                    <a:cubicBezTo>
                      <a:pt x="166" y="138"/>
                      <a:pt x="164" y="135"/>
                      <a:pt x="162" y="132"/>
                    </a:cubicBezTo>
                    <a:cubicBezTo>
                      <a:pt x="157" y="126"/>
                      <a:pt x="151" y="122"/>
                      <a:pt x="144" y="118"/>
                    </a:cubicBezTo>
                    <a:cubicBezTo>
                      <a:pt x="150" y="119"/>
                      <a:pt x="156" y="121"/>
                      <a:pt x="163" y="122"/>
                    </a:cubicBezTo>
                    <a:cubicBezTo>
                      <a:pt x="166" y="123"/>
                      <a:pt x="169" y="124"/>
                      <a:pt x="173" y="123"/>
                    </a:cubicBezTo>
                    <a:cubicBezTo>
                      <a:pt x="176" y="122"/>
                      <a:pt x="180" y="120"/>
                      <a:pt x="181" y="117"/>
                    </a:cubicBezTo>
                    <a:cubicBezTo>
                      <a:pt x="182" y="114"/>
                      <a:pt x="181" y="111"/>
                      <a:pt x="180" y="108"/>
                    </a:cubicBezTo>
                    <a:cubicBezTo>
                      <a:pt x="178" y="105"/>
                      <a:pt x="175" y="103"/>
                      <a:pt x="172" y="102"/>
                    </a:cubicBezTo>
                    <a:cubicBezTo>
                      <a:pt x="165" y="98"/>
                      <a:pt x="158" y="96"/>
                      <a:pt x="150" y="95"/>
                    </a:cubicBezTo>
                    <a:cubicBezTo>
                      <a:pt x="156" y="94"/>
                      <a:pt x="162" y="93"/>
                      <a:pt x="169" y="92"/>
                    </a:cubicBezTo>
                    <a:cubicBezTo>
                      <a:pt x="172" y="91"/>
                      <a:pt x="176" y="91"/>
                      <a:pt x="178" y="89"/>
                    </a:cubicBezTo>
                    <a:cubicBezTo>
                      <a:pt x="181" y="87"/>
                      <a:pt x="184" y="84"/>
                      <a:pt x="184" y="80"/>
                    </a:cubicBezTo>
                    <a:cubicBezTo>
                      <a:pt x="184" y="77"/>
                      <a:pt x="182" y="74"/>
                      <a:pt x="179" y="7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7" name="Google Shape;117;p2"/>
              <p:cNvSpPr/>
              <p:nvPr/>
            </p:nvSpPr>
            <p:spPr>
              <a:xfrm>
                <a:off x="4148138" y="4672013"/>
                <a:ext cx="468312" cy="463550"/>
              </a:xfrm>
              <a:custGeom>
                <a:avLst/>
                <a:gdLst/>
                <a:ahLst/>
                <a:cxnLst/>
                <a:rect l="l" t="t" r="r" b="b"/>
                <a:pathLst>
                  <a:path w="124" h="123" extrusionOk="0">
                    <a:moveTo>
                      <a:pt x="115" y="35"/>
                    </a:moveTo>
                    <a:cubicBezTo>
                      <a:pt x="113" y="35"/>
                      <a:pt x="110" y="35"/>
                      <a:pt x="108" y="35"/>
                    </a:cubicBezTo>
                    <a:cubicBezTo>
                      <a:pt x="105" y="36"/>
                      <a:pt x="102" y="37"/>
                      <a:pt x="98" y="38"/>
                    </a:cubicBezTo>
                    <a:cubicBezTo>
                      <a:pt x="100" y="36"/>
                      <a:pt x="102" y="35"/>
                      <a:pt x="104" y="33"/>
                    </a:cubicBezTo>
                    <a:cubicBezTo>
                      <a:pt x="106" y="31"/>
                      <a:pt x="107" y="29"/>
                      <a:pt x="108" y="27"/>
                    </a:cubicBezTo>
                    <a:cubicBezTo>
                      <a:pt x="109" y="25"/>
                      <a:pt x="109" y="23"/>
                      <a:pt x="108" y="21"/>
                    </a:cubicBezTo>
                    <a:cubicBezTo>
                      <a:pt x="107" y="19"/>
                      <a:pt x="104" y="18"/>
                      <a:pt x="102" y="18"/>
                    </a:cubicBezTo>
                    <a:cubicBezTo>
                      <a:pt x="100" y="18"/>
                      <a:pt x="98" y="19"/>
                      <a:pt x="96" y="20"/>
                    </a:cubicBezTo>
                    <a:cubicBezTo>
                      <a:pt x="92" y="23"/>
                      <a:pt x="88" y="26"/>
                      <a:pt x="84" y="30"/>
                    </a:cubicBezTo>
                    <a:cubicBezTo>
                      <a:pt x="86" y="26"/>
                      <a:pt x="88" y="22"/>
                      <a:pt x="89" y="18"/>
                    </a:cubicBezTo>
                    <a:cubicBezTo>
                      <a:pt x="90" y="16"/>
                      <a:pt x="91" y="14"/>
                      <a:pt x="91" y="12"/>
                    </a:cubicBezTo>
                    <a:cubicBezTo>
                      <a:pt x="91" y="10"/>
                      <a:pt x="90" y="7"/>
                      <a:pt x="88" y="6"/>
                    </a:cubicBezTo>
                    <a:cubicBezTo>
                      <a:pt x="86" y="5"/>
                      <a:pt x="84" y="5"/>
                      <a:pt x="82" y="6"/>
                    </a:cubicBezTo>
                    <a:cubicBezTo>
                      <a:pt x="80" y="7"/>
                      <a:pt x="78" y="8"/>
                      <a:pt x="77" y="10"/>
                    </a:cubicBezTo>
                    <a:cubicBezTo>
                      <a:pt x="74" y="14"/>
                      <a:pt x="72" y="19"/>
                      <a:pt x="70" y="24"/>
                    </a:cubicBezTo>
                    <a:cubicBezTo>
                      <a:pt x="71" y="19"/>
                      <a:pt x="71" y="15"/>
                      <a:pt x="71" y="11"/>
                    </a:cubicBezTo>
                    <a:cubicBezTo>
                      <a:pt x="70" y="9"/>
                      <a:pt x="70" y="6"/>
                      <a:pt x="70" y="4"/>
                    </a:cubicBezTo>
                    <a:cubicBezTo>
                      <a:pt x="69" y="2"/>
                      <a:pt x="67" y="0"/>
                      <a:pt x="65" y="0"/>
                    </a:cubicBezTo>
                    <a:cubicBezTo>
                      <a:pt x="62" y="0"/>
                      <a:pt x="60" y="1"/>
                      <a:pt x="59" y="2"/>
                    </a:cubicBezTo>
                    <a:cubicBezTo>
                      <a:pt x="57" y="4"/>
                      <a:pt x="56" y="6"/>
                      <a:pt x="56" y="8"/>
                    </a:cubicBezTo>
                    <a:cubicBezTo>
                      <a:pt x="55" y="13"/>
                      <a:pt x="55" y="18"/>
                      <a:pt x="55" y="23"/>
                    </a:cubicBezTo>
                    <a:cubicBezTo>
                      <a:pt x="53" y="19"/>
                      <a:pt x="52" y="15"/>
                      <a:pt x="50" y="12"/>
                    </a:cubicBezTo>
                    <a:cubicBezTo>
                      <a:pt x="49" y="10"/>
                      <a:pt x="48" y="7"/>
                      <a:pt x="47" y="6"/>
                    </a:cubicBezTo>
                    <a:cubicBezTo>
                      <a:pt x="45" y="4"/>
                      <a:pt x="43" y="3"/>
                      <a:pt x="40" y="4"/>
                    </a:cubicBezTo>
                    <a:cubicBezTo>
                      <a:pt x="38" y="4"/>
                      <a:pt x="37" y="6"/>
                      <a:pt x="36" y="8"/>
                    </a:cubicBezTo>
                    <a:cubicBezTo>
                      <a:pt x="35" y="10"/>
                      <a:pt x="35" y="13"/>
                      <a:pt x="36" y="15"/>
                    </a:cubicBezTo>
                    <a:cubicBezTo>
                      <a:pt x="36" y="18"/>
                      <a:pt x="37" y="21"/>
                      <a:pt x="39" y="25"/>
                    </a:cubicBezTo>
                    <a:cubicBezTo>
                      <a:pt x="37" y="23"/>
                      <a:pt x="35" y="21"/>
                      <a:pt x="33" y="19"/>
                    </a:cubicBezTo>
                    <a:cubicBezTo>
                      <a:pt x="32" y="17"/>
                      <a:pt x="30" y="16"/>
                      <a:pt x="28" y="15"/>
                    </a:cubicBezTo>
                    <a:cubicBezTo>
                      <a:pt x="26" y="14"/>
                      <a:pt x="23" y="14"/>
                      <a:pt x="21" y="15"/>
                    </a:cubicBezTo>
                    <a:cubicBezTo>
                      <a:pt x="19" y="16"/>
                      <a:pt x="19" y="19"/>
                      <a:pt x="19" y="21"/>
                    </a:cubicBezTo>
                    <a:cubicBezTo>
                      <a:pt x="19" y="23"/>
                      <a:pt x="20" y="25"/>
                      <a:pt x="21" y="27"/>
                    </a:cubicBezTo>
                    <a:cubicBezTo>
                      <a:pt x="23" y="31"/>
                      <a:pt x="27" y="35"/>
                      <a:pt x="30" y="39"/>
                    </a:cubicBezTo>
                    <a:cubicBezTo>
                      <a:pt x="27" y="37"/>
                      <a:pt x="23" y="35"/>
                      <a:pt x="19" y="34"/>
                    </a:cubicBezTo>
                    <a:cubicBezTo>
                      <a:pt x="17" y="33"/>
                      <a:pt x="15" y="32"/>
                      <a:pt x="12" y="32"/>
                    </a:cubicBezTo>
                    <a:cubicBezTo>
                      <a:pt x="10" y="32"/>
                      <a:pt x="8" y="33"/>
                      <a:pt x="6" y="35"/>
                    </a:cubicBezTo>
                    <a:cubicBezTo>
                      <a:pt x="5" y="37"/>
                      <a:pt x="5" y="39"/>
                      <a:pt x="6" y="41"/>
                    </a:cubicBezTo>
                    <a:cubicBezTo>
                      <a:pt x="7" y="43"/>
                      <a:pt x="9" y="45"/>
                      <a:pt x="11" y="46"/>
                    </a:cubicBezTo>
                    <a:cubicBezTo>
                      <a:pt x="15" y="49"/>
                      <a:pt x="19" y="51"/>
                      <a:pt x="24" y="53"/>
                    </a:cubicBezTo>
                    <a:cubicBezTo>
                      <a:pt x="20" y="53"/>
                      <a:pt x="16" y="52"/>
                      <a:pt x="12" y="53"/>
                    </a:cubicBezTo>
                    <a:cubicBezTo>
                      <a:pt x="9" y="53"/>
                      <a:pt x="7" y="53"/>
                      <a:pt x="5" y="54"/>
                    </a:cubicBezTo>
                    <a:cubicBezTo>
                      <a:pt x="3" y="54"/>
                      <a:pt x="1" y="56"/>
                      <a:pt x="1" y="58"/>
                    </a:cubicBezTo>
                    <a:cubicBezTo>
                      <a:pt x="0" y="61"/>
                      <a:pt x="1" y="63"/>
                      <a:pt x="3" y="64"/>
                    </a:cubicBezTo>
                    <a:cubicBezTo>
                      <a:pt x="5" y="66"/>
                      <a:pt x="7" y="67"/>
                      <a:pt x="9" y="67"/>
                    </a:cubicBezTo>
                    <a:cubicBezTo>
                      <a:pt x="14" y="68"/>
                      <a:pt x="19" y="68"/>
                      <a:pt x="24" y="68"/>
                    </a:cubicBezTo>
                    <a:cubicBezTo>
                      <a:pt x="20" y="70"/>
                      <a:pt x="16" y="71"/>
                      <a:pt x="12" y="73"/>
                    </a:cubicBezTo>
                    <a:cubicBezTo>
                      <a:pt x="10" y="74"/>
                      <a:pt x="8" y="75"/>
                      <a:pt x="6" y="76"/>
                    </a:cubicBezTo>
                    <a:cubicBezTo>
                      <a:pt x="5" y="78"/>
                      <a:pt x="4" y="80"/>
                      <a:pt x="4" y="83"/>
                    </a:cubicBezTo>
                    <a:cubicBezTo>
                      <a:pt x="5" y="85"/>
                      <a:pt x="7" y="86"/>
                      <a:pt x="9" y="87"/>
                    </a:cubicBezTo>
                    <a:cubicBezTo>
                      <a:pt x="11" y="88"/>
                      <a:pt x="13" y="88"/>
                      <a:pt x="15" y="87"/>
                    </a:cubicBezTo>
                    <a:cubicBezTo>
                      <a:pt x="19" y="87"/>
                      <a:pt x="22" y="86"/>
                      <a:pt x="25" y="84"/>
                    </a:cubicBezTo>
                    <a:cubicBezTo>
                      <a:pt x="23" y="86"/>
                      <a:pt x="22" y="88"/>
                      <a:pt x="20" y="90"/>
                    </a:cubicBezTo>
                    <a:cubicBezTo>
                      <a:pt x="18" y="91"/>
                      <a:pt x="16" y="93"/>
                      <a:pt x="16" y="95"/>
                    </a:cubicBezTo>
                    <a:cubicBezTo>
                      <a:pt x="15" y="97"/>
                      <a:pt x="14" y="100"/>
                      <a:pt x="16" y="102"/>
                    </a:cubicBezTo>
                    <a:cubicBezTo>
                      <a:pt x="17" y="104"/>
                      <a:pt x="19" y="104"/>
                      <a:pt x="22" y="104"/>
                    </a:cubicBezTo>
                    <a:cubicBezTo>
                      <a:pt x="24" y="104"/>
                      <a:pt x="26" y="103"/>
                      <a:pt x="28" y="102"/>
                    </a:cubicBezTo>
                    <a:cubicBezTo>
                      <a:pt x="32" y="100"/>
                      <a:pt x="36" y="96"/>
                      <a:pt x="39" y="93"/>
                    </a:cubicBezTo>
                    <a:cubicBezTo>
                      <a:pt x="37" y="96"/>
                      <a:pt x="36" y="100"/>
                      <a:pt x="34" y="104"/>
                    </a:cubicBezTo>
                    <a:cubicBezTo>
                      <a:pt x="33" y="106"/>
                      <a:pt x="33" y="108"/>
                      <a:pt x="33" y="111"/>
                    </a:cubicBezTo>
                    <a:cubicBezTo>
                      <a:pt x="32" y="113"/>
                      <a:pt x="33" y="115"/>
                      <a:pt x="35" y="117"/>
                    </a:cubicBezTo>
                    <a:cubicBezTo>
                      <a:pt x="37" y="118"/>
                      <a:pt x="40" y="118"/>
                      <a:pt x="42" y="117"/>
                    </a:cubicBezTo>
                    <a:cubicBezTo>
                      <a:pt x="44" y="116"/>
                      <a:pt x="45" y="114"/>
                      <a:pt x="47" y="112"/>
                    </a:cubicBezTo>
                    <a:cubicBezTo>
                      <a:pt x="50" y="108"/>
                      <a:pt x="52" y="104"/>
                      <a:pt x="53" y="99"/>
                    </a:cubicBezTo>
                    <a:cubicBezTo>
                      <a:pt x="53" y="103"/>
                      <a:pt x="53" y="107"/>
                      <a:pt x="53" y="111"/>
                    </a:cubicBezTo>
                    <a:cubicBezTo>
                      <a:pt x="53" y="114"/>
                      <a:pt x="53" y="116"/>
                      <a:pt x="54" y="118"/>
                    </a:cubicBezTo>
                    <a:cubicBezTo>
                      <a:pt x="55" y="120"/>
                      <a:pt x="57" y="122"/>
                      <a:pt x="59" y="123"/>
                    </a:cubicBezTo>
                    <a:cubicBezTo>
                      <a:pt x="61" y="123"/>
                      <a:pt x="64" y="122"/>
                      <a:pt x="65" y="120"/>
                    </a:cubicBezTo>
                    <a:cubicBezTo>
                      <a:pt x="66" y="118"/>
                      <a:pt x="67" y="116"/>
                      <a:pt x="68" y="114"/>
                    </a:cubicBezTo>
                    <a:cubicBezTo>
                      <a:pt x="69" y="109"/>
                      <a:pt x="69" y="104"/>
                      <a:pt x="69" y="99"/>
                    </a:cubicBezTo>
                    <a:cubicBezTo>
                      <a:pt x="70" y="103"/>
                      <a:pt x="72" y="107"/>
                      <a:pt x="73" y="111"/>
                    </a:cubicBezTo>
                    <a:cubicBezTo>
                      <a:pt x="74" y="113"/>
                      <a:pt x="75" y="115"/>
                      <a:pt x="77" y="117"/>
                    </a:cubicBezTo>
                    <a:cubicBezTo>
                      <a:pt x="79" y="118"/>
                      <a:pt x="81" y="119"/>
                      <a:pt x="83" y="119"/>
                    </a:cubicBezTo>
                    <a:cubicBezTo>
                      <a:pt x="85" y="118"/>
                      <a:pt x="87" y="116"/>
                      <a:pt x="88" y="114"/>
                    </a:cubicBezTo>
                    <a:cubicBezTo>
                      <a:pt x="88" y="112"/>
                      <a:pt x="88" y="110"/>
                      <a:pt x="88" y="108"/>
                    </a:cubicBezTo>
                    <a:cubicBezTo>
                      <a:pt x="87" y="104"/>
                      <a:pt x="86" y="101"/>
                      <a:pt x="85" y="98"/>
                    </a:cubicBezTo>
                    <a:cubicBezTo>
                      <a:pt x="87" y="100"/>
                      <a:pt x="89" y="101"/>
                      <a:pt x="90" y="103"/>
                    </a:cubicBezTo>
                    <a:cubicBezTo>
                      <a:pt x="92" y="105"/>
                      <a:pt x="94" y="107"/>
                      <a:pt x="96" y="108"/>
                    </a:cubicBezTo>
                    <a:cubicBezTo>
                      <a:pt x="98" y="108"/>
                      <a:pt x="101" y="109"/>
                      <a:pt x="102" y="107"/>
                    </a:cubicBezTo>
                    <a:cubicBezTo>
                      <a:pt x="104" y="106"/>
                      <a:pt x="105" y="104"/>
                      <a:pt x="105" y="101"/>
                    </a:cubicBezTo>
                    <a:cubicBezTo>
                      <a:pt x="105" y="99"/>
                      <a:pt x="104" y="97"/>
                      <a:pt x="103" y="95"/>
                    </a:cubicBezTo>
                    <a:cubicBezTo>
                      <a:pt x="100" y="91"/>
                      <a:pt x="97" y="87"/>
                      <a:pt x="93" y="84"/>
                    </a:cubicBezTo>
                    <a:cubicBezTo>
                      <a:pt x="97" y="86"/>
                      <a:pt x="101" y="87"/>
                      <a:pt x="105" y="89"/>
                    </a:cubicBezTo>
                    <a:cubicBezTo>
                      <a:pt x="107" y="90"/>
                      <a:pt x="109" y="90"/>
                      <a:pt x="111" y="91"/>
                    </a:cubicBezTo>
                    <a:cubicBezTo>
                      <a:pt x="114" y="91"/>
                      <a:pt x="116" y="90"/>
                      <a:pt x="117" y="88"/>
                    </a:cubicBezTo>
                    <a:cubicBezTo>
                      <a:pt x="118" y="86"/>
                      <a:pt x="118" y="83"/>
                      <a:pt x="117" y="81"/>
                    </a:cubicBezTo>
                    <a:cubicBezTo>
                      <a:pt x="116" y="79"/>
                      <a:pt x="115" y="78"/>
                      <a:pt x="113" y="77"/>
                    </a:cubicBezTo>
                    <a:cubicBezTo>
                      <a:pt x="109" y="73"/>
                      <a:pt x="104" y="71"/>
                      <a:pt x="100" y="70"/>
                    </a:cubicBezTo>
                    <a:cubicBezTo>
                      <a:pt x="104" y="70"/>
                      <a:pt x="108" y="70"/>
                      <a:pt x="112" y="70"/>
                    </a:cubicBezTo>
                    <a:cubicBezTo>
                      <a:pt x="114" y="70"/>
                      <a:pt x="117" y="70"/>
                      <a:pt x="119" y="69"/>
                    </a:cubicBezTo>
                    <a:cubicBezTo>
                      <a:pt x="121" y="68"/>
                      <a:pt x="123" y="66"/>
                      <a:pt x="123" y="64"/>
                    </a:cubicBezTo>
                    <a:cubicBezTo>
                      <a:pt x="124" y="62"/>
                      <a:pt x="122" y="60"/>
                      <a:pt x="121" y="58"/>
                    </a:cubicBezTo>
                    <a:cubicBezTo>
                      <a:pt x="119" y="57"/>
                      <a:pt x="117" y="56"/>
                      <a:pt x="115" y="55"/>
                    </a:cubicBezTo>
                    <a:cubicBezTo>
                      <a:pt x="110" y="54"/>
                      <a:pt x="105" y="54"/>
                      <a:pt x="100" y="54"/>
                    </a:cubicBezTo>
                    <a:cubicBezTo>
                      <a:pt x="104" y="53"/>
                      <a:pt x="108" y="51"/>
                      <a:pt x="111" y="50"/>
                    </a:cubicBezTo>
                    <a:cubicBezTo>
                      <a:pt x="113" y="49"/>
                      <a:pt x="116" y="48"/>
                      <a:pt x="117" y="46"/>
                    </a:cubicBezTo>
                    <a:cubicBezTo>
                      <a:pt x="119" y="44"/>
                      <a:pt x="120" y="42"/>
                      <a:pt x="119" y="40"/>
                    </a:cubicBezTo>
                    <a:cubicBezTo>
                      <a:pt x="119" y="38"/>
                      <a:pt x="117" y="36"/>
                      <a:pt x="115" y="3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8" name="Google Shape;118;p2"/>
              <p:cNvSpPr/>
              <p:nvPr/>
            </p:nvSpPr>
            <p:spPr>
              <a:xfrm>
                <a:off x="4281488" y="4792663"/>
                <a:ext cx="206375" cy="217488"/>
              </a:xfrm>
              <a:custGeom>
                <a:avLst/>
                <a:gdLst/>
                <a:ahLst/>
                <a:cxnLst/>
                <a:rect l="l" t="t" r="r" b="b"/>
                <a:pathLst>
                  <a:path w="55" h="58" extrusionOk="0">
                    <a:moveTo>
                      <a:pt x="12" y="2"/>
                    </a:moveTo>
                    <a:cubicBezTo>
                      <a:pt x="11" y="5"/>
                      <a:pt x="12" y="9"/>
                      <a:pt x="10" y="11"/>
                    </a:cubicBezTo>
                    <a:cubicBezTo>
                      <a:pt x="10" y="12"/>
                      <a:pt x="8" y="13"/>
                      <a:pt x="7" y="13"/>
                    </a:cubicBezTo>
                    <a:cubicBezTo>
                      <a:pt x="5" y="14"/>
                      <a:pt x="3" y="15"/>
                      <a:pt x="2" y="17"/>
                    </a:cubicBezTo>
                    <a:cubicBezTo>
                      <a:pt x="1" y="19"/>
                      <a:pt x="0" y="21"/>
                      <a:pt x="2" y="23"/>
                    </a:cubicBezTo>
                    <a:cubicBezTo>
                      <a:pt x="2" y="24"/>
                      <a:pt x="3" y="24"/>
                      <a:pt x="4" y="25"/>
                    </a:cubicBezTo>
                    <a:cubicBezTo>
                      <a:pt x="7" y="28"/>
                      <a:pt x="0" y="35"/>
                      <a:pt x="3" y="39"/>
                    </a:cubicBezTo>
                    <a:cubicBezTo>
                      <a:pt x="4" y="43"/>
                      <a:pt x="10" y="42"/>
                      <a:pt x="12" y="46"/>
                    </a:cubicBezTo>
                    <a:cubicBezTo>
                      <a:pt x="13" y="47"/>
                      <a:pt x="13" y="48"/>
                      <a:pt x="13" y="49"/>
                    </a:cubicBezTo>
                    <a:cubicBezTo>
                      <a:pt x="14" y="55"/>
                      <a:pt x="22" y="58"/>
                      <a:pt x="27" y="55"/>
                    </a:cubicBezTo>
                    <a:cubicBezTo>
                      <a:pt x="30" y="53"/>
                      <a:pt x="31" y="49"/>
                      <a:pt x="34" y="48"/>
                    </a:cubicBezTo>
                    <a:cubicBezTo>
                      <a:pt x="39" y="46"/>
                      <a:pt x="44" y="49"/>
                      <a:pt x="47" y="46"/>
                    </a:cubicBezTo>
                    <a:cubicBezTo>
                      <a:pt x="51" y="43"/>
                      <a:pt x="47" y="36"/>
                      <a:pt x="49" y="32"/>
                    </a:cubicBezTo>
                    <a:cubicBezTo>
                      <a:pt x="50" y="28"/>
                      <a:pt x="55" y="25"/>
                      <a:pt x="54" y="21"/>
                    </a:cubicBezTo>
                    <a:cubicBezTo>
                      <a:pt x="52" y="16"/>
                      <a:pt x="44" y="19"/>
                      <a:pt x="43" y="13"/>
                    </a:cubicBezTo>
                    <a:cubicBezTo>
                      <a:pt x="42" y="10"/>
                      <a:pt x="42" y="8"/>
                      <a:pt x="42" y="6"/>
                    </a:cubicBezTo>
                    <a:cubicBezTo>
                      <a:pt x="42" y="4"/>
                      <a:pt x="41" y="2"/>
                      <a:pt x="39" y="1"/>
                    </a:cubicBezTo>
                    <a:cubicBezTo>
                      <a:pt x="36" y="1"/>
                      <a:pt x="34" y="3"/>
                      <a:pt x="32" y="4"/>
                    </a:cubicBezTo>
                    <a:cubicBezTo>
                      <a:pt x="29" y="5"/>
                      <a:pt x="27" y="5"/>
                      <a:pt x="25" y="4"/>
                    </a:cubicBezTo>
                    <a:cubicBezTo>
                      <a:pt x="23" y="3"/>
                      <a:pt x="22" y="2"/>
                      <a:pt x="20" y="1"/>
                    </a:cubicBezTo>
                    <a:cubicBezTo>
                      <a:pt x="19" y="1"/>
                      <a:pt x="17" y="0"/>
                      <a:pt x="15" y="0"/>
                    </a:cubicBezTo>
                    <a:cubicBezTo>
                      <a:pt x="14" y="0"/>
                      <a:pt x="13" y="1"/>
                      <a:pt x="12" y="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9" name="Google Shape;119;p2"/>
              <p:cNvSpPr/>
              <p:nvPr/>
            </p:nvSpPr>
            <p:spPr>
              <a:xfrm>
                <a:off x="4371976" y="4845051"/>
                <a:ext cx="17463" cy="19050"/>
              </a:xfrm>
              <a:custGeom>
                <a:avLst/>
                <a:gdLst/>
                <a:ahLst/>
                <a:cxnLst/>
                <a:rect l="l" t="t" r="r" b="b"/>
                <a:pathLst>
                  <a:path w="5" h="5" extrusionOk="0">
                    <a:moveTo>
                      <a:pt x="3" y="5"/>
                    </a:moveTo>
                    <a:cubicBezTo>
                      <a:pt x="5" y="5"/>
                      <a:pt x="5" y="0"/>
                      <a:pt x="3" y="0"/>
                    </a:cubicBezTo>
                    <a:cubicBezTo>
                      <a:pt x="0" y="0"/>
                      <a:pt x="0" y="5"/>
                      <a:pt x="3" y="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0" name="Google Shape;120;p2"/>
              <p:cNvSpPr/>
              <p:nvPr/>
            </p:nvSpPr>
            <p:spPr>
              <a:xfrm>
                <a:off x="4337051" y="4856163"/>
                <a:ext cx="26988" cy="22225"/>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1" name="Google Shape;121;p2"/>
              <p:cNvSpPr/>
              <p:nvPr/>
            </p:nvSpPr>
            <p:spPr>
              <a:xfrm>
                <a:off x="4367213" y="4894263"/>
                <a:ext cx="26988" cy="22225"/>
              </a:xfrm>
              <a:custGeom>
                <a:avLst/>
                <a:gdLst/>
                <a:ahLst/>
                <a:cxnLst/>
                <a:rect l="l" t="t" r="r" b="b"/>
                <a:pathLst>
                  <a:path w="7" h="6" extrusionOk="0">
                    <a:moveTo>
                      <a:pt x="4" y="6"/>
                    </a:moveTo>
                    <a:cubicBezTo>
                      <a:pt x="7" y="6"/>
                      <a:pt x="7" y="0"/>
                      <a:pt x="4" y="0"/>
                    </a:cubicBezTo>
                    <a:cubicBezTo>
                      <a:pt x="0" y="0"/>
                      <a:pt x="0" y="6"/>
                      <a:pt x="4"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2" name="Google Shape;122;p2"/>
              <p:cNvSpPr/>
              <p:nvPr/>
            </p:nvSpPr>
            <p:spPr>
              <a:xfrm>
                <a:off x="4344988" y="4919663"/>
                <a:ext cx="33338" cy="23813"/>
              </a:xfrm>
              <a:custGeom>
                <a:avLst/>
                <a:gdLst/>
                <a:ahLst/>
                <a:cxnLst/>
                <a:rect l="l" t="t" r="r" b="b"/>
                <a:pathLst>
                  <a:path w="9" h="6" extrusionOk="0">
                    <a:moveTo>
                      <a:pt x="4" y="6"/>
                    </a:moveTo>
                    <a:cubicBezTo>
                      <a:pt x="8" y="6"/>
                      <a:pt x="9" y="0"/>
                      <a:pt x="4" y="0"/>
                    </a:cubicBezTo>
                    <a:cubicBezTo>
                      <a:pt x="0" y="0"/>
                      <a:pt x="0" y="6"/>
                      <a:pt x="4"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3" name="Google Shape;123;p2"/>
              <p:cNvSpPr/>
              <p:nvPr/>
            </p:nvSpPr>
            <p:spPr>
              <a:xfrm>
                <a:off x="4389438" y="48783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4" name="Google Shape;124;p2"/>
              <p:cNvSpPr/>
              <p:nvPr/>
            </p:nvSpPr>
            <p:spPr>
              <a:xfrm>
                <a:off x="4337051" y="4889501"/>
                <a:ext cx="26988" cy="23813"/>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5" name="Google Shape;125;p2"/>
              <p:cNvSpPr/>
              <p:nvPr/>
            </p:nvSpPr>
            <p:spPr>
              <a:xfrm>
                <a:off x="4397376" y="49164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6" name="Google Shape;126;p2"/>
              <p:cNvSpPr/>
              <p:nvPr/>
            </p:nvSpPr>
            <p:spPr>
              <a:xfrm>
                <a:off x="4402138" y="4840288"/>
                <a:ext cx="22225" cy="15875"/>
              </a:xfrm>
              <a:custGeom>
                <a:avLst/>
                <a:gdLst/>
                <a:ahLst/>
                <a:cxnLst/>
                <a:rect l="l" t="t" r="r" b="b"/>
                <a:pathLst>
                  <a:path w="6" h="4" extrusionOk="0">
                    <a:moveTo>
                      <a:pt x="3" y="4"/>
                    </a:moveTo>
                    <a:cubicBezTo>
                      <a:pt x="6" y="4"/>
                      <a:pt x="6" y="0"/>
                      <a:pt x="3" y="0"/>
                    </a:cubicBezTo>
                    <a:cubicBezTo>
                      <a:pt x="0" y="0"/>
                      <a:pt x="0" y="4"/>
                      <a:pt x="3"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7" name="Google Shape;127;p2"/>
              <p:cNvSpPr/>
              <p:nvPr/>
            </p:nvSpPr>
            <p:spPr>
              <a:xfrm>
                <a:off x="4427538" y="4870451"/>
                <a:ext cx="19050" cy="19050"/>
              </a:xfrm>
              <a:custGeom>
                <a:avLst/>
                <a:gdLst/>
                <a:ahLst/>
                <a:cxnLst/>
                <a:rect l="l" t="t" r="r" b="b"/>
                <a:pathLst>
                  <a:path w="5" h="5" extrusionOk="0">
                    <a:moveTo>
                      <a:pt x="5" y="2"/>
                    </a:moveTo>
                    <a:cubicBezTo>
                      <a:pt x="4" y="1"/>
                      <a:pt x="4" y="1"/>
                      <a:pt x="3" y="1"/>
                    </a:cubicBezTo>
                    <a:cubicBezTo>
                      <a:pt x="0" y="0"/>
                      <a:pt x="0" y="5"/>
                      <a:pt x="3" y="5"/>
                    </a:cubicBezTo>
                    <a:cubicBezTo>
                      <a:pt x="4" y="4"/>
                      <a:pt x="4" y="4"/>
                      <a:pt x="5" y="3"/>
                    </a:cubicBezTo>
                    <a:cubicBezTo>
                      <a:pt x="5" y="3"/>
                      <a:pt x="5" y="2"/>
                      <a:pt x="5" y="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8" name="Google Shape;128;p2"/>
              <p:cNvSpPr/>
              <p:nvPr/>
            </p:nvSpPr>
            <p:spPr>
              <a:xfrm>
                <a:off x="4364038" y="4870451"/>
                <a:ext cx="19050" cy="12700"/>
              </a:xfrm>
              <a:custGeom>
                <a:avLst/>
                <a:gdLst/>
                <a:ahLst/>
                <a:cxnLst/>
                <a:rect l="l" t="t" r="r" b="b"/>
                <a:pathLst>
                  <a:path w="5" h="3" extrusionOk="0">
                    <a:moveTo>
                      <a:pt x="3" y="3"/>
                    </a:moveTo>
                    <a:cubicBezTo>
                      <a:pt x="5" y="3"/>
                      <a:pt x="5" y="0"/>
                      <a:pt x="3" y="0"/>
                    </a:cubicBezTo>
                    <a:cubicBezTo>
                      <a:pt x="0" y="0"/>
                      <a:pt x="0" y="3"/>
                      <a:pt x="3" y="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9" name="Google Shape;129;p2"/>
              <p:cNvSpPr/>
              <p:nvPr/>
            </p:nvSpPr>
            <p:spPr>
              <a:xfrm>
                <a:off x="4424363" y="4905376"/>
                <a:ext cx="19050" cy="14288"/>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0" name="Google Shape;130;p2"/>
              <p:cNvSpPr/>
              <p:nvPr/>
            </p:nvSpPr>
            <p:spPr>
              <a:xfrm>
                <a:off x="4344988" y="4822826"/>
                <a:ext cx="19050" cy="17463"/>
              </a:xfrm>
              <a:custGeom>
                <a:avLst/>
                <a:gdLst/>
                <a:ahLst/>
                <a:cxnLst/>
                <a:rect l="l" t="t" r="r" b="b"/>
                <a:pathLst>
                  <a:path w="5" h="5" extrusionOk="0">
                    <a:moveTo>
                      <a:pt x="1" y="3"/>
                    </a:moveTo>
                    <a:cubicBezTo>
                      <a:pt x="1" y="3"/>
                      <a:pt x="1" y="3"/>
                      <a:pt x="1" y="4"/>
                    </a:cubicBezTo>
                    <a:cubicBezTo>
                      <a:pt x="1" y="5"/>
                      <a:pt x="4" y="5"/>
                      <a:pt x="4" y="4"/>
                    </a:cubicBezTo>
                    <a:cubicBezTo>
                      <a:pt x="4" y="3"/>
                      <a:pt x="4" y="3"/>
                      <a:pt x="4" y="3"/>
                    </a:cubicBezTo>
                    <a:cubicBezTo>
                      <a:pt x="5" y="0"/>
                      <a:pt x="0" y="0"/>
                      <a:pt x="1" y="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1" name="Google Shape;131;p2"/>
              <p:cNvSpPr/>
              <p:nvPr/>
            </p:nvSpPr>
            <p:spPr>
              <a:xfrm>
                <a:off x="4311651" y="4889501"/>
                <a:ext cx="17463" cy="15875"/>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2" name="Google Shape;132;p2"/>
              <p:cNvSpPr/>
              <p:nvPr/>
            </p:nvSpPr>
            <p:spPr>
              <a:xfrm>
                <a:off x="4359276" y="4960938"/>
                <a:ext cx="19050" cy="15875"/>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3" name="Google Shape;133;p2"/>
              <p:cNvSpPr/>
              <p:nvPr/>
            </p:nvSpPr>
            <p:spPr>
              <a:xfrm>
                <a:off x="4443413" y="4875213"/>
                <a:ext cx="19050" cy="14288"/>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134" name="Google Shape;134;p2"/>
            <p:cNvSpPr/>
            <p:nvPr/>
          </p:nvSpPr>
          <p:spPr>
            <a:xfrm>
              <a:off x="-1" y="4560399"/>
              <a:ext cx="724575" cy="58310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5" name="Google Shape;135;p2"/>
            <p:cNvSpPr/>
            <p:nvPr/>
          </p:nvSpPr>
          <p:spPr>
            <a:xfrm rot="-5400000">
              <a:off x="8543875" y="720475"/>
              <a:ext cx="884400" cy="7117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36" name="Google Shape;136;p2"/>
            <p:cNvGrpSpPr/>
            <p:nvPr/>
          </p:nvGrpSpPr>
          <p:grpSpPr>
            <a:xfrm>
              <a:off x="7946477" y="991286"/>
              <a:ext cx="1938154" cy="2022842"/>
              <a:chOff x="5053013" y="4689476"/>
              <a:chExt cx="1271588" cy="1327150"/>
            </a:xfrm>
          </p:grpSpPr>
          <p:sp>
            <p:nvSpPr>
              <p:cNvPr id="137" name="Google Shape;137;p2"/>
              <p:cNvSpPr/>
              <p:nvPr/>
            </p:nvSpPr>
            <p:spPr>
              <a:xfrm>
                <a:off x="5370513" y="4689476"/>
                <a:ext cx="403225" cy="622300"/>
              </a:xfrm>
              <a:custGeom>
                <a:avLst/>
                <a:gdLst/>
                <a:ahLst/>
                <a:cxnLst/>
                <a:rect l="l" t="t" r="r" b="b"/>
                <a:pathLst>
                  <a:path w="107" h="165" extrusionOk="0">
                    <a:moveTo>
                      <a:pt x="15" y="92"/>
                    </a:moveTo>
                    <a:cubicBezTo>
                      <a:pt x="6" y="75"/>
                      <a:pt x="0" y="56"/>
                      <a:pt x="3" y="38"/>
                    </a:cubicBezTo>
                    <a:cubicBezTo>
                      <a:pt x="6" y="20"/>
                      <a:pt x="21" y="2"/>
                      <a:pt x="40" y="1"/>
                    </a:cubicBezTo>
                    <a:cubicBezTo>
                      <a:pt x="52" y="0"/>
                      <a:pt x="63" y="6"/>
                      <a:pt x="72" y="14"/>
                    </a:cubicBezTo>
                    <a:cubicBezTo>
                      <a:pt x="80" y="22"/>
                      <a:pt x="86" y="33"/>
                      <a:pt x="91" y="44"/>
                    </a:cubicBezTo>
                    <a:cubicBezTo>
                      <a:pt x="102" y="71"/>
                      <a:pt x="107" y="102"/>
                      <a:pt x="105" y="132"/>
                    </a:cubicBezTo>
                    <a:cubicBezTo>
                      <a:pt x="104" y="141"/>
                      <a:pt x="101" y="158"/>
                      <a:pt x="91" y="162"/>
                    </a:cubicBezTo>
                    <a:cubicBezTo>
                      <a:pt x="82" y="165"/>
                      <a:pt x="71" y="155"/>
                      <a:pt x="64" y="150"/>
                    </a:cubicBezTo>
                    <a:cubicBezTo>
                      <a:pt x="44" y="134"/>
                      <a:pt x="27" y="115"/>
                      <a:pt x="15" y="9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8" name="Google Shape;138;p2"/>
              <p:cNvSpPr/>
              <p:nvPr/>
            </p:nvSpPr>
            <p:spPr>
              <a:xfrm>
                <a:off x="5365751" y="4689475"/>
                <a:ext cx="336550" cy="531813"/>
              </a:xfrm>
              <a:custGeom>
                <a:avLst/>
                <a:gdLst/>
                <a:ahLst/>
                <a:cxnLst/>
                <a:rect l="l" t="t" r="r" b="b"/>
                <a:pathLst>
                  <a:path w="89" h="141" extrusionOk="0">
                    <a:moveTo>
                      <a:pt x="26" y="14"/>
                    </a:moveTo>
                    <a:cubicBezTo>
                      <a:pt x="0" y="45"/>
                      <a:pt x="24" y="89"/>
                      <a:pt x="46" y="115"/>
                    </a:cubicBezTo>
                    <a:cubicBezTo>
                      <a:pt x="53" y="122"/>
                      <a:pt x="59" y="129"/>
                      <a:pt x="67" y="135"/>
                    </a:cubicBezTo>
                    <a:cubicBezTo>
                      <a:pt x="72" y="138"/>
                      <a:pt x="78" y="141"/>
                      <a:pt x="83" y="138"/>
                    </a:cubicBezTo>
                    <a:cubicBezTo>
                      <a:pt x="88" y="135"/>
                      <a:pt x="89" y="129"/>
                      <a:pt x="89" y="124"/>
                    </a:cubicBezTo>
                    <a:cubicBezTo>
                      <a:pt x="89" y="114"/>
                      <a:pt x="87" y="104"/>
                      <a:pt x="85" y="94"/>
                    </a:cubicBezTo>
                    <a:cubicBezTo>
                      <a:pt x="82" y="82"/>
                      <a:pt x="58" y="0"/>
                      <a:pt x="34" y="26"/>
                    </a:cubicBezTo>
                    <a:cubicBezTo>
                      <a:pt x="24" y="38"/>
                      <a:pt x="30" y="60"/>
                      <a:pt x="35" y="72"/>
                    </a:cubicBezTo>
                    <a:cubicBezTo>
                      <a:pt x="39" y="82"/>
                      <a:pt x="44" y="90"/>
                      <a:pt x="49" y="98"/>
                    </a:cubicBezTo>
                    <a:cubicBezTo>
                      <a:pt x="52" y="102"/>
                      <a:pt x="55" y="106"/>
                      <a:pt x="59" y="110"/>
                    </a:cubicBezTo>
                    <a:cubicBezTo>
                      <a:pt x="61" y="113"/>
                      <a:pt x="64" y="117"/>
                      <a:pt x="67" y="118"/>
                    </a:cubicBezTo>
                    <a:cubicBezTo>
                      <a:pt x="83" y="123"/>
                      <a:pt x="72" y="87"/>
                      <a:pt x="71" y="82"/>
                    </a:cubicBezTo>
                    <a:cubicBezTo>
                      <a:pt x="67" y="71"/>
                      <a:pt x="63" y="60"/>
                      <a:pt x="57" y="50"/>
                    </a:cubicBezTo>
                    <a:cubicBezTo>
                      <a:pt x="53" y="44"/>
                      <a:pt x="50" y="36"/>
                      <a:pt x="42" y="37"/>
                    </a:cubicBezTo>
                    <a:cubicBezTo>
                      <a:pt x="41" y="37"/>
                      <a:pt x="41" y="38"/>
                      <a:pt x="41" y="38"/>
                    </a:cubicBezTo>
                    <a:cubicBezTo>
                      <a:pt x="43" y="58"/>
                      <a:pt x="48" y="76"/>
                      <a:pt x="59" y="93"/>
                    </a:cubicBezTo>
                    <a:cubicBezTo>
                      <a:pt x="60" y="94"/>
                      <a:pt x="62" y="93"/>
                      <a:pt x="61" y="91"/>
                    </a:cubicBezTo>
                    <a:cubicBezTo>
                      <a:pt x="53" y="77"/>
                      <a:pt x="47" y="62"/>
                      <a:pt x="45" y="46"/>
                    </a:cubicBezTo>
                    <a:cubicBezTo>
                      <a:pt x="44" y="42"/>
                      <a:pt x="42" y="41"/>
                      <a:pt x="46" y="42"/>
                    </a:cubicBezTo>
                    <a:cubicBezTo>
                      <a:pt x="49" y="43"/>
                      <a:pt x="48" y="43"/>
                      <a:pt x="50" y="45"/>
                    </a:cubicBezTo>
                    <a:cubicBezTo>
                      <a:pt x="53" y="48"/>
                      <a:pt x="55" y="52"/>
                      <a:pt x="57" y="56"/>
                    </a:cubicBezTo>
                    <a:cubicBezTo>
                      <a:pt x="61" y="63"/>
                      <a:pt x="64" y="70"/>
                      <a:pt x="66" y="78"/>
                    </a:cubicBezTo>
                    <a:cubicBezTo>
                      <a:pt x="69" y="85"/>
                      <a:pt x="71" y="93"/>
                      <a:pt x="72" y="101"/>
                    </a:cubicBezTo>
                    <a:cubicBezTo>
                      <a:pt x="73" y="103"/>
                      <a:pt x="73" y="106"/>
                      <a:pt x="73" y="108"/>
                    </a:cubicBezTo>
                    <a:cubicBezTo>
                      <a:pt x="73" y="112"/>
                      <a:pt x="73" y="113"/>
                      <a:pt x="69" y="113"/>
                    </a:cubicBezTo>
                    <a:cubicBezTo>
                      <a:pt x="63" y="113"/>
                      <a:pt x="61" y="109"/>
                      <a:pt x="58" y="105"/>
                    </a:cubicBezTo>
                    <a:cubicBezTo>
                      <a:pt x="48" y="92"/>
                      <a:pt x="39" y="77"/>
                      <a:pt x="35" y="62"/>
                    </a:cubicBezTo>
                    <a:cubicBezTo>
                      <a:pt x="34" y="55"/>
                      <a:pt x="32" y="47"/>
                      <a:pt x="33" y="39"/>
                    </a:cubicBezTo>
                    <a:cubicBezTo>
                      <a:pt x="34" y="33"/>
                      <a:pt x="35" y="29"/>
                      <a:pt x="41" y="27"/>
                    </a:cubicBezTo>
                    <a:cubicBezTo>
                      <a:pt x="47" y="24"/>
                      <a:pt x="51" y="27"/>
                      <a:pt x="55" y="32"/>
                    </a:cubicBezTo>
                    <a:cubicBezTo>
                      <a:pt x="64" y="43"/>
                      <a:pt x="70" y="59"/>
                      <a:pt x="75" y="73"/>
                    </a:cubicBezTo>
                    <a:cubicBezTo>
                      <a:pt x="81" y="88"/>
                      <a:pt x="85" y="103"/>
                      <a:pt x="86" y="119"/>
                    </a:cubicBezTo>
                    <a:cubicBezTo>
                      <a:pt x="86" y="122"/>
                      <a:pt x="87" y="129"/>
                      <a:pt x="85" y="131"/>
                    </a:cubicBezTo>
                    <a:cubicBezTo>
                      <a:pt x="83" y="134"/>
                      <a:pt x="74" y="134"/>
                      <a:pt x="71" y="133"/>
                    </a:cubicBezTo>
                    <a:cubicBezTo>
                      <a:pt x="70" y="132"/>
                      <a:pt x="69" y="131"/>
                      <a:pt x="68" y="130"/>
                    </a:cubicBezTo>
                    <a:cubicBezTo>
                      <a:pt x="62" y="125"/>
                      <a:pt x="56" y="118"/>
                      <a:pt x="50" y="112"/>
                    </a:cubicBezTo>
                    <a:cubicBezTo>
                      <a:pt x="29" y="88"/>
                      <a:pt x="3" y="44"/>
                      <a:pt x="28" y="15"/>
                    </a:cubicBezTo>
                    <a:cubicBezTo>
                      <a:pt x="29" y="14"/>
                      <a:pt x="27" y="13"/>
                      <a:pt x="26" y="1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9" name="Google Shape;139;p2"/>
              <p:cNvSpPr/>
              <p:nvPr/>
            </p:nvSpPr>
            <p:spPr>
              <a:xfrm>
                <a:off x="5532438" y="4724401"/>
                <a:ext cx="192088" cy="342900"/>
              </a:xfrm>
              <a:custGeom>
                <a:avLst/>
                <a:gdLst/>
                <a:ahLst/>
                <a:cxnLst/>
                <a:rect l="l" t="t" r="r" b="b"/>
                <a:pathLst>
                  <a:path w="51" h="91" extrusionOk="0">
                    <a:moveTo>
                      <a:pt x="1" y="2"/>
                    </a:moveTo>
                    <a:cubicBezTo>
                      <a:pt x="37" y="13"/>
                      <a:pt x="43" y="57"/>
                      <a:pt x="48" y="89"/>
                    </a:cubicBezTo>
                    <a:cubicBezTo>
                      <a:pt x="48" y="91"/>
                      <a:pt x="51" y="91"/>
                      <a:pt x="51" y="89"/>
                    </a:cubicBezTo>
                    <a:cubicBezTo>
                      <a:pt x="47" y="58"/>
                      <a:pt x="39" y="6"/>
                      <a:pt x="1" y="0"/>
                    </a:cubicBezTo>
                    <a:cubicBezTo>
                      <a:pt x="0" y="0"/>
                      <a:pt x="0" y="2"/>
                      <a:pt x="1" y="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0" name="Google Shape;140;p2"/>
              <p:cNvSpPr/>
              <p:nvPr/>
            </p:nvSpPr>
            <p:spPr>
              <a:xfrm>
                <a:off x="5724525" y="4818063"/>
                <a:ext cx="523875" cy="534987"/>
              </a:xfrm>
              <a:custGeom>
                <a:avLst/>
                <a:gdLst/>
                <a:ahLst/>
                <a:cxnLst/>
                <a:rect l="l" t="t" r="r" b="b"/>
                <a:pathLst>
                  <a:path w="139" h="142" extrusionOk="0">
                    <a:moveTo>
                      <a:pt x="40" y="36"/>
                    </a:moveTo>
                    <a:cubicBezTo>
                      <a:pt x="52" y="22"/>
                      <a:pt x="66" y="9"/>
                      <a:pt x="85" y="4"/>
                    </a:cubicBezTo>
                    <a:cubicBezTo>
                      <a:pt x="103" y="0"/>
                      <a:pt x="124" y="6"/>
                      <a:pt x="133" y="23"/>
                    </a:cubicBezTo>
                    <a:cubicBezTo>
                      <a:pt x="139" y="33"/>
                      <a:pt x="138" y="46"/>
                      <a:pt x="134" y="57"/>
                    </a:cubicBezTo>
                    <a:cubicBezTo>
                      <a:pt x="130" y="68"/>
                      <a:pt x="123" y="78"/>
                      <a:pt x="115" y="86"/>
                    </a:cubicBezTo>
                    <a:cubicBezTo>
                      <a:pt x="94" y="108"/>
                      <a:pt x="68" y="125"/>
                      <a:pt x="40" y="135"/>
                    </a:cubicBezTo>
                    <a:cubicBezTo>
                      <a:pt x="31" y="138"/>
                      <a:pt x="14" y="142"/>
                      <a:pt x="7" y="135"/>
                    </a:cubicBezTo>
                    <a:cubicBezTo>
                      <a:pt x="0" y="127"/>
                      <a:pt x="5" y="113"/>
                      <a:pt x="7" y="105"/>
                    </a:cubicBezTo>
                    <a:cubicBezTo>
                      <a:pt x="13" y="80"/>
                      <a:pt x="24" y="56"/>
                      <a:pt x="40" y="3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1" name="Google Shape;141;p2"/>
              <p:cNvSpPr/>
              <p:nvPr/>
            </p:nvSpPr>
            <p:spPr>
              <a:xfrm>
                <a:off x="5800725" y="4829176"/>
                <a:ext cx="455612" cy="438150"/>
              </a:xfrm>
              <a:custGeom>
                <a:avLst/>
                <a:gdLst/>
                <a:ahLst/>
                <a:cxnLst/>
                <a:rect l="l" t="t" r="r" b="b"/>
                <a:pathLst>
                  <a:path w="121" h="116" extrusionOk="0">
                    <a:moveTo>
                      <a:pt x="96" y="11"/>
                    </a:moveTo>
                    <a:cubicBezTo>
                      <a:pt x="57" y="0"/>
                      <a:pt x="26" y="40"/>
                      <a:pt x="11" y="71"/>
                    </a:cubicBezTo>
                    <a:cubicBezTo>
                      <a:pt x="7" y="79"/>
                      <a:pt x="4" y="88"/>
                      <a:pt x="2" y="98"/>
                    </a:cubicBezTo>
                    <a:cubicBezTo>
                      <a:pt x="0" y="103"/>
                      <a:pt x="0" y="110"/>
                      <a:pt x="5" y="113"/>
                    </a:cubicBezTo>
                    <a:cubicBezTo>
                      <a:pt x="10" y="116"/>
                      <a:pt x="15" y="115"/>
                      <a:pt x="20" y="113"/>
                    </a:cubicBezTo>
                    <a:cubicBezTo>
                      <a:pt x="29" y="109"/>
                      <a:pt x="38" y="103"/>
                      <a:pt x="46" y="98"/>
                    </a:cubicBezTo>
                    <a:cubicBezTo>
                      <a:pt x="56" y="90"/>
                      <a:pt x="121" y="35"/>
                      <a:pt x="87" y="24"/>
                    </a:cubicBezTo>
                    <a:cubicBezTo>
                      <a:pt x="72" y="19"/>
                      <a:pt x="55" y="34"/>
                      <a:pt x="46" y="43"/>
                    </a:cubicBezTo>
                    <a:cubicBezTo>
                      <a:pt x="39" y="50"/>
                      <a:pt x="33" y="58"/>
                      <a:pt x="28" y="66"/>
                    </a:cubicBezTo>
                    <a:cubicBezTo>
                      <a:pt x="25" y="71"/>
                      <a:pt x="23" y="75"/>
                      <a:pt x="21" y="80"/>
                    </a:cubicBezTo>
                    <a:cubicBezTo>
                      <a:pt x="19" y="83"/>
                      <a:pt x="16" y="87"/>
                      <a:pt x="17" y="91"/>
                    </a:cubicBezTo>
                    <a:cubicBezTo>
                      <a:pt x="18" y="107"/>
                      <a:pt x="47" y="83"/>
                      <a:pt x="51" y="80"/>
                    </a:cubicBezTo>
                    <a:cubicBezTo>
                      <a:pt x="60" y="72"/>
                      <a:pt x="68" y="64"/>
                      <a:pt x="75" y="54"/>
                    </a:cubicBezTo>
                    <a:cubicBezTo>
                      <a:pt x="79" y="48"/>
                      <a:pt x="85" y="42"/>
                      <a:pt x="81" y="35"/>
                    </a:cubicBezTo>
                    <a:cubicBezTo>
                      <a:pt x="81" y="35"/>
                      <a:pt x="80" y="34"/>
                      <a:pt x="79" y="35"/>
                    </a:cubicBezTo>
                    <a:cubicBezTo>
                      <a:pt x="62" y="44"/>
                      <a:pt x="48" y="56"/>
                      <a:pt x="37" y="73"/>
                    </a:cubicBezTo>
                    <a:cubicBezTo>
                      <a:pt x="36" y="74"/>
                      <a:pt x="38" y="76"/>
                      <a:pt x="39" y="75"/>
                    </a:cubicBezTo>
                    <a:cubicBezTo>
                      <a:pt x="48" y="61"/>
                      <a:pt x="60" y="50"/>
                      <a:pt x="74" y="41"/>
                    </a:cubicBezTo>
                    <a:cubicBezTo>
                      <a:pt x="77" y="39"/>
                      <a:pt x="78" y="37"/>
                      <a:pt x="78" y="41"/>
                    </a:cubicBezTo>
                    <a:cubicBezTo>
                      <a:pt x="79" y="44"/>
                      <a:pt x="78" y="44"/>
                      <a:pt x="77" y="46"/>
                    </a:cubicBezTo>
                    <a:cubicBezTo>
                      <a:pt x="76" y="50"/>
                      <a:pt x="72" y="53"/>
                      <a:pt x="69" y="57"/>
                    </a:cubicBezTo>
                    <a:cubicBezTo>
                      <a:pt x="64" y="63"/>
                      <a:pt x="59" y="69"/>
                      <a:pt x="54" y="74"/>
                    </a:cubicBezTo>
                    <a:cubicBezTo>
                      <a:pt x="48" y="80"/>
                      <a:pt x="41" y="85"/>
                      <a:pt x="34" y="89"/>
                    </a:cubicBezTo>
                    <a:cubicBezTo>
                      <a:pt x="32" y="90"/>
                      <a:pt x="31" y="91"/>
                      <a:pt x="29" y="92"/>
                    </a:cubicBezTo>
                    <a:cubicBezTo>
                      <a:pt x="25" y="94"/>
                      <a:pt x="24" y="95"/>
                      <a:pt x="22" y="90"/>
                    </a:cubicBezTo>
                    <a:cubicBezTo>
                      <a:pt x="20" y="85"/>
                      <a:pt x="23" y="82"/>
                      <a:pt x="25" y="77"/>
                    </a:cubicBezTo>
                    <a:cubicBezTo>
                      <a:pt x="33" y="63"/>
                      <a:pt x="43" y="49"/>
                      <a:pt x="56" y="39"/>
                    </a:cubicBezTo>
                    <a:cubicBezTo>
                      <a:pt x="61" y="35"/>
                      <a:pt x="68" y="30"/>
                      <a:pt x="75" y="28"/>
                    </a:cubicBezTo>
                    <a:cubicBezTo>
                      <a:pt x="81" y="26"/>
                      <a:pt x="85" y="26"/>
                      <a:pt x="90" y="30"/>
                    </a:cubicBezTo>
                    <a:cubicBezTo>
                      <a:pt x="95" y="35"/>
                      <a:pt x="94" y="39"/>
                      <a:pt x="91" y="45"/>
                    </a:cubicBezTo>
                    <a:cubicBezTo>
                      <a:pt x="84" y="58"/>
                      <a:pt x="72" y="70"/>
                      <a:pt x="62" y="80"/>
                    </a:cubicBezTo>
                    <a:cubicBezTo>
                      <a:pt x="50" y="91"/>
                      <a:pt x="37" y="102"/>
                      <a:pt x="23" y="109"/>
                    </a:cubicBezTo>
                    <a:cubicBezTo>
                      <a:pt x="20" y="110"/>
                      <a:pt x="15" y="114"/>
                      <a:pt x="12" y="113"/>
                    </a:cubicBezTo>
                    <a:cubicBezTo>
                      <a:pt x="9" y="112"/>
                      <a:pt x="5" y="103"/>
                      <a:pt x="5" y="101"/>
                    </a:cubicBezTo>
                    <a:cubicBezTo>
                      <a:pt x="5" y="100"/>
                      <a:pt x="6" y="98"/>
                      <a:pt x="6" y="97"/>
                    </a:cubicBezTo>
                    <a:cubicBezTo>
                      <a:pt x="9" y="89"/>
                      <a:pt x="12" y="81"/>
                      <a:pt x="15" y="73"/>
                    </a:cubicBezTo>
                    <a:cubicBezTo>
                      <a:pt x="29" y="44"/>
                      <a:pt x="58" y="3"/>
                      <a:pt x="95" y="14"/>
                    </a:cubicBezTo>
                    <a:cubicBezTo>
                      <a:pt x="96" y="14"/>
                      <a:pt x="97" y="12"/>
                      <a:pt x="96" y="1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2" name="Google Shape;142;p2"/>
              <p:cNvSpPr/>
              <p:nvPr/>
            </p:nvSpPr>
            <p:spPr>
              <a:xfrm>
                <a:off x="5962651" y="4927601"/>
                <a:ext cx="277812" cy="312738"/>
              </a:xfrm>
              <a:custGeom>
                <a:avLst/>
                <a:gdLst/>
                <a:ahLst/>
                <a:cxnLst/>
                <a:rect l="l" t="t" r="r" b="b"/>
                <a:pathLst>
                  <a:path w="74" h="83" extrusionOk="0">
                    <a:moveTo>
                      <a:pt x="63" y="1"/>
                    </a:moveTo>
                    <a:cubicBezTo>
                      <a:pt x="67" y="39"/>
                      <a:pt x="29" y="62"/>
                      <a:pt x="2" y="79"/>
                    </a:cubicBezTo>
                    <a:cubicBezTo>
                      <a:pt x="0" y="81"/>
                      <a:pt x="2" y="83"/>
                      <a:pt x="4" y="82"/>
                    </a:cubicBezTo>
                    <a:cubicBezTo>
                      <a:pt x="30" y="66"/>
                      <a:pt x="74" y="38"/>
                      <a:pt x="64" y="1"/>
                    </a:cubicBezTo>
                    <a:cubicBezTo>
                      <a:pt x="64" y="0"/>
                      <a:pt x="63" y="1"/>
                      <a:pt x="63" y="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3" name="Google Shape;143;p2"/>
              <p:cNvSpPr/>
              <p:nvPr/>
            </p:nvSpPr>
            <p:spPr>
              <a:xfrm>
                <a:off x="5740401" y="5319713"/>
                <a:ext cx="584200" cy="463550"/>
              </a:xfrm>
              <a:custGeom>
                <a:avLst/>
                <a:gdLst/>
                <a:ahLst/>
                <a:cxnLst/>
                <a:rect l="l" t="t" r="r" b="b"/>
                <a:pathLst>
                  <a:path w="155" h="123" extrusionOk="0">
                    <a:moveTo>
                      <a:pt x="109" y="25"/>
                    </a:moveTo>
                    <a:cubicBezTo>
                      <a:pt x="125" y="34"/>
                      <a:pt x="141" y="46"/>
                      <a:pt x="148" y="64"/>
                    </a:cubicBezTo>
                    <a:cubicBezTo>
                      <a:pt x="155" y="81"/>
                      <a:pt x="152" y="103"/>
                      <a:pt x="137" y="114"/>
                    </a:cubicBezTo>
                    <a:cubicBezTo>
                      <a:pt x="128" y="122"/>
                      <a:pt x="115" y="123"/>
                      <a:pt x="104" y="121"/>
                    </a:cubicBezTo>
                    <a:cubicBezTo>
                      <a:pt x="92" y="119"/>
                      <a:pt x="81" y="113"/>
                      <a:pt x="71" y="106"/>
                    </a:cubicBezTo>
                    <a:cubicBezTo>
                      <a:pt x="47" y="90"/>
                      <a:pt x="26" y="67"/>
                      <a:pt x="12" y="40"/>
                    </a:cubicBezTo>
                    <a:cubicBezTo>
                      <a:pt x="7" y="32"/>
                      <a:pt x="0" y="16"/>
                      <a:pt x="7" y="8"/>
                    </a:cubicBezTo>
                    <a:cubicBezTo>
                      <a:pt x="13" y="0"/>
                      <a:pt x="27" y="2"/>
                      <a:pt x="36" y="3"/>
                    </a:cubicBezTo>
                    <a:cubicBezTo>
                      <a:pt x="62" y="5"/>
                      <a:pt x="87" y="12"/>
                      <a:pt x="109" y="2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4" name="Google Shape;144;p2"/>
              <p:cNvSpPr/>
              <p:nvPr/>
            </p:nvSpPr>
            <p:spPr>
              <a:xfrm>
                <a:off x="5834063" y="5380038"/>
                <a:ext cx="463550" cy="407988"/>
              </a:xfrm>
              <a:custGeom>
                <a:avLst/>
                <a:gdLst/>
                <a:ahLst/>
                <a:cxnLst/>
                <a:rect l="l" t="t" r="r" b="b"/>
                <a:pathLst>
                  <a:path w="123" h="108" extrusionOk="0">
                    <a:moveTo>
                      <a:pt x="118" y="80"/>
                    </a:moveTo>
                    <a:cubicBezTo>
                      <a:pt x="123" y="40"/>
                      <a:pt x="78" y="15"/>
                      <a:pt x="46" y="6"/>
                    </a:cubicBezTo>
                    <a:cubicBezTo>
                      <a:pt x="37" y="3"/>
                      <a:pt x="27" y="1"/>
                      <a:pt x="18" y="1"/>
                    </a:cubicBezTo>
                    <a:cubicBezTo>
                      <a:pt x="12" y="0"/>
                      <a:pt x="5" y="1"/>
                      <a:pt x="3" y="7"/>
                    </a:cubicBezTo>
                    <a:cubicBezTo>
                      <a:pt x="0" y="12"/>
                      <a:pt x="3" y="17"/>
                      <a:pt x="5" y="21"/>
                    </a:cubicBezTo>
                    <a:cubicBezTo>
                      <a:pt x="10" y="30"/>
                      <a:pt x="18" y="37"/>
                      <a:pt x="25" y="44"/>
                    </a:cubicBezTo>
                    <a:cubicBezTo>
                      <a:pt x="34" y="53"/>
                      <a:pt x="99" y="108"/>
                      <a:pt x="104" y="74"/>
                    </a:cubicBezTo>
                    <a:cubicBezTo>
                      <a:pt x="106" y="58"/>
                      <a:pt x="89" y="44"/>
                      <a:pt x="78" y="36"/>
                    </a:cubicBezTo>
                    <a:cubicBezTo>
                      <a:pt x="70" y="30"/>
                      <a:pt x="62" y="25"/>
                      <a:pt x="53" y="22"/>
                    </a:cubicBezTo>
                    <a:cubicBezTo>
                      <a:pt x="48" y="20"/>
                      <a:pt x="43" y="18"/>
                      <a:pt x="38" y="17"/>
                    </a:cubicBezTo>
                    <a:cubicBezTo>
                      <a:pt x="35" y="16"/>
                      <a:pt x="30" y="14"/>
                      <a:pt x="27" y="15"/>
                    </a:cubicBezTo>
                    <a:cubicBezTo>
                      <a:pt x="11" y="19"/>
                      <a:pt x="39" y="43"/>
                      <a:pt x="43" y="46"/>
                    </a:cubicBezTo>
                    <a:cubicBezTo>
                      <a:pt x="52" y="54"/>
                      <a:pt x="62" y="61"/>
                      <a:pt x="73" y="67"/>
                    </a:cubicBezTo>
                    <a:cubicBezTo>
                      <a:pt x="79" y="70"/>
                      <a:pt x="86" y="74"/>
                      <a:pt x="92" y="69"/>
                    </a:cubicBezTo>
                    <a:cubicBezTo>
                      <a:pt x="93" y="69"/>
                      <a:pt x="92" y="68"/>
                      <a:pt x="92" y="67"/>
                    </a:cubicBezTo>
                    <a:cubicBezTo>
                      <a:pt x="80" y="52"/>
                      <a:pt x="66" y="40"/>
                      <a:pt x="48" y="31"/>
                    </a:cubicBezTo>
                    <a:cubicBezTo>
                      <a:pt x="46" y="31"/>
                      <a:pt x="45" y="33"/>
                      <a:pt x="46" y="34"/>
                    </a:cubicBezTo>
                    <a:cubicBezTo>
                      <a:pt x="61" y="41"/>
                      <a:pt x="74" y="51"/>
                      <a:pt x="85" y="63"/>
                    </a:cubicBezTo>
                    <a:cubicBezTo>
                      <a:pt x="87" y="66"/>
                      <a:pt x="90" y="66"/>
                      <a:pt x="86" y="67"/>
                    </a:cubicBezTo>
                    <a:cubicBezTo>
                      <a:pt x="83" y="68"/>
                      <a:pt x="83" y="67"/>
                      <a:pt x="81" y="67"/>
                    </a:cubicBezTo>
                    <a:cubicBezTo>
                      <a:pt x="77" y="66"/>
                      <a:pt x="73" y="63"/>
                      <a:pt x="69" y="61"/>
                    </a:cubicBezTo>
                    <a:cubicBezTo>
                      <a:pt x="62" y="57"/>
                      <a:pt x="55" y="53"/>
                      <a:pt x="49" y="48"/>
                    </a:cubicBezTo>
                    <a:cubicBezTo>
                      <a:pt x="43" y="43"/>
                      <a:pt x="37" y="38"/>
                      <a:pt x="31" y="31"/>
                    </a:cubicBezTo>
                    <a:cubicBezTo>
                      <a:pt x="30" y="30"/>
                      <a:pt x="29" y="28"/>
                      <a:pt x="27" y="27"/>
                    </a:cubicBezTo>
                    <a:cubicBezTo>
                      <a:pt x="25" y="23"/>
                      <a:pt x="24" y="22"/>
                      <a:pt x="28" y="20"/>
                    </a:cubicBezTo>
                    <a:cubicBezTo>
                      <a:pt x="33" y="17"/>
                      <a:pt x="37" y="19"/>
                      <a:pt x="42" y="21"/>
                    </a:cubicBezTo>
                    <a:cubicBezTo>
                      <a:pt x="57" y="26"/>
                      <a:pt x="72" y="34"/>
                      <a:pt x="84" y="45"/>
                    </a:cubicBezTo>
                    <a:cubicBezTo>
                      <a:pt x="89" y="50"/>
                      <a:pt x="95" y="56"/>
                      <a:pt x="98" y="62"/>
                    </a:cubicBezTo>
                    <a:cubicBezTo>
                      <a:pt x="101" y="68"/>
                      <a:pt x="102" y="72"/>
                      <a:pt x="98" y="77"/>
                    </a:cubicBezTo>
                    <a:cubicBezTo>
                      <a:pt x="95" y="83"/>
                      <a:pt x="90" y="82"/>
                      <a:pt x="84" y="80"/>
                    </a:cubicBezTo>
                    <a:cubicBezTo>
                      <a:pt x="70" y="76"/>
                      <a:pt x="56" y="66"/>
                      <a:pt x="45" y="57"/>
                    </a:cubicBezTo>
                    <a:cubicBezTo>
                      <a:pt x="32" y="48"/>
                      <a:pt x="20" y="37"/>
                      <a:pt x="10" y="24"/>
                    </a:cubicBezTo>
                    <a:cubicBezTo>
                      <a:pt x="8" y="21"/>
                      <a:pt x="4" y="17"/>
                      <a:pt x="4" y="13"/>
                    </a:cubicBezTo>
                    <a:cubicBezTo>
                      <a:pt x="5" y="10"/>
                      <a:pt x="13" y="5"/>
                      <a:pt x="15" y="5"/>
                    </a:cubicBezTo>
                    <a:cubicBezTo>
                      <a:pt x="16" y="5"/>
                      <a:pt x="18" y="5"/>
                      <a:pt x="19" y="5"/>
                    </a:cubicBezTo>
                    <a:cubicBezTo>
                      <a:pt x="28" y="6"/>
                      <a:pt x="36" y="8"/>
                      <a:pt x="44" y="11"/>
                    </a:cubicBezTo>
                    <a:cubicBezTo>
                      <a:pt x="75" y="19"/>
                      <a:pt x="120" y="42"/>
                      <a:pt x="116" y="80"/>
                    </a:cubicBezTo>
                    <a:cubicBezTo>
                      <a:pt x="115" y="81"/>
                      <a:pt x="118" y="81"/>
                      <a:pt x="118" y="8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5" name="Google Shape;145;p2"/>
              <p:cNvSpPr/>
              <p:nvPr/>
            </p:nvSpPr>
            <p:spPr>
              <a:xfrm>
                <a:off x="5883275" y="5541963"/>
                <a:ext cx="346075" cy="252412"/>
              </a:xfrm>
              <a:custGeom>
                <a:avLst/>
                <a:gdLst/>
                <a:ahLst/>
                <a:cxnLst/>
                <a:rect l="l" t="t" r="r" b="b"/>
                <a:pathLst>
                  <a:path w="92" h="67" extrusionOk="0">
                    <a:moveTo>
                      <a:pt x="91" y="49"/>
                    </a:moveTo>
                    <a:cubicBezTo>
                      <a:pt x="55" y="60"/>
                      <a:pt x="25" y="26"/>
                      <a:pt x="4" y="2"/>
                    </a:cubicBezTo>
                    <a:cubicBezTo>
                      <a:pt x="3" y="0"/>
                      <a:pt x="0" y="2"/>
                      <a:pt x="2" y="4"/>
                    </a:cubicBezTo>
                    <a:cubicBezTo>
                      <a:pt x="22" y="28"/>
                      <a:pt x="56" y="67"/>
                      <a:pt x="91" y="51"/>
                    </a:cubicBezTo>
                    <a:cubicBezTo>
                      <a:pt x="92" y="50"/>
                      <a:pt x="91" y="49"/>
                      <a:pt x="91" y="4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6" name="Google Shape;146;p2"/>
              <p:cNvSpPr/>
              <p:nvPr/>
            </p:nvSpPr>
            <p:spPr>
              <a:xfrm>
                <a:off x="5053013" y="5180013"/>
                <a:ext cx="660400" cy="342900"/>
              </a:xfrm>
              <a:custGeom>
                <a:avLst/>
                <a:gdLst/>
                <a:ahLst/>
                <a:cxnLst/>
                <a:rect l="l" t="t" r="r" b="b"/>
                <a:pathLst>
                  <a:path w="175" h="91" extrusionOk="0">
                    <a:moveTo>
                      <a:pt x="80" y="1"/>
                    </a:moveTo>
                    <a:cubicBezTo>
                      <a:pt x="61" y="0"/>
                      <a:pt x="41" y="2"/>
                      <a:pt x="26" y="13"/>
                    </a:cubicBezTo>
                    <a:cubicBezTo>
                      <a:pt x="10" y="23"/>
                      <a:pt x="0" y="44"/>
                      <a:pt x="7" y="61"/>
                    </a:cubicBezTo>
                    <a:cubicBezTo>
                      <a:pt x="11" y="72"/>
                      <a:pt x="21" y="81"/>
                      <a:pt x="31" y="85"/>
                    </a:cubicBezTo>
                    <a:cubicBezTo>
                      <a:pt x="42" y="90"/>
                      <a:pt x="54" y="91"/>
                      <a:pt x="66" y="90"/>
                    </a:cubicBezTo>
                    <a:cubicBezTo>
                      <a:pt x="96" y="90"/>
                      <a:pt x="126" y="82"/>
                      <a:pt x="152" y="68"/>
                    </a:cubicBezTo>
                    <a:cubicBezTo>
                      <a:pt x="160" y="63"/>
                      <a:pt x="175" y="54"/>
                      <a:pt x="174" y="43"/>
                    </a:cubicBezTo>
                    <a:cubicBezTo>
                      <a:pt x="174" y="33"/>
                      <a:pt x="160" y="27"/>
                      <a:pt x="153" y="23"/>
                    </a:cubicBezTo>
                    <a:cubicBezTo>
                      <a:pt x="130" y="11"/>
                      <a:pt x="105" y="3"/>
                      <a:pt x="80" y="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7" name="Google Shape;147;p2"/>
              <p:cNvSpPr/>
              <p:nvPr/>
            </p:nvSpPr>
            <p:spPr>
              <a:xfrm>
                <a:off x="5099051" y="5202238"/>
                <a:ext cx="520700" cy="268288"/>
              </a:xfrm>
              <a:custGeom>
                <a:avLst/>
                <a:gdLst/>
                <a:ahLst/>
                <a:cxnLst/>
                <a:rect l="l" t="t" r="r" b="b"/>
                <a:pathLst>
                  <a:path w="138" h="71" extrusionOk="0">
                    <a:moveTo>
                      <a:pt x="0" y="36"/>
                    </a:moveTo>
                    <a:cubicBezTo>
                      <a:pt x="18" y="0"/>
                      <a:pt x="69" y="4"/>
                      <a:pt x="101" y="14"/>
                    </a:cubicBezTo>
                    <a:cubicBezTo>
                      <a:pt x="110" y="17"/>
                      <a:pt x="119" y="20"/>
                      <a:pt x="128" y="25"/>
                    </a:cubicBezTo>
                    <a:cubicBezTo>
                      <a:pt x="132" y="28"/>
                      <a:pt x="138" y="32"/>
                      <a:pt x="137" y="38"/>
                    </a:cubicBezTo>
                    <a:cubicBezTo>
                      <a:pt x="136" y="44"/>
                      <a:pt x="131" y="47"/>
                      <a:pt x="127" y="49"/>
                    </a:cubicBezTo>
                    <a:cubicBezTo>
                      <a:pt x="118" y="53"/>
                      <a:pt x="107" y="56"/>
                      <a:pt x="98" y="58"/>
                    </a:cubicBezTo>
                    <a:cubicBezTo>
                      <a:pt x="86" y="60"/>
                      <a:pt x="1" y="71"/>
                      <a:pt x="15" y="39"/>
                    </a:cubicBezTo>
                    <a:cubicBezTo>
                      <a:pt x="22" y="25"/>
                      <a:pt x="44" y="22"/>
                      <a:pt x="58" y="21"/>
                    </a:cubicBezTo>
                    <a:cubicBezTo>
                      <a:pt x="68" y="21"/>
                      <a:pt x="77" y="22"/>
                      <a:pt x="87" y="24"/>
                    </a:cubicBezTo>
                    <a:cubicBezTo>
                      <a:pt x="92" y="24"/>
                      <a:pt x="97" y="26"/>
                      <a:pt x="102" y="27"/>
                    </a:cubicBezTo>
                    <a:cubicBezTo>
                      <a:pt x="105" y="28"/>
                      <a:pt x="110" y="29"/>
                      <a:pt x="112" y="32"/>
                    </a:cubicBezTo>
                    <a:cubicBezTo>
                      <a:pt x="123" y="44"/>
                      <a:pt x="86" y="49"/>
                      <a:pt x="81" y="49"/>
                    </a:cubicBezTo>
                    <a:cubicBezTo>
                      <a:pt x="69" y="51"/>
                      <a:pt x="57" y="52"/>
                      <a:pt x="46" y="50"/>
                    </a:cubicBezTo>
                    <a:cubicBezTo>
                      <a:pt x="39" y="49"/>
                      <a:pt x="31" y="49"/>
                      <a:pt x="28" y="42"/>
                    </a:cubicBezTo>
                    <a:cubicBezTo>
                      <a:pt x="27" y="41"/>
                      <a:pt x="28" y="40"/>
                      <a:pt x="29" y="40"/>
                    </a:cubicBezTo>
                    <a:cubicBezTo>
                      <a:pt x="47" y="34"/>
                      <a:pt x="66" y="32"/>
                      <a:pt x="86" y="34"/>
                    </a:cubicBezTo>
                    <a:cubicBezTo>
                      <a:pt x="87" y="35"/>
                      <a:pt x="87" y="37"/>
                      <a:pt x="85" y="37"/>
                    </a:cubicBezTo>
                    <a:cubicBezTo>
                      <a:pt x="69" y="35"/>
                      <a:pt x="53" y="36"/>
                      <a:pt x="37" y="41"/>
                    </a:cubicBezTo>
                    <a:cubicBezTo>
                      <a:pt x="34" y="41"/>
                      <a:pt x="32" y="40"/>
                      <a:pt x="34" y="44"/>
                    </a:cubicBezTo>
                    <a:cubicBezTo>
                      <a:pt x="36" y="46"/>
                      <a:pt x="36" y="45"/>
                      <a:pt x="38" y="46"/>
                    </a:cubicBezTo>
                    <a:cubicBezTo>
                      <a:pt x="42" y="48"/>
                      <a:pt x="47" y="47"/>
                      <a:pt x="52" y="48"/>
                    </a:cubicBezTo>
                    <a:cubicBezTo>
                      <a:pt x="60" y="48"/>
                      <a:pt x="67" y="48"/>
                      <a:pt x="75" y="48"/>
                    </a:cubicBezTo>
                    <a:cubicBezTo>
                      <a:pt x="83" y="47"/>
                      <a:pt x="91" y="45"/>
                      <a:pt x="99" y="43"/>
                    </a:cubicBezTo>
                    <a:cubicBezTo>
                      <a:pt x="101" y="43"/>
                      <a:pt x="103" y="42"/>
                      <a:pt x="105" y="41"/>
                    </a:cubicBezTo>
                    <a:cubicBezTo>
                      <a:pt x="109" y="40"/>
                      <a:pt x="110" y="40"/>
                      <a:pt x="108" y="35"/>
                    </a:cubicBezTo>
                    <a:cubicBezTo>
                      <a:pt x="106" y="30"/>
                      <a:pt x="101" y="30"/>
                      <a:pt x="96" y="29"/>
                    </a:cubicBezTo>
                    <a:cubicBezTo>
                      <a:pt x="81" y="25"/>
                      <a:pt x="64" y="23"/>
                      <a:pt x="48" y="26"/>
                    </a:cubicBezTo>
                    <a:cubicBezTo>
                      <a:pt x="41" y="27"/>
                      <a:pt x="33" y="29"/>
                      <a:pt x="27" y="33"/>
                    </a:cubicBezTo>
                    <a:cubicBezTo>
                      <a:pt x="21" y="36"/>
                      <a:pt x="18" y="39"/>
                      <a:pt x="18" y="45"/>
                    </a:cubicBezTo>
                    <a:cubicBezTo>
                      <a:pt x="18" y="51"/>
                      <a:pt x="22" y="54"/>
                      <a:pt x="28" y="56"/>
                    </a:cubicBezTo>
                    <a:cubicBezTo>
                      <a:pt x="43" y="59"/>
                      <a:pt x="59" y="59"/>
                      <a:pt x="74" y="58"/>
                    </a:cubicBezTo>
                    <a:cubicBezTo>
                      <a:pt x="90" y="57"/>
                      <a:pt x="106" y="54"/>
                      <a:pt x="121" y="49"/>
                    </a:cubicBezTo>
                    <a:cubicBezTo>
                      <a:pt x="124" y="48"/>
                      <a:pt x="130" y="46"/>
                      <a:pt x="132" y="43"/>
                    </a:cubicBezTo>
                    <a:cubicBezTo>
                      <a:pt x="133" y="40"/>
                      <a:pt x="129" y="31"/>
                      <a:pt x="127" y="30"/>
                    </a:cubicBezTo>
                    <a:cubicBezTo>
                      <a:pt x="126" y="29"/>
                      <a:pt x="125" y="29"/>
                      <a:pt x="124" y="28"/>
                    </a:cubicBezTo>
                    <a:cubicBezTo>
                      <a:pt x="116" y="24"/>
                      <a:pt x="108" y="21"/>
                      <a:pt x="100" y="19"/>
                    </a:cubicBezTo>
                    <a:cubicBezTo>
                      <a:pt x="70" y="10"/>
                      <a:pt x="19" y="3"/>
                      <a:pt x="2" y="38"/>
                    </a:cubicBezTo>
                    <a:cubicBezTo>
                      <a:pt x="2" y="39"/>
                      <a:pt x="0" y="38"/>
                      <a:pt x="0" y="3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8" name="Google Shape;148;p2"/>
              <p:cNvSpPr/>
              <p:nvPr/>
            </p:nvSpPr>
            <p:spPr>
              <a:xfrm>
                <a:off x="5113338" y="5407026"/>
                <a:ext cx="388938" cy="127000"/>
              </a:xfrm>
              <a:custGeom>
                <a:avLst/>
                <a:gdLst/>
                <a:ahLst/>
                <a:cxnLst/>
                <a:rect l="l" t="t" r="r" b="b"/>
                <a:pathLst>
                  <a:path w="103" h="34" extrusionOk="0">
                    <a:moveTo>
                      <a:pt x="1" y="1"/>
                    </a:moveTo>
                    <a:cubicBezTo>
                      <a:pt x="26" y="29"/>
                      <a:pt x="69" y="17"/>
                      <a:pt x="100" y="9"/>
                    </a:cubicBezTo>
                    <a:cubicBezTo>
                      <a:pt x="102" y="8"/>
                      <a:pt x="103" y="11"/>
                      <a:pt x="101" y="12"/>
                    </a:cubicBezTo>
                    <a:cubicBezTo>
                      <a:pt x="71" y="20"/>
                      <a:pt x="21" y="34"/>
                      <a:pt x="0" y="2"/>
                    </a:cubicBezTo>
                    <a:cubicBezTo>
                      <a:pt x="0" y="1"/>
                      <a:pt x="1" y="0"/>
                      <a:pt x="1" y="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9" name="Google Shape;149;p2"/>
              <p:cNvSpPr/>
              <p:nvPr/>
            </p:nvSpPr>
            <p:spPr>
              <a:xfrm>
                <a:off x="5486401" y="5365751"/>
                <a:ext cx="358775" cy="650875"/>
              </a:xfrm>
              <a:custGeom>
                <a:avLst/>
                <a:gdLst/>
                <a:ahLst/>
                <a:cxnLst/>
                <a:rect l="l" t="t" r="r" b="b"/>
                <a:pathLst>
                  <a:path w="95" h="173" extrusionOk="0">
                    <a:moveTo>
                      <a:pt x="5" y="88"/>
                    </a:moveTo>
                    <a:cubicBezTo>
                      <a:pt x="1" y="106"/>
                      <a:pt x="0" y="126"/>
                      <a:pt x="8" y="143"/>
                    </a:cubicBezTo>
                    <a:cubicBezTo>
                      <a:pt x="15" y="160"/>
                      <a:pt x="34" y="173"/>
                      <a:pt x="52" y="170"/>
                    </a:cubicBezTo>
                    <a:cubicBezTo>
                      <a:pt x="64" y="167"/>
                      <a:pt x="74" y="159"/>
                      <a:pt x="80" y="149"/>
                    </a:cubicBezTo>
                    <a:cubicBezTo>
                      <a:pt x="86" y="139"/>
                      <a:pt x="89" y="127"/>
                      <a:pt x="91" y="115"/>
                    </a:cubicBezTo>
                    <a:cubicBezTo>
                      <a:pt x="95" y="86"/>
                      <a:pt x="92" y="55"/>
                      <a:pt x="82" y="27"/>
                    </a:cubicBezTo>
                    <a:cubicBezTo>
                      <a:pt x="79" y="18"/>
                      <a:pt x="72" y="2"/>
                      <a:pt x="61" y="1"/>
                    </a:cubicBezTo>
                    <a:cubicBezTo>
                      <a:pt x="52" y="0"/>
                      <a:pt x="44" y="13"/>
                      <a:pt x="38" y="20"/>
                    </a:cubicBezTo>
                    <a:cubicBezTo>
                      <a:pt x="22" y="40"/>
                      <a:pt x="11" y="63"/>
                      <a:pt x="5" y="8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0" name="Google Shape;150;p2"/>
              <p:cNvSpPr/>
              <p:nvPr/>
            </p:nvSpPr>
            <p:spPr>
              <a:xfrm>
                <a:off x="5494338" y="5459413"/>
                <a:ext cx="263525" cy="531813"/>
              </a:xfrm>
              <a:custGeom>
                <a:avLst/>
                <a:gdLst/>
                <a:ahLst/>
                <a:cxnLst/>
                <a:rect l="l" t="t" r="r" b="b"/>
                <a:pathLst>
                  <a:path w="70" h="141" extrusionOk="0">
                    <a:moveTo>
                      <a:pt x="33" y="136"/>
                    </a:moveTo>
                    <a:cubicBezTo>
                      <a:pt x="0" y="113"/>
                      <a:pt x="12" y="63"/>
                      <a:pt x="27" y="33"/>
                    </a:cubicBezTo>
                    <a:cubicBezTo>
                      <a:pt x="31" y="25"/>
                      <a:pt x="36" y="16"/>
                      <a:pt x="42" y="9"/>
                    </a:cubicBezTo>
                    <a:cubicBezTo>
                      <a:pt x="45" y="4"/>
                      <a:pt x="50" y="0"/>
                      <a:pt x="57" y="2"/>
                    </a:cubicBezTo>
                    <a:cubicBezTo>
                      <a:pt x="62" y="3"/>
                      <a:pt x="64" y="9"/>
                      <a:pt x="65" y="13"/>
                    </a:cubicBezTo>
                    <a:cubicBezTo>
                      <a:pt x="68" y="23"/>
                      <a:pt x="69" y="34"/>
                      <a:pt x="69" y="43"/>
                    </a:cubicBezTo>
                    <a:cubicBezTo>
                      <a:pt x="70" y="56"/>
                      <a:pt x="67" y="141"/>
                      <a:pt x="38" y="122"/>
                    </a:cubicBezTo>
                    <a:cubicBezTo>
                      <a:pt x="25" y="113"/>
                      <a:pt x="25" y="91"/>
                      <a:pt x="27" y="77"/>
                    </a:cubicBezTo>
                    <a:cubicBezTo>
                      <a:pt x="28" y="67"/>
                      <a:pt x="30" y="58"/>
                      <a:pt x="34" y="49"/>
                    </a:cubicBezTo>
                    <a:cubicBezTo>
                      <a:pt x="36" y="44"/>
                      <a:pt x="38" y="39"/>
                      <a:pt x="40" y="35"/>
                    </a:cubicBezTo>
                    <a:cubicBezTo>
                      <a:pt x="41" y="32"/>
                      <a:pt x="43" y="27"/>
                      <a:pt x="46" y="25"/>
                    </a:cubicBezTo>
                    <a:cubicBezTo>
                      <a:pt x="60" y="16"/>
                      <a:pt x="59" y="53"/>
                      <a:pt x="59" y="58"/>
                    </a:cubicBezTo>
                    <a:cubicBezTo>
                      <a:pt x="58" y="70"/>
                      <a:pt x="57" y="82"/>
                      <a:pt x="54" y="94"/>
                    </a:cubicBezTo>
                    <a:cubicBezTo>
                      <a:pt x="52" y="100"/>
                      <a:pt x="50" y="108"/>
                      <a:pt x="43" y="110"/>
                    </a:cubicBezTo>
                    <a:cubicBezTo>
                      <a:pt x="42" y="110"/>
                      <a:pt x="41" y="109"/>
                      <a:pt x="41" y="109"/>
                    </a:cubicBezTo>
                    <a:cubicBezTo>
                      <a:pt x="38" y="89"/>
                      <a:pt x="38" y="70"/>
                      <a:pt x="44" y="52"/>
                    </a:cubicBezTo>
                    <a:cubicBezTo>
                      <a:pt x="45" y="50"/>
                      <a:pt x="47" y="51"/>
                      <a:pt x="47" y="52"/>
                    </a:cubicBezTo>
                    <a:cubicBezTo>
                      <a:pt x="42" y="68"/>
                      <a:pt x="41" y="84"/>
                      <a:pt x="43" y="100"/>
                    </a:cubicBezTo>
                    <a:cubicBezTo>
                      <a:pt x="43" y="104"/>
                      <a:pt x="42" y="106"/>
                      <a:pt x="45" y="104"/>
                    </a:cubicBezTo>
                    <a:cubicBezTo>
                      <a:pt x="48" y="102"/>
                      <a:pt x="47" y="102"/>
                      <a:pt x="48" y="100"/>
                    </a:cubicBezTo>
                    <a:cubicBezTo>
                      <a:pt x="50" y="96"/>
                      <a:pt x="51" y="91"/>
                      <a:pt x="52" y="87"/>
                    </a:cubicBezTo>
                    <a:cubicBezTo>
                      <a:pt x="54" y="80"/>
                      <a:pt x="55" y="72"/>
                      <a:pt x="56" y="64"/>
                    </a:cubicBezTo>
                    <a:cubicBezTo>
                      <a:pt x="56" y="56"/>
                      <a:pt x="56" y="48"/>
                      <a:pt x="55" y="40"/>
                    </a:cubicBezTo>
                    <a:cubicBezTo>
                      <a:pt x="55" y="38"/>
                      <a:pt x="55" y="35"/>
                      <a:pt x="54" y="34"/>
                    </a:cubicBezTo>
                    <a:cubicBezTo>
                      <a:pt x="53" y="29"/>
                      <a:pt x="53" y="28"/>
                      <a:pt x="49" y="29"/>
                    </a:cubicBezTo>
                    <a:cubicBezTo>
                      <a:pt x="44" y="31"/>
                      <a:pt x="43" y="35"/>
                      <a:pt x="41" y="40"/>
                    </a:cubicBezTo>
                    <a:cubicBezTo>
                      <a:pt x="34" y="55"/>
                      <a:pt x="29" y="71"/>
                      <a:pt x="30" y="87"/>
                    </a:cubicBezTo>
                    <a:cubicBezTo>
                      <a:pt x="30" y="95"/>
                      <a:pt x="31" y="103"/>
                      <a:pt x="33" y="110"/>
                    </a:cubicBezTo>
                    <a:cubicBezTo>
                      <a:pt x="36" y="115"/>
                      <a:pt x="38" y="119"/>
                      <a:pt x="44" y="120"/>
                    </a:cubicBezTo>
                    <a:cubicBezTo>
                      <a:pt x="50" y="121"/>
                      <a:pt x="54" y="117"/>
                      <a:pt x="56" y="112"/>
                    </a:cubicBezTo>
                    <a:cubicBezTo>
                      <a:pt x="62" y="98"/>
                      <a:pt x="64" y="82"/>
                      <a:pt x="65" y="67"/>
                    </a:cubicBezTo>
                    <a:cubicBezTo>
                      <a:pt x="67" y="51"/>
                      <a:pt x="67" y="34"/>
                      <a:pt x="64" y="19"/>
                    </a:cubicBezTo>
                    <a:cubicBezTo>
                      <a:pt x="64" y="16"/>
                      <a:pt x="63" y="9"/>
                      <a:pt x="60" y="7"/>
                    </a:cubicBezTo>
                    <a:cubicBezTo>
                      <a:pt x="57" y="6"/>
                      <a:pt x="49" y="8"/>
                      <a:pt x="47" y="10"/>
                    </a:cubicBezTo>
                    <a:cubicBezTo>
                      <a:pt x="46" y="11"/>
                      <a:pt x="45" y="12"/>
                      <a:pt x="44" y="13"/>
                    </a:cubicBezTo>
                    <a:cubicBezTo>
                      <a:pt x="39" y="20"/>
                      <a:pt x="35" y="27"/>
                      <a:pt x="31" y="35"/>
                    </a:cubicBezTo>
                    <a:cubicBezTo>
                      <a:pt x="17" y="63"/>
                      <a:pt x="3" y="112"/>
                      <a:pt x="34" y="134"/>
                    </a:cubicBezTo>
                    <a:cubicBezTo>
                      <a:pt x="35" y="135"/>
                      <a:pt x="34" y="137"/>
                      <a:pt x="33" y="13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1" name="Google Shape;151;p2"/>
              <p:cNvSpPr/>
              <p:nvPr/>
            </p:nvSpPr>
            <p:spPr>
              <a:xfrm>
                <a:off x="5686426" y="5594351"/>
                <a:ext cx="139700" cy="377825"/>
              </a:xfrm>
              <a:custGeom>
                <a:avLst/>
                <a:gdLst/>
                <a:ahLst/>
                <a:cxnLst/>
                <a:rect l="l" t="t" r="r" b="b"/>
                <a:pathLst>
                  <a:path w="37" h="100" extrusionOk="0">
                    <a:moveTo>
                      <a:pt x="1" y="98"/>
                    </a:moveTo>
                    <a:cubicBezTo>
                      <a:pt x="33" y="79"/>
                      <a:pt x="27" y="34"/>
                      <a:pt x="24" y="2"/>
                    </a:cubicBezTo>
                    <a:cubicBezTo>
                      <a:pt x="24" y="0"/>
                      <a:pt x="27" y="0"/>
                      <a:pt x="27" y="2"/>
                    </a:cubicBezTo>
                    <a:cubicBezTo>
                      <a:pt x="31" y="32"/>
                      <a:pt x="37" y="84"/>
                      <a:pt x="1" y="99"/>
                    </a:cubicBezTo>
                    <a:cubicBezTo>
                      <a:pt x="1" y="100"/>
                      <a:pt x="0" y="98"/>
                      <a:pt x="1" y="9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2" name="Google Shape;152;p2"/>
              <p:cNvSpPr/>
              <p:nvPr/>
            </p:nvSpPr>
            <p:spPr>
              <a:xfrm>
                <a:off x="5630863" y="5199063"/>
                <a:ext cx="211138" cy="222250"/>
              </a:xfrm>
              <a:custGeom>
                <a:avLst/>
                <a:gdLst/>
                <a:ahLst/>
                <a:cxnLst/>
                <a:rect l="l" t="t" r="r" b="b"/>
                <a:pathLst>
                  <a:path w="56" h="59" extrusionOk="0">
                    <a:moveTo>
                      <a:pt x="2" y="35"/>
                    </a:moveTo>
                    <a:cubicBezTo>
                      <a:pt x="3" y="44"/>
                      <a:pt x="10" y="53"/>
                      <a:pt x="19" y="57"/>
                    </a:cubicBezTo>
                    <a:cubicBezTo>
                      <a:pt x="22" y="58"/>
                      <a:pt x="26" y="59"/>
                      <a:pt x="30" y="59"/>
                    </a:cubicBezTo>
                    <a:cubicBezTo>
                      <a:pt x="40" y="59"/>
                      <a:pt x="49" y="52"/>
                      <a:pt x="52" y="43"/>
                    </a:cubicBezTo>
                    <a:cubicBezTo>
                      <a:pt x="56" y="33"/>
                      <a:pt x="53" y="22"/>
                      <a:pt x="45" y="15"/>
                    </a:cubicBezTo>
                    <a:cubicBezTo>
                      <a:pt x="28" y="0"/>
                      <a:pt x="0" y="11"/>
                      <a:pt x="2" y="3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3" name="Google Shape;153;p2"/>
              <p:cNvSpPr/>
              <p:nvPr/>
            </p:nvSpPr>
            <p:spPr>
              <a:xfrm>
                <a:off x="5576888" y="5172076"/>
                <a:ext cx="306388" cy="306388"/>
              </a:xfrm>
              <a:custGeom>
                <a:avLst/>
                <a:gdLst/>
                <a:ahLst/>
                <a:cxnLst/>
                <a:rect l="l" t="t" r="r" b="b"/>
                <a:pathLst>
                  <a:path w="81" h="81" extrusionOk="0">
                    <a:moveTo>
                      <a:pt x="26" y="11"/>
                    </a:moveTo>
                    <a:cubicBezTo>
                      <a:pt x="6" y="19"/>
                      <a:pt x="0" y="41"/>
                      <a:pt x="11" y="59"/>
                    </a:cubicBezTo>
                    <a:cubicBezTo>
                      <a:pt x="16" y="67"/>
                      <a:pt x="23" y="76"/>
                      <a:pt x="33" y="78"/>
                    </a:cubicBezTo>
                    <a:cubicBezTo>
                      <a:pt x="43" y="81"/>
                      <a:pt x="53" y="77"/>
                      <a:pt x="61" y="72"/>
                    </a:cubicBezTo>
                    <a:cubicBezTo>
                      <a:pt x="78" y="61"/>
                      <a:pt x="81" y="37"/>
                      <a:pt x="70" y="20"/>
                    </a:cubicBezTo>
                    <a:cubicBezTo>
                      <a:pt x="60" y="5"/>
                      <a:pt x="37" y="0"/>
                      <a:pt x="22" y="12"/>
                    </a:cubicBezTo>
                    <a:cubicBezTo>
                      <a:pt x="21" y="14"/>
                      <a:pt x="23" y="16"/>
                      <a:pt x="24" y="15"/>
                    </a:cubicBezTo>
                    <a:cubicBezTo>
                      <a:pt x="38" y="5"/>
                      <a:pt x="57" y="7"/>
                      <a:pt x="67" y="21"/>
                    </a:cubicBezTo>
                    <a:cubicBezTo>
                      <a:pt x="78" y="36"/>
                      <a:pt x="76" y="59"/>
                      <a:pt x="59" y="70"/>
                    </a:cubicBezTo>
                    <a:cubicBezTo>
                      <a:pt x="53" y="74"/>
                      <a:pt x="44" y="77"/>
                      <a:pt x="36" y="76"/>
                    </a:cubicBezTo>
                    <a:cubicBezTo>
                      <a:pt x="27" y="75"/>
                      <a:pt x="20" y="67"/>
                      <a:pt x="15" y="60"/>
                    </a:cubicBezTo>
                    <a:cubicBezTo>
                      <a:pt x="3" y="43"/>
                      <a:pt x="7" y="21"/>
                      <a:pt x="27" y="13"/>
                    </a:cubicBezTo>
                    <a:cubicBezTo>
                      <a:pt x="28" y="12"/>
                      <a:pt x="27" y="10"/>
                      <a:pt x="26" y="1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154" name="Google Shape;154;p2"/>
            <p:cNvGrpSpPr/>
            <p:nvPr/>
          </p:nvGrpSpPr>
          <p:grpSpPr>
            <a:xfrm>
              <a:off x="1367201" y="-471924"/>
              <a:ext cx="1170944" cy="1170944"/>
              <a:chOff x="3884613" y="4403726"/>
              <a:chExt cx="995363" cy="995363"/>
            </a:xfrm>
          </p:grpSpPr>
          <p:sp>
            <p:nvSpPr>
              <p:cNvPr id="155" name="Google Shape;155;p2"/>
              <p:cNvSpPr/>
              <p:nvPr/>
            </p:nvSpPr>
            <p:spPr>
              <a:xfrm>
                <a:off x="3884613" y="4403726"/>
                <a:ext cx="995363" cy="995363"/>
              </a:xfrm>
              <a:custGeom>
                <a:avLst/>
                <a:gdLst/>
                <a:ahLst/>
                <a:cxnLst/>
                <a:rect l="l" t="t" r="r" b="b"/>
                <a:pathLst>
                  <a:path w="264" h="264" extrusionOk="0">
                    <a:moveTo>
                      <a:pt x="258" y="128"/>
                    </a:moveTo>
                    <a:cubicBezTo>
                      <a:pt x="255" y="125"/>
                      <a:pt x="250" y="123"/>
                      <a:pt x="246" y="122"/>
                    </a:cubicBezTo>
                    <a:cubicBezTo>
                      <a:pt x="238" y="120"/>
                      <a:pt x="231" y="119"/>
                      <a:pt x="224" y="119"/>
                    </a:cubicBezTo>
                    <a:cubicBezTo>
                      <a:pt x="229" y="117"/>
                      <a:pt x="234" y="116"/>
                      <a:pt x="239" y="114"/>
                    </a:cubicBezTo>
                    <a:cubicBezTo>
                      <a:pt x="244" y="112"/>
                      <a:pt x="248" y="110"/>
                      <a:pt x="252" y="107"/>
                    </a:cubicBezTo>
                    <a:cubicBezTo>
                      <a:pt x="256" y="103"/>
                      <a:pt x="258" y="98"/>
                      <a:pt x="257" y="94"/>
                    </a:cubicBezTo>
                    <a:cubicBezTo>
                      <a:pt x="257" y="89"/>
                      <a:pt x="253" y="85"/>
                      <a:pt x="248" y="83"/>
                    </a:cubicBezTo>
                    <a:cubicBezTo>
                      <a:pt x="244" y="82"/>
                      <a:pt x="239" y="82"/>
                      <a:pt x="234" y="82"/>
                    </a:cubicBezTo>
                    <a:cubicBezTo>
                      <a:pt x="224" y="83"/>
                      <a:pt x="213" y="87"/>
                      <a:pt x="203" y="91"/>
                    </a:cubicBezTo>
                    <a:cubicBezTo>
                      <a:pt x="210" y="85"/>
                      <a:pt x="217" y="79"/>
                      <a:pt x="223" y="73"/>
                    </a:cubicBezTo>
                    <a:cubicBezTo>
                      <a:pt x="227" y="70"/>
                      <a:pt x="230" y="66"/>
                      <a:pt x="233" y="62"/>
                    </a:cubicBezTo>
                    <a:cubicBezTo>
                      <a:pt x="235" y="57"/>
                      <a:pt x="235" y="52"/>
                      <a:pt x="232" y="47"/>
                    </a:cubicBezTo>
                    <a:cubicBezTo>
                      <a:pt x="230" y="44"/>
                      <a:pt x="225" y="42"/>
                      <a:pt x="220" y="42"/>
                    </a:cubicBezTo>
                    <a:cubicBezTo>
                      <a:pt x="215" y="42"/>
                      <a:pt x="211" y="44"/>
                      <a:pt x="207" y="46"/>
                    </a:cubicBezTo>
                    <a:cubicBezTo>
                      <a:pt x="197" y="51"/>
                      <a:pt x="189" y="58"/>
                      <a:pt x="182" y="66"/>
                    </a:cubicBezTo>
                    <a:cubicBezTo>
                      <a:pt x="186" y="58"/>
                      <a:pt x="189" y="50"/>
                      <a:pt x="193" y="42"/>
                    </a:cubicBezTo>
                    <a:cubicBezTo>
                      <a:pt x="195" y="37"/>
                      <a:pt x="197" y="33"/>
                      <a:pt x="197" y="28"/>
                    </a:cubicBezTo>
                    <a:cubicBezTo>
                      <a:pt x="197" y="23"/>
                      <a:pt x="195" y="18"/>
                      <a:pt x="191" y="15"/>
                    </a:cubicBezTo>
                    <a:cubicBezTo>
                      <a:pt x="187" y="12"/>
                      <a:pt x="182" y="12"/>
                      <a:pt x="178" y="14"/>
                    </a:cubicBezTo>
                    <a:cubicBezTo>
                      <a:pt x="173" y="16"/>
                      <a:pt x="170" y="20"/>
                      <a:pt x="167" y="24"/>
                    </a:cubicBezTo>
                    <a:cubicBezTo>
                      <a:pt x="160" y="32"/>
                      <a:pt x="156" y="42"/>
                      <a:pt x="152" y="52"/>
                    </a:cubicBezTo>
                    <a:cubicBezTo>
                      <a:pt x="152" y="43"/>
                      <a:pt x="153" y="34"/>
                      <a:pt x="153" y="25"/>
                    </a:cubicBezTo>
                    <a:cubicBezTo>
                      <a:pt x="153" y="20"/>
                      <a:pt x="153" y="15"/>
                      <a:pt x="151" y="11"/>
                    </a:cubicBezTo>
                    <a:cubicBezTo>
                      <a:pt x="149" y="6"/>
                      <a:pt x="145" y="2"/>
                      <a:pt x="141" y="1"/>
                    </a:cubicBezTo>
                    <a:cubicBezTo>
                      <a:pt x="136" y="0"/>
                      <a:pt x="131" y="2"/>
                      <a:pt x="128" y="6"/>
                    </a:cubicBezTo>
                    <a:cubicBezTo>
                      <a:pt x="125" y="9"/>
                      <a:pt x="123" y="14"/>
                      <a:pt x="122" y="18"/>
                    </a:cubicBezTo>
                    <a:cubicBezTo>
                      <a:pt x="120" y="26"/>
                      <a:pt x="119" y="33"/>
                      <a:pt x="119" y="40"/>
                    </a:cubicBezTo>
                    <a:cubicBezTo>
                      <a:pt x="117" y="35"/>
                      <a:pt x="115" y="30"/>
                      <a:pt x="113" y="25"/>
                    </a:cubicBezTo>
                    <a:cubicBezTo>
                      <a:pt x="112" y="20"/>
                      <a:pt x="110" y="16"/>
                      <a:pt x="106" y="12"/>
                    </a:cubicBezTo>
                    <a:cubicBezTo>
                      <a:pt x="103" y="8"/>
                      <a:pt x="98" y="6"/>
                      <a:pt x="93" y="7"/>
                    </a:cubicBezTo>
                    <a:cubicBezTo>
                      <a:pt x="89" y="7"/>
                      <a:pt x="85" y="11"/>
                      <a:pt x="83" y="16"/>
                    </a:cubicBezTo>
                    <a:cubicBezTo>
                      <a:pt x="81" y="20"/>
                      <a:pt x="81" y="25"/>
                      <a:pt x="82" y="30"/>
                    </a:cubicBezTo>
                    <a:cubicBezTo>
                      <a:pt x="83" y="40"/>
                      <a:pt x="86" y="51"/>
                      <a:pt x="90" y="61"/>
                    </a:cubicBezTo>
                    <a:cubicBezTo>
                      <a:pt x="85" y="54"/>
                      <a:pt x="79" y="47"/>
                      <a:pt x="73" y="41"/>
                    </a:cubicBezTo>
                    <a:cubicBezTo>
                      <a:pt x="69" y="37"/>
                      <a:pt x="66" y="34"/>
                      <a:pt x="61" y="31"/>
                    </a:cubicBezTo>
                    <a:cubicBezTo>
                      <a:pt x="57" y="29"/>
                      <a:pt x="51" y="29"/>
                      <a:pt x="47" y="32"/>
                    </a:cubicBezTo>
                    <a:cubicBezTo>
                      <a:pt x="43" y="34"/>
                      <a:pt x="41" y="39"/>
                      <a:pt x="41" y="44"/>
                    </a:cubicBezTo>
                    <a:cubicBezTo>
                      <a:pt x="41" y="49"/>
                      <a:pt x="43" y="53"/>
                      <a:pt x="46" y="57"/>
                    </a:cubicBezTo>
                    <a:cubicBezTo>
                      <a:pt x="51" y="67"/>
                      <a:pt x="58" y="75"/>
                      <a:pt x="66" y="83"/>
                    </a:cubicBezTo>
                    <a:cubicBezTo>
                      <a:pt x="58" y="78"/>
                      <a:pt x="50" y="75"/>
                      <a:pt x="42" y="71"/>
                    </a:cubicBezTo>
                    <a:cubicBezTo>
                      <a:pt x="37" y="69"/>
                      <a:pt x="32" y="67"/>
                      <a:pt x="27" y="67"/>
                    </a:cubicBezTo>
                    <a:cubicBezTo>
                      <a:pt x="23" y="67"/>
                      <a:pt x="17" y="69"/>
                      <a:pt x="15" y="73"/>
                    </a:cubicBezTo>
                    <a:cubicBezTo>
                      <a:pt x="12" y="77"/>
                      <a:pt x="12" y="82"/>
                      <a:pt x="14" y="86"/>
                    </a:cubicBezTo>
                    <a:cubicBezTo>
                      <a:pt x="16" y="91"/>
                      <a:pt x="20" y="94"/>
                      <a:pt x="23" y="97"/>
                    </a:cubicBezTo>
                    <a:cubicBezTo>
                      <a:pt x="32" y="104"/>
                      <a:pt x="42" y="108"/>
                      <a:pt x="52" y="112"/>
                    </a:cubicBezTo>
                    <a:cubicBezTo>
                      <a:pt x="43" y="112"/>
                      <a:pt x="34" y="111"/>
                      <a:pt x="25" y="111"/>
                    </a:cubicBezTo>
                    <a:cubicBezTo>
                      <a:pt x="20" y="111"/>
                      <a:pt x="15" y="111"/>
                      <a:pt x="10" y="113"/>
                    </a:cubicBezTo>
                    <a:cubicBezTo>
                      <a:pt x="6" y="115"/>
                      <a:pt x="2" y="119"/>
                      <a:pt x="1" y="123"/>
                    </a:cubicBezTo>
                    <a:cubicBezTo>
                      <a:pt x="0" y="128"/>
                      <a:pt x="2" y="133"/>
                      <a:pt x="6" y="136"/>
                    </a:cubicBezTo>
                    <a:cubicBezTo>
                      <a:pt x="9" y="139"/>
                      <a:pt x="14" y="141"/>
                      <a:pt x="18" y="142"/>
                    </a:cubicBezTo>
                    <a:cubicBezTo>
                      <a:pt x="25" y="144"/>
                      <a:pt x="33" y="145"/>
                      <a:pt x="40" y="145"/>
                    </a:cubicBezTo>
                    <a:cubicBezTo>
                      <a:pt x="35" y="147"/>
                      <a:pt x="30" y="149"/>
                      <a:pt x="25" y="151"/>
                    </a:cubicBezTo>
                    <a:cubicBezTo>
                      <a:pt x="20" y="153"/>
                      <a:pt x="15" y="154"/>
                      <a:pt x="12" y="158"/>
                    </a:cubicBezTo>
                    <a:cubicBezTo>
                      <a:pt x="8" y="161"/>
                      <a:pt x="5" y="166"/>
                      <a:pt x="6" y="171"/>
                    </a:cubicBezTo>
                    <a:cubicBezTo>
                      <a:pt x="7" y="175"/>
                      <a:pt x="11" y="179"/>
                      <a:pt x="15" y="181"/>
                    </a:cubicBezTo>
                    <a:cubicBezTo>
                      <a:pt x="20" y="183"/>
                      <a:pt x="25" y="183"/>
                      <a:pt x="29" y="182"/>
                    </a:cubicBezTo>
                    <a:cubicBezTo>
                      <a:pt x="40" y="181"/>
                      <a:pt x="50" y="178"/>
                      <a:pt x="60" y="174"/>
                    </a:cubicBezTo>
                    <a:cubicBezTo>
                      <a:pt x="53" y="179"/>
                      <a:pt x="47" y="185"/>
                      <a:pt x="40" y="191"/>
                    </a:cubicBezTo>
                    <a:cubicBezTo>
                      <a:pt x="37" y="195"/>
                      <a:pt x="33" y="198"/>
                      <a:pt x="31" y="203"/>
                    </a:cubicBezTo>
                    <a:cubicBezTo>
                      <a:pt x="29" y="207"/>
                      <a:pt x="29" y="213"/>
                      <a:pt x="31" y="217"/>
                    </a:cubicBezTo>
                    <a:cubicBezTo>
                      <a:pt x="34" y="221"/>
                      <a:pt x="39" y="223"/>
                      <a:pt x="44" y="223"/>
                    </a:cubicBezTo>
                    <a:cubicBezTo>
                      <a:pt x="48" y="223"/>
                      <a:pt x="53" y="221"/>
                      <a:pt x="57" y="218"/>
                    </a:cubicBezTo>
                    <a:cubicBezTo>
                      <a:pt x="66" y="213"/>
                      <a:pt x="75" y="206"/>
                      <a:pt x="82" y="198"/>
                    </a:cubicBezTo>
                    <a:cubicBezTo>
                      <a:pt x="78" y="206"/>
                      <a:pt x="74" y="214"/>
                      <a:pt x="71" y="222"/>
                    </a:cubicBezTo>
                    <a:cubicBezTo>
                      <a:pt x="69" y="227"/>
                      <a:pt x="67" y="232"/>
                      <a:pt x="67" y="237"/>
                    </a:cubicBezTo>
                    <a:cubicBezTo>
                      <a:pt x="67" y="241"/>
                      <a:pt x="68" y="247"/>
                      <a:pt x="73" y="250"/>
                    </a:cubicBezTo>
                    <a:cubicBezTo>
                      <a:pt x="76" y="252"/>
                      <a:pt x="82" y="252"/>
                      <a:pt x="86" y="250"/>
                    </a:cubicBezTo>
                    <a:cubicBezTo>
                      <a:pt x="90" y="248"/>
                      <a:pt x="94" y="245"/>
                      <a:pt x="97" y="241"/>
                    </a:cubicBezTo>
                    <a:cubicBezTo>
                      <a:pt x="103" y="232"/>
                      <a:pt x="108" y="222"/>
                      <a:pt x="112" y="213"/>
                    </a:cubicBezTo>
                    <a:cubicBezTo>
                      <a:pt x="111" y="221"/>
                      <a:pt x="111" y="230"/>
                      <a:pt x="111" y="239"/>
                    </a:cubicBezTo>
                    <a:cubicBezTo>
                      <a:pt x="111" y="244"/>
                      <a:pt x="111" y="249"/>
                      <a:pt x="113" y="254"/>
                    </a:cubicBezTo>
                    <a:cubicBezTo>
                      <a:pt x="115" y="258"/>
                      <a:pt x="118" y="262"/>
                      <a:pt x="123" y="263"/>
                    </a:cubicBezTo>
                    <a:cubicBezTo>
                      <a:pt x="128" y="264"/>
                      <a:pt x="133" y="262"/>
                      <a:pt x="136" y="258"/>
                    </a:cubicBezTo>
                    <a:cubicBezTo>
                      <a:pt x="139" y="255"/>
                      <a:pt x="141" y="250"/>
                      <a:pt x="142" y="246"/>
                    </a:cubicBezTo>
                    <a:cubicBezTo>
                      <a:pt x="144" y="239"/>
                      <a:pt x="145" y="231"/>
                      <a:pt x="145" y="224"/>
                    </a:cubicBezTo>
                    <a:cubicBezTo>
                      <a:pt x="147" y="229"/>
                      <a:pt x="148" y="234"/>
                      <a:pt x="150" y="240"/>
                    </a:cubicBezTo>
                    <a:cubicBezTo>
                      <a:pt x="152" y="244"/>
                      <a:pt x="154" y="249"/>
                      <a:pt x="157" y="252"/>
                    </a:cubicBezTo>
                    <a:cubicBezTo>
                      <a:pt x="161" y="256"/>
                      <a:pt x="166" y="259"/>
                      <a:pt x="170" y="258"/>
                    </a:cubicBezTo>
                    <a:cubicBezTo>
                      <a:pt x="175" y="257"/>
                      <a:pt x="179" y="253"/>
                      <a:pt x="181" y="249"/>
                    </a:cubicBezTo>
                    <a:cubicBezTo>
                      <a:pt x="182" y="244"/>
                      <a:pt x="182" y="240"/>
                      <a:pt x="182" y="235"/>
                    </a:cubicBezTo>
                    <a:cubicBezTo>
                      <a:pt x="181" y="224"/>
                      <a:pt x="177" y="214"/>
                      <a:pt x="173" y="204"/>
                    </a:cubicBezTo>
                    <a:cubicBezTo>
                      <a:pt x="179" y="211"/>
                      <a:pt x="185" y="217"/>
                      <a:pt x="191" y="224"/>
                    </a:cubicBezTo>
                    <a:cubicBezTo>
                      <a:pt x="194" y="227"/>
                      <a:pt x="198" y="231"/>
                      <a:pt x="202" y="233"/>
                    </a:cubicBezTo>
                    <a:cubicBezTo>
                      <a:pt x="207" y="235"/>
                      <a:pt x="212" y="235"/>
                      <a:pt x="217" y="233"/>
                    </a:cubicBezTo>
                    <a:cubicBezTo>
                      <a:pt x="221" y="230"/>
                      <a:pt x="222" y="225"/>
                      <a:pt x="222" y="220"/>
                    </a:cubicBezTo>
                    <a:cubicBezTo>
                      <a:pt x="222" y="216"/>
                      <a:pt x="220" y="211"/>
                      <a:pt x="218" y="207"/>
                    </a:cubicBezTo>
                    <a:cubicBezTo>
                      <a:pt x="213" y="198"/>
                      <a:pt x="206" y="190"/>
                      <a:pt x="198" y="182"/>
                    </a:cubicBezTo>
                    <a:cubicBezTo>
                      <a:pt x="206" y="186"/>
                      <a:pt x="214" y="190"/>
                      <a:pt x="222" y="193"/>
                    </a:cubicBezTo>
                    <a:cubicBezTo>
                      <a:pt x="227" y="195"/>
                      <a:pt x="231" y="197"/>
                      <a:pt x="236" y="197"/>
                    </a:cubicBezTo>
                    <a:cubicBezTo>
                      <a:pt x="241" y="197"/>
                      <a:pt x="246" y="196"/>
                      <a:pt x="249" y="192"/>
                    </a:cubicBezTo>
                    <a:cubicBezTo>
                      <a:pt x="252" y="188"/>
                      <a:pt x="252" y="182"/>
                      <a:pt x="250" y="178"/>
                    </a:cubicBezTo>
                    <a:cubicBezTo>
                      <a:pt x="248" y="174"/>
                      <a:pt x="244" y="170"/>
                      <a:pt x="240" y="167"/>
                    </a:cubicBezTo>
                    <a:cubicBezTo>
                      <a:pt x="232" y="161"/>
                      <a:pt x="222" y="156"/>
                      <a:pt x="212" y="152"/>
                    </a:cubicBezTo>
                    <a:cubicBezTo>
                      <a:pt x="221" y="153"/>
                      <a:pt x="230" y="153"/>
                      <a:pt x="239" y="153"/>
                    </a:cubicBezTo>
                    <a:cubicBezTo>
                      <a:pt x="244" y="153"/>
                      <a:pt x="249" y="153"/>
                      <a:pt x="253" y="151"/>
                    </a:cubicBezTo>
                    <a:cubicBezTo>
                      <a:pt x="258" y="149"/>
                      <a:pt x="262" y="146"/>
                      <a:pt x="263" y="141"/>
                    </a:cubicBezTo>
                    <a:cubicBezTo>
                      <a:pt x="264" y="136"/>
                      <a:pt x="262" y="131"/>
                      <a:pt x="258" y="128"/>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6" name="Google Shape;156;p2"/>
              <p:cNvSpPr/>
              <p:nvPr/>
            </p:nvSpPr>
            <p:spPr>
              <a:xfrm>
                <a:off x="4035426" y="4554538"/>
                <a:ext cx="693738" cy="693738"/>
              </a:xfrm>
              <a:custGeom>
                <a:avLst/>
                <a:gdLst/>
                <a:ahLst/>
                <a:cxnLst/>
                <a:rect l="l" t="t" r="r" b="b"/>
                <a:pathLst>
                  <a:path w="184" h="184" extrusionOk="0">
                    <a:moveTo>
                      <a:pt x="179" y="72"/>
                    </a:moveTo>
                    <a:cubicBezTo>
                      <a:pt x="176" y="71"/>
                      <a:pt x="172" y="70"/>
                      <a:pt x="169" y="70"/>
                    </a:cubicBezTo>
                    <a:cubicBezTo>
                      <a:pt x="164" y="69"/>
                      <a:pt x="159" y="70"/>
                      <a:pt x="153" y="71"/>
                    </a:cubicBezTo>
                    <a:cubicBezTo>
                      <a:pt x="157" y="69"/>
                      <a:pt x="160" y="67"/>
                      <a:pt x="164" y="65"/>
                    </a:cubicBezTo>
                    <a:cubicBezTo>
                      <a:pt x="167" y="63"/>
                      <a:pt x="169" y="61"/>
                      <a:pt x="172" y="58"/>
                    </a:cubicBezTo>
                    <a:cubicBezTo>
                      <a:pt x="174" y="55"/>
                      <a:pt x="175" y="52"/>
                      <a:pt x="173" y="48"/>
                    </a:cubicBezTo>
                    <a:cubicBezTo>
                      <a:pt x="172" y="45"/>
                      <a:pt x="169" y="43"/>
                      <a:pt x="166" y="43"/>
                    </a:cubicBezTo>
                    <a:cubicBezTo>
                      <a:pt x="163" y="42"/>
                      <a:pt x="159" y="43"/>
                      <a:pt x="156" y="44"/>
                    </a:cubicBezTo>
                    <a:cubicBezTo>
                      <a:pt x="149" y="46"/>
                      <a:pt x="142" y="50"/>
                      <a:pt x="136" y="54"/>
                    </a:cubicBezTo>
                    <a:cubicBezTo>
                      <a:pt x="140" y="49"/>
                      <a:pt x="143" y="44"/>
                      <a:pt x="147" y="39"/>
                    </a:cubicBezTo>
                    <a:cubicBezTo>
                      <a:pt x="149" y="36"/>
                      <a:pt x="151" y="33"/>
                      <a:pt x="152" y="30"/>
                    </a:cubicBezTo>
                    <a:cubicBezTo>
                      <a:pt x="153" y="26"/>
                      <a:pt x="152" y="22"/>
                      <a:pt x="150" y="20"/>
                    </a:cubicBezTo>
                    <a:cubicBezTo>
                      <a:pt x="147" y="17"/>
                      <a:pt x="144" y="17"/>
                      <a:pt x="141" y="18"/>
                    </a:cubicBezTo>
                    <a:cubicBezTo>
                      <a:pt x="137" y="18"/>
                      <a:pt x="134" y="20"/>
                      <a:pt x="132" y="22"/>
                    </a:cubicBezTo>
                    <a:cubicBezTo>
                      <a:pt x="126" y="27"/>
                      <a:pt x="121" y="33"/>
                      <a:pt x="117" y="40"/>
                    </a:cubicBezTo>
                    <a:cubicBezTo>
                      <a:pt x="119" y="34"/>
                      <a:pt x="121" y="28"/>
                      <a:pt x="122" y="21"/>
                    </a:cubicBezTo>
                    <a:cubicBezTo>
                      <a:pt x="123" y="18"/>
                      <a:pt x="123" y="15"/>
                      <a:pt x="123" y="11"/>
                    </a:cubicBezTo>
                    <a:cubicBezTo>
                      <a:pt x="122" y="8"/>
                      <a:pt x="120" y="4"/>
                      <a:pt x="117" y="3"/>
                    </a:cubicBezTo>
                    <a:cubicBezTo>
                      <a:pt x="114" y="2"/>
                      <a:pt x="110" y="3"/>
                      <a:pt x="107" y="4"/>
                    </a:cubicBezTo>
                    <a:cubicBezTo>
                      <a:pt x="105" y="6"/>
                      <a:pt x="103" y="9"/>
                      <a:pt x="101" y="12"/>
                    </a:cubicBezTo>
                    <a:cubicBezTo>
                      <a:pt x="98" y="19"/>
                      <a:pt x="96" y="26"/>
                      <a:pt x="95" y="34"/>
                    </a:cubicBezTo>
                    <a:cubicBezTo>
                      <a:pt x="94" y="28"/>
                      <a:pt x="93" y="22"/>
                      <a:pt x="92" y="15"/>
                    </a:cubicBezTo>
                    <a:cubicBezTo>
                      <a:pt x="91" y="12"/>
                      <a:pt x="90" y="8"/>
                      <a:pt x="88" y="6"/>
                    </a:cubicBezTo>
                    <a:cubicBezTo>
                      <a:pt x="87" y="3"/>
                      <a:pt x="83" y="0"/>
                      <a:pt x="80" y="0"/>
                    </a:cubicBezTo>
                    <a:cubicBezTo>
                      <a:pt x="77" y="0"/>
                      <a:pt x="74" y="3"/>
                      <a:pt x="72" y="5"/>
                    </a:cubicBezTo>
                    <a:cubicBezTo>
                      <a:pt x="70" y="8"/>
                      <a:pt x="70" y="12"/>
                      <a:pt x="69" y="15"/>
                    </a:cubicBezTo>
                    <a:cubicBezTo>
                      <a:pt x="69" y="20"/>
                      <a:pt x="69" y="25"/>
                      <a:pt x="70" y="31"/>
                    </a:cubicBezTo>
                    <a:cubicBezTo>
                      <a:pt x="68" y="27"/>
                      <a:pt x="66" y="24"/>
                      <a:pt x="64" y="20"/>
                    </a:cubicBezTo>
                    <a:cubicBezTo>
                      <a:pt x="63" y="18"/>
                      <a:pt x="61" y="15"/>
                      <a:pt x="58" y="12"/>
                    </a:cubicBezTo>
                    <a:cubicBezTo>
                      <a:pt x="55" y="10"/>
                      <a:pt x="51" y="9"/>
                      <a:pt x="48" y="11"/>
                    </a:cubicBezTo>
                    <a:cubicBezTo>
                      <a:pt x="45" y="12"/>
                      <a:pt x="43" y="15"/>
                      <a:pt x="42" y="18"/>
                    </a:cubicBezTo>
                    <a:cubicBezTo>
                      <a:pt x="42" y="21"/>
                      <a:pt x="42" y="25"/>
                      <a:pt x="43" y="28"/>
                    </a:cubicBezTo>
                    <a:cubicBezTo>
                      <a:pt x="45" y="35"/>
                      <a:pt x="49" y="42"/>
                      <a:pt x="53" y="48"/>
                    </a:cubicBezTo>
                    <a:cubicBezTo>
                      <a:pt x="49" y="44"/>
                      <a:pt x="44" y="41"/>
                      <a:pt x="38" y="37"/>
                    </a:cubicBezTo>
                    <a:cubicBezTo>
                      <a:pt x="36" y="35"/>
                      <a:pt x="33" y="33"/>
                      <a:pt x="29" y="32"/>
                    </a:cubicBezTo>
                    <a:cubicBezTo>
                      <a:pt x="26" y="31"/>
                      <a:pt x="22" y="32"/>
                      <a:pt x="20" y="34"/>
                    </a:cubicBezTo>
                    <a:cubicBezTo>
                      <a:pt x="17" y="37"/>
                      <a:pt x="17" y="40"/>
                      <a:pt x="17" y="43"/>
                    </a:cubicBezTo>
                    <a:cubicBezTo>
                      <a:pt x="18" y="47"/>
                      <a:pt x="20" y="50"/>
                      <a:pt x="22" y="52"/>
                    </a:cubicBezTo>
                    <a:cubicBezTo>
                      <a:pt x="27" y="58"/>
                      <a:pt x="33" y="63"/>
                      <a:pt x="39" y="67"/>
                    </a:cubicBezTo>
                    <a:cubicBezTo>
                      <a:pt x="33" y="65"/>
                      <a:pt x="27" y="64"/>
                      <a:pt x="21" y="62"/>
                    </a:cubicBezTo>
                    <a:cubicBezTo>
                      <a:pt x="18" y="61"/>
                      <a:pt x="14" y="61"/>
                      <a:pt x="11" y="61"/>
                    </a:cubicBezTo>
                    <a:cubicBezTo>
                      <a:pt x="7" y="62"/>
                      <a:pt x="4" y="64"/>
                      <a:pt x="3" y="67"/>
                    </a:cubicBezTo>
                    <a:cubicBezTo>
                      <a:pt x="1" y="70"/>
                      <a:pt x="2" y="74"/>
                      <a:pt x="4" y="77"/>
                    </a:cubicBezTo>
                    <a:cubicBezTo>
                      <a:pt x="6" y="79"/>
                      <a:pt x="9" y="81"/>
                      <a:pt x="12" y="83"/>
                    </a:cubicBezTo>
                    <a:cubicBezTo>
                      <a:pt x="19" y="86"/>
                      <a:pt x="26" y="88"/>
                      <a:pt x="34" y="89"/>
                    </a:cubicBezTo>
                    <a:cubicBezTo>
                      <a:pt x="27" y="90"/>
                      <a:pt x="21" y="91"/>
                      <a:pt x="15" y="92"/>
                    </a:cubicBezTo>
                    <a:cubicBezTo>
                      <a:pt x="12" y="93"/>
                      <a:pt x="8" y="94"/>
                      <a:pt x="5" y="96"/>
                    </a:cubicBezTo>
                    <a:cubicBezTo>
                      <a:pt x="2" y="97"/>
                      <a:pt x="0" y="101"/>
                      <a:pt x="0" y="104"/>
                    </a:cubicBezTo>
                    <a:cubicBezTo>
                      <a:pt x="0" y="107"/>
                      <a:pt x="2" y="110"/>
                      <a:pt x="5" y="112"/>
                    </a:cubicBezTo>
                    <a:cubicBezTo>
                      <a:pt x="8" y="114"/>
                      <a:pt x="11" y="114"/>
                      <a:pt x="15" y="115"/>
                    </a:cubicBezTo>
                    <a:cubicBezTo>
                      <a:pt x="20" y="115"/>
                      <a:pt x="25" y="115"/>
                      <a:pt x="30" y="114"/>
                    </a:cubicBezTo>
                    <a:cubicBezTo>
                      <a:pt x="27" y="116"/>
                      <a:pt x="23" y="118"/>
                      <a:pt x="20" y="120"/>
                    </a:cubicBezTo>
                    <a:cubicBezTo>
                      <a:pt x="17" y="122"/>
                      <a:pt x="14" y="123"/>
                      <a:pt x="12" y="126"/>
                    </a:cubicBezTo>
                    <a:cubicBezTo>
                      <a:pt x="10" y="129"/>
                      <a:pt x="9" y="133"/>
                      <a:pt x="10" y="136"/>
                    </a:cubicBezTo>
                    <a:cubicBezTo>
                      <a:pt x="11" y="139"/>
                      <a:pt x="15" y="141"/>
                      <a:pt x="18" y="142"/>
                    </a:cubicBezTo>
                    <a:cubicBezTo>
                      <a:pt x="21" y="142"/>
                      <a:pt x="24" y="142"/>
                      <a:pt x="28" y="141"/>
                    </a:cubicBezTo>
                    <a:cubicBezTo>
                      <a:pt x="35" y="139"/>
                      <a:pt x="42" y="135"/>
                      <a:pt x="48" y="131"/>
                    </a:cubicBezTo>
                    <a:cubicBezTo>
                      <a:pt x="44" y="135"/>
                      <a:pt x="40" y="140"/>
                      <a:pt x="37" y="146"/>
                    </a:cubicBezTo>
                    <a:cubicBezTo>
                      <a:pt x="35" y="148"/>
                      <a:pt x="33" y="151"/>
                      <a:pt x="32" y="155"/>
                    </a:cubicBezTo>
                    <a:cubicBezTo>
                      <a:pt x="31" y="158"/>
                      <a:pt x="31" y="162"/>
                      <a:pt x="34" y="165"/>
                    </a:cubicBezTo>
                    <a:cubicBezTo>
                      <a:pt x="36" y="167"/>
                      <a:pt x="40" y="168"/>
                      <a:pt x="43" y="167"/>
                    </a:cubicBezTo>
                    <a:cubicBezTo>
                      <a:pt x="46" y="166"/>
                      <a:pt x="49" y="164"/>
                      <a:pt x="52" y="162"/>
                    </a:cubicBezTo>
                    <a:cubicBezTo>
                      <a:pt x="58" y="157"/>
                      <a:pt x="62" y="151"/>
                      <a:pt x="66" y="145"/>
                    </a:cubicBezTo>
                    <a:cubicBezTo>
                      <a:pt x="65" y="151"/>
                      <a:pt x="63" y="157"/>
                      <a:pt x="62" y="163"/>
                    </a:cubicBezTo>
                    <a:cubicBezTo>
                      <a:pt x="61" y="166"/>
                      <a:pt x="60" y="170"/>
                      <a:pt x="61" y="173"/>
                    </a:cubicBezTo>
                    <a:cubicBezTo>
                      <a:pt x="62" y="177"/>
                      <a:pt x="64" y="180"/>
                      <a:pt x="67" y="181"/>
                    </a:cubicBezTo>
                    <a:cubicBezTo>
                      <a:pt x="70" y="183"/>
                      <a:pt x="74" y="182"/>
                      <a:pt x="76" y="180"/>
                    </a:cubicBezTo>
                    <a:cubicBezTo>
                      <a:pt x="79" y="178"/>
                      <a:pt x="81" y="175"/>
                      <a:pt x="82" y="172"/>
                    </a:cubicBezTo>
                    <a:cubicBezTo>
                      <a:pt x="86" y="165"/>
                      <a:pt x="88" y="158"/>
                      <a:pt x="89" y="150"/>
                    </a:cubicBezTo>
                    <a:cubicBezTo>
                      <a:pt x="90" y="157"/>
                      <a:pt x="91" y="163"/>
                      <a:pt x="92" y="169"/>
                    </a:cubicBezTo>
                    <a:cubicBezTo>
                      <a:pt x="93" y="172"/>
                      <a:pt x="93" y="176"/>
                      <a:pt x="95" y="179"/>
                    </a:cubicBezTo>
                    <a:cubicBezTo>
                      <a:pt x="97" y="182"/>
                      <a:pt x="100" y="184"/>
                      <a:pt x="104" y="184"/>
                    </a:cubicBezTo>
                    <a:cubicBezTo>
                      <a:pt x="107" y="184"/>
                      <a:pt x="110" y="182"/>
                      <a:pt x="112" y="179"/>
                    </a:cubicBezTo>
                    <a:cubicBezTo>
                      <a:pt x="114" y="176"/>
                      <a:pt x="114" y="173"/>
                      <a:pt x="114" y="169"/>
                    </a:cubicBezTo>
                    <a:cubicBezTo>
                      <a:pt x="115" y="164"/>
                      <a:pt x="114" y="159"/>
                      <a:pt x="113" y="154"/>
                    </a:cubicBezTo>
                    <a:cubicBezTo>
                      <a:pt x="115" y="157"/>
                      <a:pt x="117" y="161"/>
                      <a:pt x="119" y="164"/>
                    </a:cubicBezTo>
                    <a:cubicBezTo>
                      <a:pt x="121" y="167"/>
                      <a:pt x="123" y="170"/>
                      <a:pt x="126" y="172"/>
                    </a:cubicBezTo>
                    <a:cubicBezTo>
                      <a:pt x="129" y="174"/>
                      <a:pt x="132" y="175"/>
                      <a:pt x="136" y="174"/>
                    </a:cubicBezTo>
                    <a:cubicBezTo>
                      <a:pt x="139" y="173"/>
                      <a:pt x="141" y="169"/>
                      <a:pt x="141" y="166"/>
                    </a:cubicBezTo>
                    <a:cubicBezTo>
                      <a:pt x="142" y="163"/>
                      <a:pt x="141" y="160"/>
                      <a:pt x="140" y="156"/>
                    </a:cubicBezTo>
                    <a:cubicBezTo>
                      <a:pt x="138" y="149"/>
                      <a:pt x="134" y="142"/>
                      <a:pt x="130" y="136"/>
                    </a:cubicBezTo>
                    <a:cubicBezTo>
                      <a:pt x="135" y="140"/>
                      <a:pt x="140" y="144"/>
                      <a:pt x="145" y="147"/>
                    </a:cubicBezTo>
                    <a:cubicBezTo>
                      <a:pt x="148" y="149"/>
                      <a:pt x="151" y="151"/>
                      <a:pt x="154" y="152"/>
                    </a:cubicBezTo>
                    <a:cubicBezTo>
                      <a:pt x="158" y="153"/>
                      <a:pt x="162" y="153"/>
                      <a:pt x="164" y="150"/>
                    </a:cubicBezTo>
                    <a:cubicBezTo>
                      <a:pt x="167" y="148"/>
                      <a:pt x="167" y="144"/>
                      <a:pt x="166" y="141"/>
                    </a:cubicBezTo>
                    <a:cubicBezTo>
                      <a:pt x="166" y="138"/>
                      <a:pt x="164" y="135"/>
                      <a:pt x="162" y="132"/>
                    </a:cubicBezTo>
                    <a:cubicBezTo>
                      <a:pt x="157" y="126"/>
                      <a:pt x="151" y="122"/>
                      <a:pt x="144" y="118"/>
                    </a:cubicBezTo>
                    <a:cubicBezTo>
                      <a:pt x="150" y="119"/>
                      <a:pt x="156" y="121"/>
                      <a:pt x="163" y="122"/>
                    </a:cubicBezTo>
                    <a:cubicBezTo>
                      <a:pt x="166" y="123"/>
                      <a:pt x="169" y="124"/>
                      <a:pt x="173" y="123"/>
                    </a:cubicBezTo>
                    <a:cubicBezTo>
                      <a:pt x="176" y="122"/>
                      <a:pt x="180" y="120"/>
                      <a:pt x="181" y="117"/>
                    </a:cubicBezTo>
                    <a:cubicBezTo>
                      <a:pt x="182" y="114"/>
                      <a:pt x="181" y="111"/>
                      <a:pt x="180" y="108"/>
                    </a:cubicBezTo>
                    <a:cubicBezTo>
                      <a:pt x="178" y="105"/>
                      <a:pt x="175" y="103"/>
                      <a:pt x="172" y="102"/>
                    </a:cubicBezTo>
                    <a:cubicBezTo>
                      <a:pt x="165" y="98"/>
                      <a:pt x="158" y="96"/>
                      <a:pt x="150" y="95"/>
                    </a:cubicBezTo>
                    <a:cubicBezTo>
                      <a:pt x="156" y="94"/>
                      <a:pt x="162" y="93"/>
                      <a:pt x="169" y="92"/>
                    </a:cubicBezTo>
                    <a:cubicBezTo>
                      <a:pt x="172" y="91"/>
                      <a:pt x="176" y="91"/>
                      <a:pt x="178" y="89"/>
                    </a:cubicBezTo>
                    <a:cubicBezTo>
                      <a:pt x="181" y="87"/>
                      <a:pt x="184" y="84"/>
                      <a:pt x="184" y="80"/>
                    </a:cubicBezTo>
                    <a:cubicBezTo>
                      <a:pt x="184" y="77"/>
                      <a:pt x="182" y="74"/>
                      <a:pt x="179" y="7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7" name="Google Shape;157;p2"/>
              <p:cNvSpPr/>
              <p:nvPr/>
            </p:nvSpPr>
            <p:spPr>
              <a:xfrm>
                <a:off x="4148138" y="4672013"/>
                <a:ext cx="468312" cy="463550"/>
              </a:xfrm>
              <a:custGeom>
                <a:avLst/>
                <a:gdLst/>
                <a:ahLst/>
                <a:cxnLst/>
                <a:rect l="l" t="t" r="r" b="b"/>
                <a:pathLst>
                  <a:path w="124" h="123" extrusionOk="0">
                    <a:moveTo>
                      <a:pt x="115" y="35"/>
                    </a:moveTo>
                    <a:cubicBezTo>
                      <a:pt x="113" y="35"/>
                      <a:pt x="110" y="35"/>
                      <a:pt x="108" y="35"/>
                    </a:cubicBezTo>
                    <a:cubicBezTo>
                      <a:pt x="105" y="36"/>
                      <a:pt x="102" y="37"/>
                      <a:pt x="98" y="38"/>
                    </a:cubicBezTo>
                    <a:cubicBezTo>
                      <a:pt x="100" y="36"/>
                      <a:pt x="102" y="35"/>
                      <a:pt x="104" y="33"/>
                    </a:cubicBezTo>
                    <a:cubicBezTo>
                      <a:pt x="106" y="31"/>
                      <a:pt x="107" y="29"/>
                      <a:pt x="108" y="27"/>
                    </a:cubicBezTo>
                    <a:cubicBezTo>
                      <a:pt x="109" y="25"/>
                      <a:pt x="109" y="23"/>
                      <a:pt x="108" y="21"/>
                    </a:cubicBezTo>
                    <a:cubicBezTo>
                      <a:pt x="107" y="19"/>
                      <a:pt x="104" y="18"/>
                      <a:pt x="102" y="18"/>
                    </a:cubicBezTo>
                    <a:cubicBezTo>
                      <a:pt x="100" y="18"/>
                      <a:pt x="98" y="19"/>
                      <a:pt x="96" y="20"/>
                    </a:cubicBezTo>
                    <a:cubicBezTo>
                      <a:pt x="92" y="23"/>
                      <a:pt x="88" y="26"/>
                      <a:pt x="84" y="30"/>
                    </a:cubicBezTo>
                    <a:cubicBezTo>
                      <a:pt x="86" y="26"/>
                      <a:pt x="88" y="22"/>
                      <a:pt x="89" y="18"/>
                    </a:cubicBezTo>
                    <a:cubicBezTo>
                      <a:pt x="90" y="16"/>
                      <a:pt x="91" y="14"/>
                      <a:pt x="91" y="12"/>
                    </a:cubicBezTo>
                    <a:cubicBezTo>
                      <a:pt x="91" y="10"/>
                      <a:pt x="90" y="7"/>
                      <a:pt x="88" y="6"/>
                    </a:cubicBezTo>
                    <a:cubicBezTo>
                      <a:pt x="86" y="5"/>
                      <a:pt x="84" y="5"/>
                      <a:pt x="82" y="6"/>
                    </a:cubicBezTo>
                    <a:cubicBezTo>
                      <a:pt x="80" y="7"/>
                      <a:pt x="78" y="8"/>
                      <a:pt x="77" y="10"/>
                    </a:cubicBezTo>
                    <a:cubicBezTo>
                      <a:pt x="74" y="14"/>
                      <a:pt x="72" y="19"/>
                      <a:pt x="70" y="24"/>
                    </a:cubicBezTo>
                    <a:cubicBezTo>
                      <a:pt x="71" y="19"/>
                      <a:pt x="71" y="15"/>
                      <a:pt x="71" y="11"/>
                    </a:cubicBezTo>
                    <a:cubicBezTo>
                      <a:pt x="70" y="9"/>
                      <a:pt x="70" y="6"/>
                      <a:pt x="70" y="4"/>
                    </a:cubicBezTo>
                    <a:cubicBezTo>
                      <a:pt x="69" y="2"/>
                      <a:pt x="67" y="0"/>
                      <a:pt x="65" y="0"/>
                    </a:cubicBezTo>
                    <a:cubicBezTo>
                      <a:pt x="62" y="0"/>
                      <a:pt x="60" y="1"/>
                      <a:pt x="59" y="2"/>
                    </a:cubicBezTo>
                    <a:cubicBezTo>
                      <a:pt x="57" y="4"/>
                      <a:pt x="56" y="6"/>
                      <a:pt x="56" y="8"/>
                    </a:cubicBezTo>
                    <a:cubicBezTo>
                      <a:pt x="55" y="13"/>
                      <a:pt x="55" y="18"/>
                      <a:pt x="55" y="23"/>
                    </a:cubicBezTo>
                    <a:cubicBezTo>
                      <a:pt x="53" y="19"/>
                      <a:pt x="52" y="15"/>
                      <a:pt x="50" y="12"/>
                    </a:cubicBezTo>
                    <a:cubicBezTo>
                      <a:pt x="49" y="10"/>
                      <a:pt x="48" y="7"/>
                      <a:pt x="47" y="6"/>
                    </a:cubicBezTo>
                    <a:cubicBezTo>
                      <a:pt x="45" y="4"/>
                      <a:pt x="43" y="3"/>
                      <a:pt x="40" y="4"/>
                    </a:cubicBezTo>
                    <a:cubicBezTo>
                      <a:pt x="38" y="4"/>
                      <a:pt x="37" y="6"/>
                      <a:pt x="36" y="8"/>
                    </a:cubicBezTo>
                    <a:cubicBezTo>
                      <a:pt x="35" y="10"/>
                      <a:pt x="35" y="13"/>
                      <a:pt x="36" y="15"/>
                    </a:cubicBezTo>
                    <a:cubicBezTo>
                      <a:pt x="36" y="18"/>
                      <a:pt x="37" y="21"/>
                      <a:pt x="39" y="25"/>
                    </a:cubicBezTo>
                    <a:cubicBezTo>
                      <a:pt x="37" y="23"/>
                      <a:pt x="35" y="21"/>
                      <a:pt x="33" y="19"/>
                    </a:cubicBezTo>
                    <a:cubicBezTo>
                      <a:pt x="32" y="17"/>
                      <a:pt x="30" y="16"/>
                      <a:pt x="28" y="15"/>
                    </a:cubicBezTo>
                    <a:cubicBezTo>
                      <a:pt x="26" y="14"/>
                      <a:pt x="23" y="14"/>
                      <a:pt x="21" y="15"/>
                    </a:cubicBezTo>
                    <a:cubicBezTo>
                      <a:pt x="19" y="16"/>
                      <a:pt x="19" y="19"/>
                      <a:pt x="19" y="21"/>
                    </a:cubicBezTo>
                    <a:cubicBezTo>
                      <a:pt x="19" y="23"/>
                      <a:pt x="20" y="25"/>
                      <a:pt x="21" y="27"/>
                    </a:cubicBezTo>
                    <a:cubicBezTo>
                      <a:pt x="23" y="31"/>
                      <a:pt x="27" y="35"/>
                      <a:pt x="30" y="39"/>
                    </a:cubicBezTo>
                    <a:cubicBezTo>
                      <a:pt x="27" y="37"/>
                      <a:pt x="23" y="35"/>
                      <a:pt x="19" y="34"/>
                    </a:cubicBezTo>
                    <a:cubicBezTo>
                      <a:pt x="17" y="33"/>
                      <a:pt x="15" y="32"/>
                      <a:pt x="12" y="32"/>
                    </a:cubicBezTo>
                    <a:cubicBezTo>
                      <a:pt x="10" y="32"/>
                      <a:pt x="8" y="33"/>
                      <a:pt x="6" y="35"/>
                    </a:cubicBezTo>
                    <a:cubicBezTo>
                      <a:pt x="5" y="37"/>
                      <a:pt x="5" y="39"/>
                      <a:pt x="6" y="41"/>
                    </a:cubicBezTo>
                    <a:cubicBezTo>
                      <a:pt x="7" y="43"/>
                      <a:pt x="9" y="45"/>
                      <a:pt x="11" y="46"/>
                    </a:cubicBezTo>
                    <a:cubicBezTo>
                      <a:pt x="15" y="49"/>
                      <a:pt x="19" y="51"/>
                      <a:pt x="24" y="53"/>
                    </a:cubicBezTo>
                    <a:cubicBezTo>
                      <a:pt x="20" y="53"/>
                      <a:pt x="16" y="52"/>
                      <a:pt x="12" y="53"/>
                    </a:cubicBezTo>
                    <a:cubicBezTo>
                      <a:pt x="9" y="53"/>
                      <a:pt x="7" y="53"/>
                      <a:pt x="5" y="54"/>
                    </a:cubicBezTo>
                    <a:cubicBezTo>
                      <a:pt x="3" y="54"/>
                      <a:pt x="1" y="56"/>
                      <a:pt x="1" y="58"/>
                    </a:cubicBezTo>
                    <a:cubicBezTo>
                      <a:pt x="0" y="61"/>
                      <a:pt x="1" y="63"/>
                      <a:pt x="3" y="64"/>
                    </a:cubicBezTo>
                    <a:cubicBezTo>
                      <a:pt x="5" y="66"/>
                      <a:pt x="7" y="67"/>
                      <a:pt x="9" y="67"/>
                    </a:cubicBezTo>
                    <a:cubicBezTo>
                      <a:pt x="14" y="68"/>
                      <a:pt x="19" y="68"/>
                      <a:pt x="24" y="68"/>
                    </a:cubicBezTo>
                    <a:cubicBezTo>
                      <a:pt x="20" y="70"/>
                      <a:pt x="16" y="71"/>
                      <a:pt x="12" y="73"/>
                    </a:cubicBezTo>
                    <a:cubicBezTo>
                      <a:pt x="10" y="74"/>
                      <a:pt x="8" y="75"/>
                      <a:pt x="6" y="76"/>
                    </a:cubicBezTo>
                    <a:cubicBezTo>
                      <a:pt x="5" y="78"/>
                      <a:pt x="4" y="80"/>
                      <a:pt x="4" y="83"/>
                    </a:cubicBezTo>
                    <a:cubicBezTo>
                      <a:pt x="5" y="85"/>
                      <a:pt x="7" y="86"/>
                      <a:pt x="9" y="87"/>
                    </a:cubicBezTo>
                    <a:cubicBezTo>
                      <a:pt x="11" y="88"/>
                      <a:pt x="13" y="88"/>
                      <a:pt x="15" y="87"/>
                    </a:cubicBezTo>
                    <a:cubicBezTo>
                      <a:pt x="19" y="87"/>
                      <a:pt x="22" y="86"/>
                      <a:pt x="25" y="84"/>
                    </a:cubicBezTo>
                    <a:cubicBezTo>
                      <a:pt x="23" y="86"/>
                      <a:pt x="22" y="88"/>
                      <a:pt x="20" y="90"/>
                    </a:cubicBezTo>
                    <a:cubicBezTo>
                      <a:pt x="18" y="91"/>
                      <a:pt x="16" y="93"/>
                      <a:pt x="16" y="95"/>
                    </a:cubicBezTo>
                    <a:cubicBezTo>
                      <a:pt x="15" y="97"/>
                      <a:pt x="14" y="100"/>
                      <a:pt x="16" y="102"/>
                    </a:cubicBezTo>
                    <a:cubicBezTo>
                      <a:pt x="17" y="104"/>
                      <a:pt x="19" y="104"/>
                      <a:pt x="22" y="104"/>
                    </a:cubicBezTo>
                    <a:cubicBezTo>
                      <a:pt x="24" y="104"/>
                      <a:pt x="26" y="103"/>
                      <a:pt x="28" y="102"/>
                    </a:cubicBezTo>
                    <a:cubicBezTo>
                      <a:pt x="32" y="100"/>
                      <a:pt x="36" y="96"/>
                      <a:pt x="39" y="93"/>
                    </a:cubicBezTo>
                    <a:cubicBezTo>
                      <a:pt x="37" y="96"/>
                      <a:pt x="36" y="100"/>
                      <a:pt x="34" y="104"/>
                    </a:cubicBezTo>
                    <a:cubicBezTo>
                      <a:pt x="33" y="106"/>
                      <a:pt x="33" y="108"/>
                      <a:pt x="33" y="111"/>
                    </a:cubicBezTo>
                    <a:cubicBezTo>
                      <a:pt x="32" y="113"/>
                      <a:pt x="33" y="115"/>
                      <a:pt x="35" y="117"/>
                    </a:cubicBezTo>
                    <a:cubicBezTo>
                      <a:pt x="37" y="118"/>
                      <a:pt x="40" y="118"/>
                      <a:pt x="42" y="117"/>
                    </a:cubicBezTo>
                    <a:cubicBezTo>
                      <a:pt x="44" y="116"/>
                      <a:pt x="45" y="114"/>
                      <a:pt x="47" y="112"/>
                    </a:cubicBezTo>
                    <a:cubicBezTo>
                      <a:pt x="50" y="108"/>
                      <a:pt x="52" y="104"/>
                      <a:pt x="53" y="99"/>
                    </a:cubicBezTo>
                    <a:cubicBezTo>
                      <a:pt x="53" y="103"/>
                      <a:pt x="53" y="107"/>
                      <a:pt x="53" y="111"/>
                    </a:cubicBezTo>
                    <a:cubicBezTo>
                      <a:pt x="53" y="114"/>
                      <a:pt x="53" y="116"/>
                      <a:pt x="54" y="118"/>
                    </a:cubicBezTo>
                    <a:cubicBezTo>
                      <a:pt x="55" y="120"/>
                      <a:pt x="57" y="122"/>
                      <a:pt x="59" y="123"/>
                    </a:cubicBezTo>
                    <a:cubicBezTo>
                      <a:pt x="61" y="123"/>
                      <a:pt x="64" y="122"/>
                      <a:pt x="65" y="120"/>
                    </a:cubicBezTo>
                    <a:cubicBezTo>
                      <a:pt x="66" y="118"/>
                      <a:pt x="67" y="116"/>
                      <a:pt x="68" y="114"/>
                    </a:cubicBezTo>
                    <a:cubicBezTo>
                      <a:pt x="69" y="109"/>
                      <a:pt x="69" y="104"/>
                      <a:pt x="69" y="99"/>
                    </a:cubicBezTo>
                    <a:cubicBezTo>
                      <a:pt x="70" y="103"/>
                      <a:pt x="72" y="107"/>
                      <a:pt x="73" y="111"/>
                    </a:cubicBezTo>
                    <a:cubicBezTo>
                      <a:pt x="74" y="113"/>
                      <a:pt x="75" y="115"/>
                      <a:pt x="77" y="117"/>
                    </a:cubicBezTo>
                    <a:cubicBezTo>
                      <a:pt x="79" y="118"/>
                      <a:pt x="81" y="119"/>
                      <a:pt x="83" y="119"/>
                    </a:cubicBezTo>
                    <a:cubicBezTo>
                      <a:pt x="85" y="118"/>
                      <a:pt x="87" y="116"/>
                      <a:pt x="88" y="114"/>
                    </a:cubicBezTo>
                    <a:cubicBezTo>
                      <a:pt x="88" y="112"/>
                      <a:pt x="88" y="110"/>
                      <a:pt x="88" y="108"/>
                    </a:cubicBezTo>
                    <a:cubicBezTo>
                      <a:pt x="87" y="104"/>
                      <a:pt x="86" y="101"/>
                      <a:pt x="85" y="98"/>
                    </a:cubicBezTo>
                    <a:cubicBezTo>
                      <a:pt x="87" y="100"/>
                      <a:pt x="89" y="101"/>
                      <a:pt x="90" y="103"/>
                    </a:cubicBezTo>
                    <a:cubicBezTo>
                      <a:pt x="92" y="105"/>
                      <a:pt x="94" y="107"/>
                      <a:pt x="96" y="108"/>
                    </a:cubicBezTo>
                    <a:cubicBezTo>
                      <a:pt x="98" y="108"/>
                      <a:pt x="101" y="109"/>
                      <a:pt x="102" y="107"/>
                    </a:cubicBezTo>
                    <a:cubicBezTo>
                      <a:pt x="104" y="106"/>
                      <a:pt x="105" y="104"/>
                      <a:pt x="105" y="101"/>
                    </a:cubicBezTo>
                    <a:cubicBezTo>
                      <a:pt x="105" y="99"/>
                      <a:pt x="104" y="97"/>
                      <a:pt x="103" y="95"/>
                    </a:cubicBezTo>
                    <a:cubicBezTo>
                      <a:pt x="100" y="91"/>
                      <a:pt x="97" y="87"/>
                      <a:pt x="93" y="84"/>
                    </a:cubicBezTo>
                    <a:cubicBezTo>
                      <a:pt x="97" y="86"/>
                      <a:pt x="101" y="87"/>
                      <a:pt x="105" y="89"/>
                    </a:cubicBezTo>
                    <a:cubicBezTo>
                      <a:pt x="107" y="90"/>
                      <a:pt x="109" y="90"/>
                      <a:pt x="111" y="91"/>
                    </a:cubicBezTo>
                    <a:cubicBezTo>
                      <a:pt x="114" y="91"/>
                      <a:pt x="116" y="90"/>
                      <a:pt x="117" y="88"/>
                    </a:cubicBezTo>
                    <a:cubicBezTo>
                      <a:pt x="118" y="86"/>
                      <a:pt x="118" y="83"/>
                      <a:pt x="117" y="81"/>
                    </a:cubicBezTo>
                    <a:cubicBezTo>
                      <a:pt x="116" y="79"/>
                      <a:pt x="115" y="78"/>
                      <a:pt x="113" y="77"/>
                    </a:cubicBezTo>
                    <a:cubicBezTo>
                      <a:pt x="109" y="73"/>
                      <a:pt x="104" y="71"/>
                      <a:pt x="100" y="70"/>
                    </a:cubicBezTo>
                    <a:cubicBezTo>
                      <a:pt x="104" y="70"/>
                      <a:pt x="108" y="70"/>
                      <a:pt x="112" y="70"/>
                    </a:cubicBezTo>
                    <a:cubicBezTo>
                      <a:pt x="114" y="70"/>
                      <a:pt x="117" y="70"/>
                      <a:pt x="119" y="69"/>
                    </a:cubicBezTo>
                    <a:cubicBezTo>
                      <a:pt x="121" y="68"/>
                      <a:pt x="123" y="66"/>
                      <a:pt x="123" y="64"/>
                    </a:cubicBezTo>
                    <a:cubicBezTo>
                      <a:pt x="124" y="62"/>
                      <a:pt x="122" y="60"/>
                      <a:pt x="121" y="58"/>
                    </a:cubicBezTo>
                    <a:cubicBezTo>
                      <a:pt x="119" y="57"/>
                      <a:pt x="117" y="56"/>
                      <a:pt x="115" y="55"/>
                    </a:cubicBezTo>
                    <a:cubicBezTo>
                      <a:pt x="110" y="54"/>
                      <a:pt x="105" y="54"/>
                      <a:pt x="100" y="54"/>
                    </a:cubicBezTo>
                    <a:cubicBezTo>
                      <a:pt x="104" y="53"/>
                      <a:pt x="108" y="51"/>
                      <a:pt x="111" y="50"/>
                    </a:cubicBezTo>
                    <a:cubicBezTo>
                      <a:pt x="113" y="49"/>
                      <a:pt x="116" y="48"/>
                      <a:pt x="117" y="46"/>
                    </a:cubicBezTo>
                    <a:cubicBezTo>
                      <a:pt x="119" y="44"/>
                      <a:pt x="120" y="42"/>
                      <a:pt x="119" y="40"/>
                    </a:cubicBezTo>
                    <a:cubicBezTo>
                      <a:pt x="119" y="38"/>
                      <a:pt x="117" y="36"/>
                      <a:pt x="115" y="3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8" name="Google Shape;158;p2"/>
              <p:cNvSpPr/>
              <p:nvPr/>
            </p:nvSpPr>
            <p:spPr>
              <a:xfrm>
                <a:off x="4281488" y="4792663"/>
                <a:ext cx="206375" cy="217488"/>
              </a:xfrm>
              <a:custGeom>
                <a:avLst/>
                <a:gdLst/>
                <a:ahLst/>
                <a:cxnLst/>
                <a:rect l="l" t="t" r="r" b="b"/>
                <a:pathLst>
                  <a:path w="55" h="58" extrusionOk="0">
                    <a:moveTo>
                      <a:pt x="12" y="2"/>
                    </a:moveTo>
                    <a:cubicBezTo>
                      <a:pt x="11" y="5"/>
                      <a:pt x="12" y="9"/>
                      <a:pt x="10" y="11"/>
                    </a:cubicBezTo>
                    <a:cubicBezTo>
                      <a:pt x="10" y="12"/>
                      <a:pt x="8" y="13"/>
                      <a:pt x="7" y="13"/>
                    </a:cubicBezTo>
                    <a:cubicBezTo>
                      <a:pt x="5" y="14"/>
                      <a:pt x="3" y="15"/>
                      <a:pt x="2" y="17"/>
                    </a:cubicBezTo>
                    <a:cubicBezTo>
                      <a:pt x="1" y="19"/>
                      <a:pt x="0" y="21"/>
                      <a:pt x="2" y="23"/>
                    </a:cubicBezTo>
                    <a:cubicBezTo>
                      <a:pt x="2" y="24"/>
                      <a:pt x="3" y="24"/>
                      <a:pt x="4" y="25"/>
                    </a:cubicBezTo>
                    <a:cubicBezTo>
                      <a:pt x="7" y="28"/>
                      <a:pt x="0" y="35"/>
                      <a:pt x="3" y="39"/>
                    </a:cubicBezTo>
                    <a:cubicBezTo>
                      <a:pt x="4" y="43"/>
                      <a:pt x="10" y="42"/>
                      <a:pt x="12" y="46"/>
                    </a:cubicBezTo>
                    <a:cubicBezTo>
                      <a:pt x="13" y="47"/>
                      <a:pt x="13" y="48"/>
                      <a:pt x="13" y="49"/>
                    </a:cubicBezTo>
                    <a:cubicBezTo>
                      <a:pt x="14" y="55"/>
                      <a:pt x="22" y="58"/>
                      <a:pt x="27" y="55"/>
                    </a:cubicBezTo>
                    <a:cubicBezTo>
                      <a:pt x="30" y="53"/>
                      <a:pt x="31" y="49"/>
                      <a:pt x="34" y="48"/>
                    </a:cubicBezTo>
                    <a:cubicBezTo>
                      <a:pt x="39" y="46"/>
                      <a:pt x="44" y="49"/>
                      <a:pt x="47" y="46"/>
                    </a:cubicBezTo>
                    <a:cubicBezTo>
                      <a:pt x="51" y="43"/>
                      <a:pt x="47" y="36"/>
                      <a:pt x="49" y="32"/>
                    </a:cubicBezTo>
                    <a:cubicBezTo>
                      <a:pt x="50" y="28"/>
                      <a:pt x="55" y="25"/>
                      <a:pt x="54" y="21"/>
                    </a:cubicBezTo>
                    <a:cubicBezTo>
                      <a:pt x="52" y="16"/>
                      <a:pt x="44" y="19"/>
                      <a:pt x="43" y="13"/>
                    </a:cubicBezTo>
                    <a:cubicBezTo>
                      <a:pt x="42" y="10"/>
                      <a:pt x="42" y="8"/>
                      <a:pt x="42" y="6"/>
                    </a:cubicBezTo>
                    <a:cubicBezTo>
                      <a:pt x="42" y="4"/>
                      <a:pt x="41" y="2"/>
                      <a:pt x="39" y="1"/>
                    </a:cubicBezTo>
                    <a:cubicBezTo>
                      <a:pt x="36" y="1"/>
                      <a:pt x="34" y="3"/>
                      <a:pt x="32" y="4"/>
                    </a:cubicBezTo>
                    <a:cubicBezTo>
                      <a:pt x="29" y="5"/>
                      <a:pt x="27" y="5"/>
                      <a:pt x="25" y="4"/>
                    </a:cubicBezTo>
                    <a:cubicBezTo>
                      <a:pt x="23" y="3"/>
                      <a:pt x="22" y="2"/>
                      <a:pt x="20" y="1"/>
                    </a:cubicBezTo>
                    <a:cubicBezTo>
                      <a:pt x="19" y="1"/>
                      <a:pt x="17" y="0"/>
                      <a:pt x="15" y="0"/>
                    </a:cubicBezTo>
                    <a:cubicBezTo>
                      <a:pt x="14" y="0"/>
                      <a:pt x="13" y="1"/>
                      <a:pt x="12" y="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9" name="Google Shape;159;p2"/>
              <p:cNvSpPr/>
              <p:nvPr/>
            </p:nvSpPr>
            <p:spPr>
              <a:xfrm>
                <a:off x="4371976" y="4845051"/>
                <a:ext cx="17463" cy="19050"/>
              </a:xfrm>
              <a:custGeom>
                <a:avLst/>
                <a:gdLst/>
                <a:ahLst/>
                <a:cxnLst/>
                <a:rect l="l" t="t" r="r" b="b"/>
                <a:pathLst>
                  <a:path w="5" h="5" extrusionOk="0">
                    <a:moveTo>
                      <a:pt x="3" y="5"/>
                    </a:moveTo>
                    <a:cubicBezTo>
                      <a:pt x="5" y="5"/>
                      <a:pt x="5" y="0"/>
                      <a:pt x="3" y="0"/>
                    </a:cubicBezTo>
                    <a:cubicBezTo>
                      <a:pt x="0" y="0"/>
                      <a:pt x="0" y="5"/>
                      <a:pt x="3" y="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60" name="Google Shape;160;p2"/>
              <p:cNvSpPr/>
              <p:nvPr/>
            </p:nvSpPr>
            <p:spPr>
              <a:xfrm>
                <a:off x="4337051" y="4856163"/>
                <a:ext cx="26988" cy="22225"/>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61" name="Google Shape;161;p2"/>
              <p:cNvSpPr/>
              <p:nvPr/>
            </p:nvSpPr>
            <p:spPr>
              <a:xfrm>
                <a:off x="4367213" y="4894263"/>
                <a:ext cx="26988" cy="22225"/>
              </a:xfrm>
              <a:custGeom>
                <a:avLst/>
                <a:gdLst/>
                <a:ahLst/>
                <a:cxnLst/>
                <a:rect l="l" t="t" r="r" b="b"/>
                <a:pathLst>
                  <a:path w="7" h="6" extrusionOk="0">
                    <a:moveTo>
                      <a:pt x="4" y="6"/>
                    </a:moveTo>
                    <a:cubicBezTo>
                      <a:pt x="7" y="6"/>
                      <a:pt x="7"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62" name="Google Shape;162;p2"/>
              <p:cNvSpPr/>
              <p:nvPr/>
            </p:nvSpPr>
            <p:spPr>
              <a:xfrm>
                <a:off x="4344988" y="4919663"/>
                <a:ext cx="33338" cy="23813"/>
              </a:xfrm>
              <a:custGeom>
                <a:avLst/>
                <a:gdLst/>
                <a:ahLst/>
                <a:cxnLst/>
                <a:rect l="l" t="t" r="r" b="b"/>
                <a:pathLst>
                  <a:path w="9" h="6" extrusionOk="0">
                    <a:moveTo>
                      <a:pt x="4" y="6"/>
                    </a:moveTo>
                    <a:cubicBezTo>
                      <a:pt x="8" y="6"/>
                      <a:pt x="9"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63" name="Google Shape;163;p2"/>
              <p:cNvSpPr/>
              <p:nvPr/>
            </p:nvSpPr>
            <p:spPr>
              <a:xfrm>
                <a:off x="4389438" y="48783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64" name="Google Shape;164;p2"/>
              <p:cNvSpPr/>
              <p:nvPr/>
            </p:nvSpPr>
            <p:spPr>
              <a:xfrm>
                <a:off x="4337051" y="4889501"/>
                <a:ext cx="26988" cy="23813"/>
              </a:xfrm>
              <a:custGeom>
                <a:avLst/>
                <a:gdLst/>
                <a:ahLst/>
                <a:cxnLst/>
                <a:rect l="l" t="t" r="r" b="b"/>
                <a:pathLst>
                  <a:path w="7" h="6" extrusionOk="0">
                    <a:moveTo>
                      <a:pt x="3" y="6"/>
                    </a:moveTo>
                    <a:cubicBezTo>
                      <a:pt x="7" y="6"/>
                      <a:pt x="7" y="0"/>
                      <a:pt x="3" y="0"/>
                    </a:cubicBezTo>
                    <a:cubicBezTo>
                      <a:pt x="0" y="0"/>
                      <a:pt x="0" y="6"/>
                      <a:pt x="3"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65" name="Google Shape;165;p2"/>
              <p:cNvSpPr/>
              <p:nvPr/>
            </p:nvSpPr>
            <p:spPr>
              <a:xfrm>
                <a:off x="4397376" y="4916488"/>
                <a:ext cx="30163" cy="22225"/>
              </a:xfrm>
              <a:custGeom>
                <a:avLst/>
                <a:gdLst/>
                <a:ahLst/>
                <a:cxnLst/>
                <a:rect l="l" t="t" r="r" b="b"/>
                <a:pathLst>
                  <a:path w="8" h="6" extrusionOk="0">
                    <a:moveTo>
                      <a:pt x="4" y="6"/>
                    </a:moveTo>
                    <a:cubicBezTo>
                      <a:pt x="8" y="6"/>
                      <a:pt x="8" y="0"/>
                      <a:pt x="4" y="0"/>
                    </a:cubicBezTo>
                    <a:cubicBezTo>
                      <a:pt x="0" y="0"/>
                      <a:pt x="0" y="6"/>
                      <a:pt x="4" y="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66" name="Google Shape;166;p2"/>
              <p:cNvSpPr/>
              <p:nvPr/>
            </p:nvSpPr>
            <p:spPr>
              <a:xfrm>
                <a:off x="4402138" y="4840288"/>
                <a:ext cx="22225" cy="15875"/>
              </a:xfrm>
              <a:custGeom>
                <a:avLst/>
                <a:gdLst/>
                <a:ahLst/>
                <a:cxnLst/>
                <a:rect l="l" t="t" r="r" b="b"/>
                <a:pathLst>
                  <a:path w="6" h="4" extrusionOk="0">
                    <a:moveTo>
                      <a:pt x="3" y="4"/>
                    </a:moveTo>
                    <a:cubicBezTo>
                      <a:pt x="6" y="4"/>
                      <a:pt x="6" y="0"/>
                      <a:pt x="3" y="0"/>
                    </a:cubicBezTo>
                    <a:cubicBezTo>
                      <a:pt x="0" y="0"/>
                      <a:pt x="0" y="4"/>
                      <a:pt x="3"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67" name="Google Shape;167;p2"/>
              <p:cNvSpPr/>
              <p:nvPr/>
            </p:nvSpPr>
            <p:spPr>
              <a:xfrm>
                <a:off x="4427538" y="4870451"/>
                <a:ext cx="19050" cy="19050"/>
              </a:xfrm>
              <a:custGeom>
                <a:avLst/>
                <a:gdLst/>
                <a:ahLst/>
                <a:cxnLst/>
                <a:rect l="l" t="t" r="r" b="b"/>
                <a:pathLst>
                  <a:path w="5" h="5" extrusionOk="0">
                    <a:moveTo>
                      <a:pt x="5" y="2"/>
                    </a:moveTo>
                    <a:cubicBezTo>
                      <a:pt x="4" y="1"/>
                      <a:pt x="4" y="1"/>
                      <a:pt x="3" y="1"/>
                    </a:cubicBezTo>
                    <a:cubicBezTo>
                      <a:pt x="0" y="0"/>
                      <a:pt x="0" y="5"/>
                      <a:pt x="3" y="5"/>
                    </a:cubicBezTo>
                    <a:cubicBezTo>
                      <a:pt x="4" y="4"/>
                      <a:pt x="4" y="4"/>
                      <a:pt x="5" y="3"/>
                    </a:cubicBezTo>
                    <a:cubicBezTo>
                      <a:pt x="5" y="3"/>
                      <a:pt x="5" y="2"/>
                      <a:pt x="5" y="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68" name="Google Shape;168;p2"/>
              <p:cNvSpPr/>
              <p:nvPr/>
            </p:nvSpPr>
            <p:spPr>
              <a:xfrm>
                <a:off x="4364038" y="4870451"/>
                <a:ext cx="19050" cy="12700"/>
              </a:xfrm>
              <a:custGeom>
                <a:avLst/>
                <a:gdLst/>
                <a:ahLst/>
                <a:cxnLst/>
                <a:rect l="l" t="t" r="r" b="b"/>
                <a:pathLst>
                  <a:path w="5" h="3" extrusionOk="0">
                    <a:moveTo>
                      <a:pt x="3" y="3"/>
                    </a:moveTo>
                    <a:cubicBezTo>
                      <a:pt x="5" y="3"/>
                      <a:pt x="5" y="0"/>
                      <a:pt x="3" y="0"/>
                    </a:cubicBezTo>
                    <a:cubicBezTo>
                      <a:pt x="0" y="0"/>
                      <a:pt x="0" y="3"/>
                      <a:pt x="3" y="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69" name="Google Shape;169;p2"/>
              <p:cNvSpPr/>
              <p:nvPr/>
            </p:nvSpPr>
            <p:spPr>
              <a:xfrm>
                <a:off x="4424363" y="4905376"/>
                <a:ext cx="19050" cy="14288"/>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0" name="Google Shape;170;p2"/>
              <p:cNvSpPr/>
              <p:nvPr/>
            </p:nvSpPr>
            <p:spPr>
              <a:xfrm>
                <a:off x="4344988" y="4822826"/>
                <a:ext cx="19050" cy="17463"/>
              </a:xfrm>
              <a:custGeom>
                <a:avLst/>
                <a:gdLst/>
                <a:ahLst/>
                <a:cxnLst/>
                <a:rect l="l" t="t" r="r" b="b"/>
                <a:pathLst>
                  <a:path w="5" h="5" extrusionOk="0">
                    <a:moveTo>
                      <a:pt x="1" y="3"/>
                    </a:moveTo>
                    <a:cubicBezTo>
                      <a:pt x="1" y="3"/>
                      <a:pt x="1" y="3"/>
                      <a:pt x="1" y="4"/>
                    </a:cubicBezTo>
                    <a:cubicBezTo>
                      <a:pt x="1" y="5"/>
                      <a:pt x="4" y="5"/>
                      <a:pt x="4" y="4"/>
                    </a:cubicBezTo>
                    <a:cubicBezTo>
                      <a:pt x="4" y="3"/>
                      <a:pt x="4" y="3"/>
                      <a:pt x="4" y="3"/>
                    </a:cubicBezTo>
                    <a:cubicBezTo>
                      <a:pt x="5" y="0"/>
                      <a:pt x="0" y="0"/>
                      <a:pt x="1" y="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1" name="Google Shape;171;p2"/>
              <p:cNvSpPr/>
              <p:nvPr/>
            </p:nvSpPr>
            <p:spPr>
              <a:xfrm>
                <a:off x="4311651" y="4889501"/>
                <a:ext cx="17463" cy="15875"/>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2" name="Google Shape;172;p2"/>
              <p:cNvSpPr/>
              <p:nvPr/>
            </p:nvSpPr>
            <p:spPr>
              <a:xfrm>
                <a:off x="4359276" y="4960938"/>
                <a:ext cx="19050" cy="15875"/>
              </a:xfrm>
              <a:custGeom>
                <a:avLst/>
                <a:gdLst/>
                <a:ahLst/>
                <a:cxnLst/>
                <a:rect l="l" t="t" r="r" b="b"/>
                <a:pathLst>
                  <a:path w="5" h="4" extrusionOk="0">
                    <a:moveTo>
                      <a:pt x="3" y="4"/>
                    </a:moveTo>
                    <a:cubicBezTo>
                      <a:pt x="5" y="4"/>
                      <a:pt x="5" y="0"/>
                      <a:pt x="3" y="0"/>
                    </a:cubicBezTo>
                    <a:cubicBezTo>
                      <a:pt x="0" y="0"/>
                      <a:pt x="0" y="4"/>
                      <a:pt x="3"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3" name="Google Shape;173;p2"/>
              <p:cNvSpPr/>
              <p:nvPr/>
            </p:nvSpPr>
            <p:spPr>
              <a:xfrm>
                <a:off x="4443413" y="4875213"/>
                <a:ext cx="19050" cy="14288"/>
              </a:xfrm>
              <a:custGeom>
                <a:avLst/>
                <a:gdLst/>
                <a:ahLst/>
                <a:cxnLst/>
                <a:rect l="l" t="t" r="r" b="b"/>
                <a:pathLst>
                  <a:path w="5" h="4" extrusionOk="0">
                    <a:moveTo>
                      <a:pt x="2" y="4"/>
                    </a:moveTo>
                    <a:cubicBezTo>
                      <a:pt x="5" y="4"/>
                      <a:pt x="5" y="0"/>
                      <a:pt x="2" y="0"/>
                    </a:cubicBezTo>
                    <a:cubicBezTo>
                      <a:pt x="0" y="0"/>
                      <a:pt x="0" y="4"/>
                      <a:pt x="2" y="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174" name="Google Shape;174;p2"/>
            <p:cNvSpPr/>
            <p:nvPr/>
          </p:nvSpPr>
          <p:spPr>
            <a:xfrm rot="-1652694">
              <a:off x="774325" y="1238650"/>
              <a:ext cx="524947" cy="42245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5" name="Google Shape;175;p2"/>
            <p:cNvSpPr/>
            <p:nvPr/>
          </p:nvSpPr>
          <p:spPr>
            <a:xfrm rot="1828054">
              <a:off x="2699825" y="-296850"/>
              <a:ext cx="884400" cy="7117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6" name="Google Shape;176;p2"/>
            <p:cNvSpPr/>
            <p:nvPr/>
          </p:nvSpPr>
          <p:spPr>
            <a:xfrm rot="10040634">
              <a:off x="3955360" y="-209541"/>
              <a:ext cx="667425" cy="53710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7" name="Google Shape;177;p2"/>
            <p:cNvSpPr/>
            <p:nvPr/>
          </p:nvSpPr>
          <p:spPr>
            <a:xfrm rot="3046489">
              <a:off x="5265250" y="4735475"/>
              <a:ext cx="884400" cy="711725"/>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78" name="Google Shape;178;p2"/>
            <p:cNvSpPr/>
            <p:nvPr/>
          </p:nvSpPr>
          <p:spPr>
            <a:xfrm rot="10040634">
              <a:off x="6224510" y="4583397"/>
              <a:ext cx="667425" cy="537100"/>
            </a:xfrm>
            <a:custGeom>
              <a:avLst/>
              <a:gdLst/>
              <a:ahLst/>
              <a:cxnLst/>
              <a:rect l="l" t="t" r="r" b="b"/>
              <a:pathLst>
                <a:path w="71" h="57" extrusionOk="0">
                  <a:moveTo>
                    <a:pt x="0" y="42"/>
                  </a:moveTo>
                  <a:cubicBezTo>
                    <a:pt x="0" y="42"/>
                    <a:pt x="39" y="57"/>
                    <a:pt x="71" y="18"/>
                  </a:cubicBezTo>
                  <a:cubicBezTo>
                    <a:pt x="71" y="18"/>
                    <a:pt x="27" y="0"/>
                    <a:pt x="0" y="4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79" name="Google Shape;179;p2"/>
            <p:cNvGrpSpPr/>
            <p:nvPr/>
          </p:nvGrpSpPr>
          <p:grpSpPr>
            <a:xfrm>
              <a:off x="506502" y="4603994"/>
              <a:ext cx="816534" cy="813241"/>
              <a:chOff x="3168651" y="847725"/>
              <a:chExt cx="787400" cy="784225"/>
            </a:xfrm>
          </p:grpSpPr>
          <p:sp>
            <p:nvSpPr>
              <p:cNvPr id="180" name="Google Shape;180;p2"/>
              <p:cNvSpPr/>
              <p:nvPr/>
            </p:nvSpPr>
            <p:spPr>
              <a:xfrm>
                <a:off x="3168650" y="847725"/>
                <a:ext cx="787400" cy="784225"/>
              </a:xfrm>
              <a:custGeom>
                <a:avLst/>
                <a:gdLst/>
                <a:ahLst/>
                <a:cxnLst/>
                <a:rect l="l" t="t" r="r" b="b"/>
                <a:pathLst>
                  <a:path w="209" h="208" extrusionOk="0">
                    <a:moveTo>
                      <a:pt x="35" y="165"/>
                    </a:moveTo>
                    <a:cubicBezTo>
                      <a:pt x="53" y="183"/>
                      <a:pt x="79" y="193"/>
                      <a:pt x="104" y="199"/>
                    </a:cubicBezTo>
                    <a:cubicBezTo>
                      <a:pt x="125" y="205"/>
                      <a:pt x="149" y="208"/>
                      <a:pt x="169" y="199"/>
                    </a:cubicBezTo>
                    <a:cubicBezTo>
                      <a:pt x="192" y="189"/>
                      <a:pt x="205" y="164"/>
                      <a:pt x="207" y="139"/>
                    </a:cubicBezTo>
                    <a:cubicBezTo>
                      <a:pt x="209" y="114"/>
                      <a:pt x="200" y="89"/>
                      <a:pt x="188" y="67"/>
                    </a:cubicBezTo>
                    <a:cubicBezTo>
                      <a:pt x="178" y="50"/>
                      <a:pt x="166" y="33"/>
                      <a:pt x="150" y="21"/>
                    </a:cubicBezTo>
                    <a:cubicBezTo>
                      <a:pt x="135" y="8"/>
                      <a:pt x="115" y="0"/>
                      <a:pt x="95" y="2"/>
                    </a:cubicBezTo>
                    <a:cubicBezTo>
                      <a:pt x="73" y="4"/>
                      <a:pt x="53" y="16"/>
                      <a:pt x="40" y="32"/>
                    </a:cubicBezTo>
                    <a:cubicBezTo>
                      <a:pt x="10" y="68"/>
                      <a:pt x="0" y="129"/>
                      <a:pt x="35" y="16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81" name="Google Shape;181;p2"/>
              <p:cNvSpPr/>
              <p:nvPr/>
            </p:nvSpPr>
            <p:spPr>
              <a:xfrm>
                <a:off x="3259138" y="908051"/>
                <a:ext cx="666750" cy="674688"/>
              </a:xfrm>
              <a:custGeom>
                <a:avLst/>
                <a:gdLst/>
                <a:ahLst/>
                <a:cxnLst/>
                <a:rect l="l" t="t" r="r" b="b"/>
                <a:pathLst>
                  <a:path w="177" h="179" extrusionOk="0">
                    <a:moveTo>
                      <a:pt x="5" y="94"/>
                    </a:moveTo>
                    <a:cubicBezTo>
                      <a:pt x="4" y="124"/>
                      <a:pt x="25" y="150"/>
                      <a:pt x="53" y="162"/>
                    </a:cubicBezTo>
                    <a:cubicBezTo>
                      <a:pt x="80" y="174"/>
                      <a:pt x="120" y="179"/>
                      <a:pt x="147" y="162"/>
                    </a:cubicBezTo>
                    <a:cubicBezTo>
                      <a:pt x="158" y="156"/>
                      <a:pt x="167" y="145"/>
                      <a:pt x="171" y="132"/>
                    </a:cubicBezTo>
                    <a:cubicBezTo>
                      <a:pt x="175" y="116"/>
                      <a:pt x="169" y="100"/>
                      <a:pt x="161" y="86"/>
                    </a:cubicBezTo>
                    <a:cubicBezTo>
                      <a:pt x="152" y="71"/>
                      <a:pt x="142" y="57"/>
                      <a:pt x="130" y="44"/>
                    </a:cubicBezTo>
                    <a:cubicBezTo>
                      <a:pt x="119" y="32"/>
                      <a:pt x="107" y="21"/>
                      <a:pt x="92" y="14"/>
                    </a:cubicBezTo>
                    <a:cubicBezTo>
                      <a:pt x="64" y="0"/>
                      <a:pt x="32" y="8"/>
                      <a:pt x="16" y="36"/>
                    </a:cubicBezTo>
                    <a:cubicBezTo>
                      <a:pt x="9" y="48"/>
                      <a:pt x="4" y="64"/>
                      <a:pt x="3" y="79"/>
                    </a:cubicBezTo>
                    <a:cubicBezTo>
                      <a:pt x="3" y="95"/>
                      <a:pt x="11" y="108"/>
                      <a:pt x="23" y="120"/>
                    </a:cubicBezTo>
                    <a:cubicBezTo>
                      <a:pt x="45" y="142"/>
                      <a:pt x="73" y="157"/>
                      <a:pt x="104" y="163"/>
                    </a:cubicBezTo>
                    <a:cubicBezTo>
                      <a:pt x="117" y="166"/>
                      <a:pt x="134" y="170"/>
                      <a:pt x="145" y="160"/>
                    </a:cubicBezTo>
                    <a:cubicBezTo>
                      <a:pt x="155" y="151"/>
                      <a:pt x="155" y="135"/>
                      <a:pt x="154" y="122"/>
                    </a:cubicBezTo>
                    <a:cubicBezTo>
                      <a:pt x="153" y="105"/>
                      <a:pt x="149" y="89"/>
                      <a:pt x="142" y="74"/>
                    </a:cubicBezTo>
                    <a:cubicBezTo>
                      <a:pt x="137" y="60"/>
                      <a:pt x="128" y="40"/>
                      <a:pt x="114" y="32"/>
                    </a:cubicBezTo>
                    <a:cubicBezTo>
                      <a:pt x="101" y="25"/>
                      <a:pt x="82" y="26"/>
                      <a:pt x="67" y="27"/>
                    </a:cubicBezTo>
                    <a:cubicBezTo>
                      <a:pt x="51" y="29"/>
                      <a:pt x="33" y="33"/>
                      <a:pt x="19" y="42"/>
                    </a:cubicBezTo>
                    <a:cubicBezTo>
                      <a:pt x="6" y="50"/>
                      <a:pt x="11" y="62"/>
                      <a:pt x="16" y="73"/>
                    </a:cubicBezTo>
                    <a:cubicBezTo>
                      <a:pt x="23" y="89"/>
                      <a:pt x="31" y="104"/>
                      <a:pt x="41" y="118"/>
                    </a:cubicBezTo>
                    <a:cubicBezTo>
                      <a:pt x="50" y="130"/>
                      <a:pt x="60" y="146"/>
                      <a:pt x="74" y="152"/>
                    </a:cubicBezTo>
                    <a:cubicBezTo>
                      <a:pt x="88" y="158"/>
                      <a:pt x="102" y="150"/>
                      <a:pt x="114" y="143"/>
                    </a:cubicBezTo>
                    <a:cubicBezTo>
                      <a:pt x="126" y="135"/>
                      <a:pt x="141" y="123"/>
                      <a:pt x="147" y="109"/>
                    </a:cubicBezTo>
                    <a:cubicBezTo>
                      <a:pt x="153" y="96"/>
                      <a:pt x="144" y="85"/>
                      <a:pt x="135" y="76"/>
                    </a:cubicBezTo>
                    <a:cubicBezTo>
                      <a:pt x="122" y="65"/>
                      <a:pt x="108" y="55"/>
                      <a:pt x="94" y="47"/>
                    </a:cubicBezTo>
                    <a:cubicBezTo>
                      <a:pt x="86" y="43"/>
                      <a:pt x="78" y="39"/>
                      <a:pt x="70" y="35"/>
                    </a:cubicBezTo>
                    <a:cubicBezTo>
                      <a:pt x="64" y="33"/>
                      <a:pt x="57" y="30"/>
                      <a:pt x="50" y="31"/>
                    </a:cubicBezTo>
                    <a:cubicBezTo>
                      <a:pt x="38" y="35"/>
                      <a:pt x="36" y="52"/>
                      <a:pt x="33" y="62"/>
                    </a:cubicBezTo>
                    <a:cubicBezTo>
                      <a:pt x="30" y="78"/>
                      <a:pt x="29" y="95"/>
                      <a:pt x="38" y="110"/>
                    </a:cubicBezTo>
                    <a:cubicBezTo>
                      <a:pt x="46" y="122"/>
                      <a:pt x="60" y="128"/>
                      <a:pt x="73" y="133"/>
                    </a:cubicBezTo>
                    <a:cubicBezTo>
                      <a:pt x="86" y="137"/>
                      <a:pt x="107" y="144"/>
                      <a:pt x="120" y="137"/>
                    </a:cubicBezTo>
                    <a:cubicBezTo>
                      <a:pt x="132" y="130"/>
                      <a:pt x="131" y="111"/>
                      <a:pt x="130" y="100"/>
                    </a:cubicBezTo>
                    <a:cubicBezTo>
                      <a:pt x="127" y="85"/>
                      <a:pt x="121" y="71"/>
                      <a:pt x="110" y="61"/>
                    </a:cubicBezTo>
                    <a:cubicBezTo>
                      <a:pt x="100" y="51"/>
                      <a:pt x="87" y="46"/>
                      <a:pt x="73" y="47"/>
                    </a:cubicBezTo>
                    <a:cubicBezTo>
                      <a:pt x="62" y="48"/>
                      <a:pt x="49" y="54"/>
                      <a:pt x="48" y="66"/>
                    </a:cubicBezTo>
                    <a:cubicBezTo>
                      <a:pt x="47" y="80"/>
                      <a:pt x="59" y="94"/>
                      <a:pt x="68" y="102"/>
                    </a:cubicBezTo>
                    <a:cubicBezTo>
                      <a:pt x="75" y="107"/>
                      <a:pt x="91" y="119"/>
                      <a:pt x="98" y="107"/>
                    </a:cubicBezTo>
                    <a:cubicBezTo>
                      <a:pt x="103" y="96"/>
                      <a:pt x="93" y="84"/>
                      <a:pt x="84" y="79"/>
                    </a:cubicBezTo>
                    <a:cubicBezTo>
                      <a:pt x="77" y="75"/>
                      <a:pt x="63" y="73"/>
                      <a:pt x="64" y="86"/>
                    </a:cubicBezTo>
                    <a:cubicBezTo>
                      <a:pt x="65" y="97"/>
                      <a:pt x="75" y="108"/>
                      <a:pt x="85" y="112"/>
                    </a:cubicBezTo>
                    <a:cubicBezTo>
                      <a:pt x="87" y="113"/>
                      <a:pt x="89" y="110"/>
                      <a:pt x="87" y="109"/>
                    </a:cubicBezTo>
                    <a:cubicBezTo>
                      <a:pt x="81" y="106"/>
                      <a:pt x="76" y="103"/>
                      <a:pt x="72" y="97"/>
                    </a:cubicBezTo>
                    <a:cubicBezTo>
                      <a:pt x="71" y="94"/>
                      <a:pt x="69" y="90"/>
                      <a:pt x="69" y="87"/>
                    </a:cubicBezTo>
                    <a:cubicBezTo>
                      <a:pt x="68" y="82"/>
                      <a:pt x="73" y="79"/>
                      <a:pt x="78" y="81"/>
                    </a:cubicBezTo>
                    <a:cubicBezTo>
                      <a:pt x="85" y="83"/>
                      <a:pt x="91" y="88"/>
                      <a:pt x="93" y="95"/>
                    </a:cubicBezTo>
                    <a:cubicBezTo>
                      <a:pt x="96" y="100"/>
                      <a:pt x="94" y="109"/>
                      <a:pt x="85" y="107"/>
                    </a:cubicBezTo>
                    <a:cubicBezTo>
                      <a:pt x="81" y="106"/>
                      <a:pt x="78" y="104"/>
                      <a:pt x="74" y="102"/>
                    </a:cubicBezTo>
                    <a:cubicBezTo>
                      <a:pt x="64" y="95"/>
                      <a:pt x="53" y="83"/>
                      <a:pt x="52" y="70"/>
                    </a:cubicBezTo>
                    <a:cubicBezTo>
                      <a:pt x="50" y="53"/>
                      <a:pt x="73" y="49"/>
                      <a:pt x="85" y="52"/>
                    </a:cubicBezTo>
                    <a:cubicBezTo>
                      <a:pt x="112" y="57"/>
                      <a:pt x="128" y="87"/>
                      <a:pt x="126" y="112"/>
                    </a:cubicBezTo>
                    <a:cubicBezTo>
                      <a:pt x="126" y="121"/>
                      <a:pt x="124" y="132"/>
                      <a:pt x="114" y="135"/>
                    </a:cubicBezTo>
                    <a:cubicBezTo>
                      <a:pt x="107" y="137"/>
                      <a:pt x="99" y="135"/>
                      <a:pt x="92" y="134"/>
                    </a:cubicBezTo>
                    <a:cubicBezTo>
                      <a:pt x="80" y="132"/>
                      <a:pt x="67" y="127"/>
                      <a:pt x="56" y="121"/>
                    </a:cubicBezTo>
                    <a:cubicBezTo>
                      <a:pt x="44" y="113"/>
                      <a:pt x="36" y="102"/>
                      <a:pt x="35" y="88"/>
                    </a:cubicBezTo>
                    <a:cubicBezTo>
                      <a:pt x="34" y="74"/>
                      <a:pt x="37" y="59"/>
                      <a:pt x="41" y="47"/>
                    </a:cubicBezTo>
                    <a:cubicBezTo>
                      <a:pt x="44" y="39"/>
                      <a:pt x="49" y="34"/>
                      <a:pt x="58" y="35"/>
                    </a:cubicBezTo>
                    <a:cubicBezTo>
                      <a:pt x="65" y="36"/>
                      <a:pt x="72" y="39"/>
                      <a:pt x="78" y="42"/>
                    </a:cubicBezTo>
                    <a:cubicBezTo>
                      <a:pt x="90" y="47"/>
                      <a:pt x="101" y="54"/>
                      <a:pt x="112" y="61"/>
                    </a:cubicBezTo>
                    <a:cubicBezTo>
                      <a:pt x="122" y="68"/>
                      <a:pt x="134" y="77"/>
                      <a:pt x="141" y="87"/>
                    </a:cubicBezTo>
                    <a:cubicBezTo>
                      <a:pt x="153" y="102"/>
                      <a:pt x="142" y="116"/>
                      <a:pt x="130" y="127"/>
                    </a:cubicBezTo>
                    <a:cubicBezTo>
                      <a:pt x="121" y="135"/>
                      <a:pt x="110" y="143"/>
                      <a:pt x="98" y="148"/>
                    </a:cubicBezTo>
                    <a:cubicBezTo>
                      <a:pt x="81" y="155"/>
                      <a:pt x="69" y="147"/>
                      <a:pt x="58" y="135"/>
                    </a:cubicBezTo>
                    <a:cubicBezTo>
                      <a:pt x="41" y="116"/>
                      <a:pt x="27" y="94"/>
                      <a:pt x="18" y="70"/>
                    </a:cubicBezTo>
                    <a:cubicBezTo>
                      <a:pt x="15" y="64"/>
                      <a:pt x="12" y="56"/>
                      <a:pt x="14" y="50"/>
                    </a:cubicBezTo>
                    <a:cubicBezTo>
                      <a:pt x="17" y="44"/>
                      <a:pt x="29" y="40"/>
                      <a:pt x="36" y="38"/>
                    </a:cubicBezTo>
                    <a:cubicBezTo>
                      <a:pt x="49" y="33"/>
                      <a:pt x="64" y="30"/>
                      <a:pt x="78" y="30"/>
                    </a:cubicBezTo>
                    <a:cubicBezTo>
                      <a:pt x="93" y="29"/>
                      <a:pt x="111" y="30"/>
                      <a:pt x="121" y="42"/>
                    </a:cubicBezTo>
                    <a:cubicBezTo>
                      <a:pt x="130" y="53"/>
                      <a:pt x="136" y="65"/>
                      <a:pt x="141" y="77"/>
                    </a:cubicBezTo>
                    <a:cubicBezTo>
                      <a:pt x="145" y="90"/>
                      <a:pt x="149" y="103"/>
                      <a:pt x="150" y="116"/>
                    </a:cubicBezTo>
                    <a:cubicBezTo>
                      <a:pt x="151" y="128"/>
                      <a:pt x="153" y="144"/>
                      <a:pt x="146" y="155"/>
                    </a:cubicBezTo>
                    <a:cubicBezTo>
                      <a:pt x="137" y="167"/>
                      <a:pt x="119" y="163"/>
                      <a:pt x="107" y="161"/>
                    </a:cubicBezTo>
                    <a:cubicBezTo>
                      <a:pt x="95" y="158"/>
                      <a:pt x="83" y="155"/>
                      <a:pt x="72" y="150"/>
                    </a:cubicBezTo>
                    <a:cubicBezTo>
                      <a:pt x="51" y="140"/>
                      <a:pt x="28" y="125"/>
                      <a:pt x="15" y="106"/>
                    </a:cubicBezTo>
                    <a:cubicBezTo>
                      <a:pt x="0" y="83"/>
                      <a:pt x="8" y="50"/>
                      <a:pt x="24" y="30"/>
                    </a:cubicBezTo>
                    <a:cubicBezTo>
                      <a:pt x="42" y="7"/>
                      <a:pt x="71" y="6"/>
                      <a:pt x="96" y="19"/>
                    </a:cubicBezTo>
                    <a:cubicBezTo>
                      <a:pt x="119" y="32"/>
                      <a:pt x="137" y="55"/>
                      <a:pt x="151" y="77"/>
                    </a:cubicBezTo>
                    <a:cubicBezTo>
                      <a:pt x="166" y="100"/>
                      <a:pt x="177" y="128"/>
                      <a:pt x="154" y="151"/>
                    </a:cubicBezTo>
                    <a:cubicBezTo>
                      <a:pt x="136" y="169"/>
                      <a:pt x="106" y="171"/>
                      <a:pt x="81" y="167"/>
                    </a:cubicBezTo>
                    <a:cubicBezTo>
                      <a:pt x="56" y="163"/>
                      <a:pt x="32" y="151"/>
                      <a:pt x="18" y="129"/>
                    </a:cubicBezTo>
                    <a:cubicBezTo>
                      <a:pt x="11" y="118"/>
                      <a:pt x="7" y="106"/>
                      <a:pt x="7" y="94"/>
                    </a:cubicBezTo>
                    <a:cubicBezTo>
                      <a:pt x="7" y="92"/>
                      <a:pt x="5" y="92"/>
                      <a:pt x="5" y="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sp>
        <p:nvSpPr>
          <p:cNvPr id="182" name="Google Shape;182;p2"/>
          <p:cNvSpPr txBox="1">
            <a:spLocks noGrp="1"/>
          </p:cNvSpPr>
          <p:nvPr>
            <p:ph type="ctrTitle"/>
          </p:nvPr>
        </p:nvSpPr>
        <p:spPr>
          <a:xfrm>
            <a:off x="2231466" y="2405795"/>
            <a:ext cx="7698906" cy="15216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9576"/>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83" name="Google Shape;183;p2"/>
          <p:cNvSpPr txBox="1">
            <a:spLocks noGrp="1"/>
          </p:cNvSpPr>
          <p:nvPr>
            <p:ph type="subTitle" idx="1"/>
          </p:nvPr>
        </p:nvSpPr>
        <p:spPr>
          <a:xfrm>
            <a:off x="2231466" y="3927413"/>
            <a:ext cx="7698906" cy="5248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28"/>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Tree>
    <p:extLst>
      <p:ext uri="{BB962C8B-B14F-4D97-AF65-F5344CB8AC3E}">
        <p14:creationId xmlns:p14="http://schemas.microsoft.com/office/powerpoint/2010/main" val="2624805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21212"/>
            <a:ext cx="10264543" cy="76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3500"/>
              <a:buFont typeface="Paytone One"/>
              <a:buNone/>
              <a:defRPr sz="3500">
                <a:solidFill>
                  <a:schemeClr val="dk2"/>
                </a:solidFill>
                <a:latin typeface="Paytone One"/>
                <a:ea typeface="Paytone One"/>
                <a:cs typeface="Paytone One"/>
                <a:sym typeface="Paytone One"/>
              </a:defRPr>
            </a:lvl1pPr>
            <a:lvl2pPr lvl="1"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
        <p:nvSpPr>
          <p:cNvPr id="2" name="TextBox 1">
            <a:extLst>
              <a:ext uri="{FF2B5EF4-FFF2-40B4-BE49-F238E27FC236}">
                <a16:creationId xmlns:a16="http://schemas.microsoft.com/office/drawing/2014/main" id="{3C693CCB-405D-7DB8-C4D4-7D3174486EC2}"/>
              </a:ext>
            </a:extLst>
          </p:cNvPr>
          <p:cNvSpPr txBox="1"/>
          <p:nvPr userDrawn="1"/>
        </p:nvSpPr>
        <p:spPr>
          <a:xfrm>
            <a:off x="1297858" y="8021242"/>
            <a:ext cx="9566122" cy="646331"/>
          </a:xfrm>
          <a:prstGeom prst="rect">
            <a:avLst/>
          </a:prstGeom>
          <a:noFill/>
        </p:spPr>
        <p:txBody>
          <a:bodyPr wrap="square" rtlCol="0">
            <a:spAutoFit/>
          </a:bodyPr>
          <a:lstStyle/>
          <a:p>
            <a:pPr algn="ctr"/>
            <a:r>
              <a:rPr lang="en-US" sz="3600"/>
              <a:t>Kho ppt Phan Linh_0916.604.268</a:t>
            </a:r>
          </a:p>
        </p:txBody>
      </p:sp>
    </p:spTree>
    <p:extLst>
      <p:ext uri="{BB962C8B-B14F-4D97-AF65-F5344CB8AC3E}">
        <p14:creationId xmlns:p14="http://schemas.microsoft.com/office/powerpoint/2010/main" val="3273854057"/>
      </p:ext>
    </p:extLst>
  </p:cSld>
  <p:clrMap bg1="lt1" tx1="dk1" bg2="dk2" tx2="lt2" accent1="accent1" accent2="accent2" accent3="accent3" accent4="accent4" accent5="accent5" accent6="accent6" hlink="hlink" folHlink="folHlink"/>
  <p:sldLayoutIdLst>
    <p:sldLayoutId id="2147483738" r:id="rId1"/>
    <p:sldLayoutId id="2147483739" r:id="rId2"/>
    <p:sldLayoutId id="2147483741" r:id="rId3"/>
    <p:sldLayoutId id="2147483744" r:id="rId4"/>
    <p:sldLayoutId id="2147483746" r:id="rId5"/>
    <p:sldLayoutId id="2147483748" r:id="rId6"/>
    <p:sldLayoutId id="2147483749" r:id="rId7"/>
    <p:sldLayoutId id="214748375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593367"/>
            <a:ext cx="10264543"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000"/>
              <a:buFont typeface="Bayon"/>
              <a:buNone/>
              <a:defRPr sz="3000">
                <a:solidFill>
                  <a:schemeClr val="lt1"/>
                </a:solidFill>
                <a:latin typeface="Bayon"/>
                <a:ea typeface="Bayon"/>
                <a:cs typeface="Bayon"/>
                <a:sym typeface="Bayon"/>
              </a:defRPr>
            </a:lvl1pPr>
            <a:lvl2pPr lvl="1" rtl="0">
              <a:spcBef>
                <a:spcPts val="0"/>
              </a:spcBef>
              <a:spcAft>
                <a:spcPts val="0"/>
              </a:spcAft>
              <a:buClr>
                <a:schemeClr val="lt1"/>
              </a:buClr>
              <a:buSzPts val="3000"/>
              <a:buFont typeface="Bayon"/>
              <a:buNone/>
              <a:defRPr sz="3000">
                <a:solidFill>
                  <a:schemeClr val="lt1"/>
                </a:solidFill>
                <a:latin typeface="Bayon"/>
                <a:ea typeface="Bayon"/>
                <a:cs typeface="Bayon"/>
                <a:sym typeface="Bayon"/>
              </a:defRPr>
            </a:lvl2pPr>
            <a:lvl3pPr lvl="2" rtl="0">
              <a:spcBef>
                <a:spcPts val="0"/>
              </a:spcBef>
              <a:spcAft>
                <a:spcPts val="0"/>
              </a:spcAft>
              <a:buClr>
                <a:schemeClr val="lt1"/>
              </a:buClr>
              <a:buSzPts val="3000"/>
              <a:buFont typeface="Bayon"/>
              <a:buNone/>
              <a:defRPr sz="3000">
                <a:solidFill>
                  <a:schemeClr val="lt1"/>
                </a:solidFill>
                <a:latin typeface="Bayon"/>
                <a:ea typeface="Bayon"/>
                <a:cs typeface="Bayon"/>
                <a:sym typeface="Bayon"/>
              </a:defRPr>
            </a:lvl3pPr>
            <a:lvl4pPr lvl="3" rtl="0">
              <a:spcBef>
                <a:spcPts val="0"/>
              </a:spcBef>
              <a:spcAft>
                <a:spcPts val="0"/>
              </a:spcAft>
              <a:buClr>
                <a:schemeClr val="lt1"/>
              </a:buClr>
              <a:buSzPts val="3000"/>
              <a:buFont typeface="Bayon"/>
              <a:buNone/>
              <a:defRPr sz="3000">
                <a:solidFill>
                  <a:schemeClr val="lt1"/>
                </a:solidFill>
                <a:latin typeface="Bayon"/>
                <a:ea typeface="Bayon"/>
                <a:cs typeface="Bayon"/>
                <a:sym typeface="Bayon"/>
              </a:defRPr>
            </a:lvl4pPr>
            <a:lvl5pPr lvl="4" rtl="0">
              <a:spcBef>
                <a:spcPts val="0"/>
              </a:spcBef>
              <a:spcAft>
                <a:spcPts val="0"/>
              </a:spcAft>
              <a:buClr>
                <a:schemeClr val="lt1"/>
              </a:buClr>
              <a:buSzPts val="3000"/>
              <a:buFont typeface="Bayon"/>
              <a:buNone/>
              <a:defRPr sz="3000">
                <a:solidFill>
                  <a:schemeClr val="lt1"/>
                </a:solidFill>
                <a:latin typeface="Bayon"/>
                <a:ea typeface="Bayon"/>
                <a:cs typeface="Bayon"/>
                <a:sym typeface="Bayon"/>
              </a:defRPr>
            </a:lvl5pPr>
            <a:lvl6pPr lvl="5" rtl="0">
              <a:spcBef>
                <a:spcPts val="0"/>
              </a:spcBef>
              <a:spcAft>
                <a:spcPts val="0"/>
              </a:spcAft>
              <a:buClr>
                <a:schemeClr val="lt1"/>
              </a:buClr>
              <a:buSzPts val="3000"/>
              <a:buFont typeface="Bayon"/>
              <a:buNone/>
              <a:defRPr sz="3000">
                <a:solidFill>
                  <a:schemeClr val="lt1"/>
                </a:solidFill>
                <a:latin typeface="Bayon"/>
                <a:ea typeface="Bayon"/>
                <a:cs typeface="Bayon"/>
                <a:sym typeface="Bayon"/>
              </a:defRPr>
            </a:lvl6pPr>
            <a:lvl7pPr lvl="6" rtl="0">
              <a:spcBef>
                <a:spcPts val="0"/>
              </a:spcBef>
              <a:spcAft>
                <a:spcPts val="0"/>
              </a:spcAft>
              <a:buClr>
                <a:schemeClr val="lt1"/>
              </a:buClr>
              <a:buSzPts val="3000"/>
              <a:buFont typeface="Bayon"/>
              <a:buNone/>
              <a:defRPr sz="3000">
                <a:solidFill>
                  <a:schemeClr val="lt1"/>
                </a:solidFill>
                <a:latin typeface="Bayon"/>
                <a:ea typeface="Bayon"/>
                <a:cs typeface="Bayon"/>
                <a:sym typeface="Bayon"/>
              </a:defRPr>
            </a:lvl7pPr>
            <a:lvl8pPr lvl="7" rtl="0">
              <a:spcBef>
                <a:spcPts val="0"/>
              </a:spcBef>
              <a:spcAft>
                <a:spcPts val="0"/>
              </a:spcAft>
              <a:buClr>
                <a:schemeClr val="lt1"/>
              </a:buClr>
              <a:buSzPts val="3000"/>
              <a:buFont typeface="Bayon"/>
              <a:buNone/>
              <a:defRPr sz="3000">
                <a:solidFill>
                  <a:schemeClr val="lt1"/>
                </a:solidFill>
                <a:latin typeface="Bayon"/>
                <a:ea typeface="Bayon"/>
                <a:cs typeface="Bayon"/>
                <a:sym typeface="Bayon"/>
              </a:defRPr>
            </a:lvl8pPr>
            <a:lvl9pPr lvl="8" rtl="0">
              <a:spcBef>
                <a:spcPts val="0"/>
              </a:spcBef>
              <a:spcAft>
                <a:spcPts val="0"/>
              </a:spcAft>
              <a:buClr>
                <a:schemeClr val="lt1"/>
              </a:buClr>
              <a:buSzPts val="3000"/>
              <a:buFont typeface="Bayon"/>
              <a:buNone/>
              <a:defRPr sz="3000">
                <a:solidFill>
                  <a:schemeClr val="lt1"/>
                </a:solidFill>
                <a:latin typeface="Bayon"/>
                <a:ea typeface="Bayon"/>
                <a:cs typeface="Bayon"/>
                <a:sym typeface="Bayon"/>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extLst>
      <p:ext uri="{BB962C8B-B14F-4D97-AF65-F5344CB8AC3E}">
        <p14:creationId xmlns:p14="http://schemas.microsoft.com/office/powerpoint/2010/main" val="4061176188"/>
      </p:ext>
    </p:extLst>
  </p:cSld>
  <p:clrMap bg1="lt1" tx1="dk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53">
          <p15:clr>
            <a:srgbClr val="EA4335"/>
          </p15:clr>
        </p15:guide>
        <p15:guide id="2" orient="horz" pos="3867">
          <p15:clr>
            <a:srgbClr val="EA4335"/>
          </p15:clr>
        </p15:guide>
        <p15:guide id="3" pos="597">
          <p15:clr>
            <a:srgbClr val="EA4335"/>
          </p15:clr>
        </p15:guide>
        <p15:guide id="4" pos="7064">
          <p15:clr>
            <a:srgbClr val="EA4335"/>
          </p15:clr>
        </p15:guide>
        <p15:guide id="5" orient="horz" pos="2160">
          <p15:clr>
            <a:srgbClr val="E46962"/>
          </p15:clr>
        </p15:guide>
        <p15:guide id="6" pos="3831">
          <p15:clr>
            <a:srgbClr val="E46962"/>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pPr defTabSz="912114">
              <a:buClrTx/>
              <a:defRPr/>
            </a:pPr>
            <a:fld id="{D997B5FA-0921-464F-AAE1-844C04324D75}" type="datetimeFigureOut">
              <a:rPr lang="zh-CN" altLang="en-US" kern="1200" smtClean="0">
                <a:solidFill>
                  <a:prstClr val="black">
                    <a:tint val="75000"/>
                  </a:prstClr>
                </a:solidFill>
                <a:latin typeface="华康少女文字W5(P)"/>
                <a:cs typeface="+mn-cs"/>
              </a:rPr>
              <a:pPr defTabSz="912114">
                <a:buClrTx/>
                <a:defRPr/>
              </a:pPr>
              <a:t>2025/5/12</a:t>
            </a:fld>
            <a:endParaRPr lang="zh-CN" altLang="en-US" kern="1200">
              <a:solidFill>
                <a:prstClr val="black">
                  <a:tint val="75000"/>
                </a:prstClr>
              </a:solidFill>
              <a:latin typeface="华康少女文字W5(P)"/>
              <a:cs typeface="+mn-cs"/>
            </a:endParaRPr>
          </a:p>
        </p:txBody>
      </p:sp>
      <p:sp>
        <p:nvSpPr>
          <p:cNvPr id="5" name="页脚占位符 4"/>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pPr defTabSz="912114">
              <a:buClrTx/>
              <a:defRPr/>
            </a:pPr>
            <a:endParaRPr lang="zh-CN" altLang="en-US" kern="1200">
              <a:solidFill>
                <a:prstClr val="black">
                  <a:tint val="75000"/>
                </a:prstClr>
              </a:solidFill>
              <a:latin typeface="华康少女文字W5(P)"/>
              <a:cs typeface="+mn-cs"/>
            </a:endParaRPr>
          </a:p>
        </p:txBody>
      </p:sp>
      <p:sp>
        <p:nvSpPr>
          <p:cNvPr id="6" name="灯片编号占位符 5"/>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pPr defTabSz="912114">
              <a:buClrTx/>
              <a:defRPr/>
            </a:pPr>
            <a:fld id="{565CE74E-AB26-4998-AD42-012C4C1AD076}" type="slidenum">
              <a:rPr lang="zh-CN" altLang="en-US" kern="1200" smtClean="0">
                <a:solidFill>
                  <a:prstClr val="black">
                    <a:tint val="75000"/>
                  </a:prstClr>
                </a:solidFill>
                <a:latin typeface="华康少女文字W5(P)"/>
                <a:cs typeface="+mn-cs"/>
              </a:rPr>
              <a:pPr defTabSz="912114">
                <a:buClrTx/>
                <a:defRPr/>
              </a:pPr>
              <a:t>‹#›</a:t>
            </a:fld>
            <a:endParaRPr lang="zh-CN" altLang="en-US" kern="1200">
              <a:solidFill>
                <a:prstClr val="black">
                  <a:tint val="75000"/>
                </a:prstClr>
              </a:solidFill>
              <a:latin typeface="华康少女文字W5(P)"/>
              <a:cs typeface="+mn-cs"/>
            </a:endParaRPr>
          </a:p>
        </p:txBody>
      </p:sp>
    </p:spTree>
    <p:extLst>
      <p:ext uri="{BB962C8B-B14F-4D97-AF65-F5344CB8AC3E}">
        <p14:creationId xmlns:p14="http://schemas.microsoft.com/office/powerpoint/2010/main" val="143519489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zh-CN"/>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26.png"/><Relationship Id="rId7" Type="http://schemas.openxmlformats.org/officeDocument/2006/relationships/image" Target="../media/image7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1.xml"/><Relationship Id="rId1" Type="http://schemas.openxmlformats.org/officeDocument/2006/relationships/tags" Target="../tags/tag1.xml"/><Relationship Id="rId5" Type="http://schemas.openxmlformats.org/officeDocument/2006/relationships/image" Target="../media/image17.gif"/><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24.gif"/><Relationship Id="rId3" Type="http://schemas.openxmlformats.org/officeDocument/2006/relationships/audio" Target="../media/audio2.wav"/><Relationship Id="rId7" Type="http://schemas.openxmlformats.org/officeDocument/2006/relationships/image" Target="../media/image21.png"/><Relationship Id="rId12" Type="http://schemas.openxmlformats.org/officeDocument/2006/relationships/slide" Target="slide14.xml"/><Relationship Id="rId2" Type="http://schemas.openxmlformats.org/officeDocument/2006/relationships/audio" Target="../media/audio1.wav"/><Relationship Id="rId16" Type="http://schemas.openxmlformats.org/officeDocument/2006/relationships/image" Target="../media/image25.gif"/><Relationship Id="rId1" Type="http://schemas.openxmlformats.org/officeDocument/2006/relationships/slideLayout" Target="../slideLayouts/slideLayout10.xml"/><Relationship Id="rId6" Type="http://schemas.openxmlformats.org/officeDocument/2006/relationships/image" Target="../media/image20.gif"/><Relationship Id="rId11" Type="http://schemas.openxmlformats.org/officeDocument/2006/relationships/image" Target="../media/image23.gif"/><Relationship Id="rId5" Type="http://schemas.openxmlformats.org/officeDocument/2006/relationships/image" Target="../media/image19.png"/><Relationship Id="rId15" Type="http://schemas.openxmlformats.org/officeDocument/2006/relationships/slide" Target="slide5.xml"/><Relationship Id="rId10" Type="http://schemas.openxmlformats.org/officeDocument/2006/relationships/slide" Target="slide12.xml"/><Relationship Id="rId4" Type="http://schemas.openxmlformats.org/officeDocument/2006/relationships/image" Target="../media/image18.png"/><Relationship Id="rId9" Type="http://schemas.openxmlformats.org/officeDocument/2006/relationships/image" Target="../media/image22.gif"/><Relationship Id="rId14" Type="http://schemas.openxmlformats.org/officeDocument/2006/relationships/slide" Target="slide15.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3.wav"/><Relationship Id="rId7"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3.png"/><Relationship Id="rId9"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audio" Target="../media/audio3.wav"/><Relationship Id="rId7"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slide" Target="slide4.xml"/><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9" name="Google Shape;919;p28"/>
          <p:cNvSpPr txBox="1">
            <a:spLocks noGrp="1"/>
          </p:cNvSpPr>
          <p:nvPr>
            <p:ph type="ctrTitle" idx="4294967295"/>
          </p:nvPr>
        </p:nvSpPr>
        <p:spPr>
          <a:xfrm>
            <a:off x="4698569" y="1273836"/>
            <a:ext cx="6496050" cy="2551113"/>
          </a:xfrm>
          <a:prstGeom prst="rect">
            <a:avLst/>
          </a:prstGeom>
        </p:spPr>
        <p:txBody>
          <a:bodyPr spcFirstLastPara="1" wrap="square" lIns="121598" tIns="121598" rIns="121598" bIns="121598" anchor="ctr" anchorCtr="0">
            <a:noAutofit/>
          </a:bodyPr>
          <a:lstStyle/>
          <a:p>
            <a:r>
              <a:rPr lang="en" sz="11500" b="1">
                <a:solidFill>
                  <a:srgbClr val="000000"/>
                </a:solidFill>
                <a:latin typeface="+mj-lt"/>
              </a:rPr>
              <a:t>TOÁN 4</a:t>
            </a:r>
            <a:endParaRPr sz="8000" b="1">
              <a:solidFill>
                <a:srgbClr val="000000"/>
              </a:solidFill>
              <a:latin typeface="+mj-lt"/>
            </a:endParaRPr>
          </a:p>
        </p:txBody>
      </p:sp>
      <p:sp>
        <p:nvSpPr>
          <p:cNvPr id="923" name="Google Shape;923;p28"/>
          <p:cNvSpPr/>
          <p:nvPr/>
        </p:nvSpPr>
        <p:spPr>
          <a:xfrm>
            <a:off x="6742477" y="5194622"/>
            <a:ext cx="2389370" cy="38671"/>
          </a:xfrm>
          <a:custGeom>
            <a:avLst/>
            <a:gdLst/>
            <a:ahLst/>
            <a:cxnLst/>
            <a:rect l="l" t="t" r="r" b="b"/>
            <a:pathLst>
              <a:path w="42842" h="592" fill="none" extrusionOk="0">
                <a:moveTo>
                  <a:pt x="1" y="1"/>
                </a:moveTo>
                <a:cubicBezTo>
                  <a:pt x="1346" y="1"/>
                  <a:pt x="1346" y="591"/>
                  <a:pt x="2679" y="591"/>
                </a:cubicBezTo>
                <a:cubicBezTo>
                  <a:pt x="4013" y="591"/>
                  <a:pt x="4013" y="1"/>
                  <a:pt x="5357" y="1"/>
                </a:cubicBezTo>
                <a:cubicBezTo>
                  <a:pt x="6691" y="1"/>
                  <a:pt x="6691" y="591"/>
                  <a:pt x="8036" y="591"/>
                </a:cubicBezTo>
                <a:cubicBezTo>
                  <a:pt x="9369" y="591"/>
                  <a:pt x="9369" y="1"/>
                  <a:pt x="10713" y="1"/>
                </a:cubicBezTo>
                <a:cubicBezTo>
                  <a:pt x="12047" y="1"/>
                  <a:pt x="12047" y="591"/>
                  <a:pt x="13392" y="591"/>
                </a:cubicBezTo>
                <a:cubicBezTo>
                  <a:pt x="14726" y="591"/>
                  <a:pt x="14726" y="1"/>
                  <a:pt x="16070" y="1"/>
                </a:cubicBezTo>
                <a:cubicBezTo>
                  <a:pt x="17403" y="1"/>
                  <a:pt x="17403" y="591"/>
                  <a:pt x="18737" y="591"/>
                </a:cubicBezTo>
                <a:cubicBezTo>
                  <a:pt x="20082" y="591"/>
                  <a:pt x="20082" y="1"/>
                  <a:pt x="21416" y="1"/>
                </a:cubicBezTo>
                <a:cubicBezTo>
                  <a:pt x="22760" y="1"/>
                  <a:pt x="22760" y="591"/>
                  <a:pt x="24093" y="591"/>
                </a:cubicBezTo>
                <a:cubicBezTo>
                  <a:pt x="25438" y="591"/>
                  <a:pt x="25438" y="1"/>
                  <a:pt x="26772" y="1"/>
                </a:cubicBezTo>
                <a:cubicBezTo>
                  <a:pt x="28116" y="1"/>
                  <a:pt x="28116" y="591"/>
                  <a:pt x="29450" y="591"/>
                </a:cubicBezTo>
                <a:cubicBezTo>
                  <a:pt x="30795" y="591"/>
                  <a:pt x="30795" y="1"/>
                  <a:pt x="32128" y="1"/>
                </a:cubicBezTo>
                <a:cubicBezTo>
                  <a:pt x="33462" y="1"/>
                  <a:pt x="33462" y="591"/>
                  <a:pt x="34806" y="591"/>
                </a:cubicBezTo>
                <a:cubicBezTo>
                  <a:pt x="36140" y="591"/>
                  <a:pt x="36140" y="1"/>
                  <a:pt x="37485" y="1"/>
                </a:cubicBezTo>
                <a:cubicBezTo>
                  <a:pt x="38818" y="1"/>
                  <a:pt x="38818" y="591"/>
                  <a:pt x="40163" y="591"/>
                </a:cubicBezTo>
                <a:cubicBezTo>
                  <a:pt x="41496" y="591"/>
                  <a:pt x="41496" y="1"/>
                  <a:pt x="42841" y="1"/>
                </a:cubicBezTo>
              </a:path>
            </a:pathLst>
          </a:custGeom>
          <a:solidFill>
            <a:schemeClr val="dk2"/>
          </a:solidFill>
          <a:ln w="19050" cap="rnd" cmpd="sng">
            <a:solidFill>
              <a:schemeClr val="dk1"/>
            </a:solidFill>
            <a:prstDash val="solid"/>
            <a:miter lim="874"/>
            <a:headEnd type="none" w="sm" len="sm"/>
            <a:tailEnd type="none" w="sm" len="sm"/>
          </a:ln>
        </p:spPr>
        <p:txBody>
          <a:bodyPr spcFirstLastPara="1" wrap="square" lIns="121598" tIns="121598" rIns="121598" bIns="121598" anchor="ctr" anchorCtr="0">
            <a:noAutofit/>
          </a:bodyPr>
          <a:lstStyle/>
          <a:p>
            <a:endParaRPr sz="2479"/>
          </a:p>
        </p:txBody>
      </p:sp>
      <p:grpSp>
        <p:nvGrpSpPr>
          <p:cNvPr id="924" name="Google Shape;924;p28"/>
          <p:cNvGrpSpPr/>
          <p:nvPr/>
        </p:nvGrpSpPr>
        <p:grpSpPr>
          <a:xfrm>
            <a:off x="684025" y="1157817"/>
            <a:ext cx="1118275" cy="1075462"/>
            <a:chOff x="514291" y="864138"/>
            <a:chExt cx="840786" cy="808597"/>
          </a:xfrm>
        </p:grpSpPr>
        <p:grpSp>
          <p:nvGrpSpPr>
            <p:cNvPr id="925" name="Google Shape;925;p28"/>
            <p:cNvGrpSpPr/>
            <p:nvPr/>
          </p:nvGrpSpPr>
          <p:grpSpPr>
            <a:xfrm>
              <a:off x="1100437" y="938672"/>
              <a:ext cx="254640" cy="256879"/>
              <a:chOff x="5050500" y="-177700"/>
              <a:chExt cx="517350" cy="521900"/>
            </a:xfrm>
          </p:grpSpPr>
          <p:sp>
            <p:nvSpPr>
              <p:cNvPr id="926" name="Google Shape;926;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27" name="Google Shape;927;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8" name="Google Shape;928;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9" name="Google Shape;929;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0" name="Google Shape;930;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1" name="Google Shape;931;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2" name="Google Shape;932;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3" name="Google Shape;933;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4" name="Google Shape;934;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5" name="Google Shape;935;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6" name="Google Shape;936;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937" name="Google Shape;937;p28"/>
            <p:cNvGrpSpPr/>
            <p:nvPr/>
          </p:nvGrpSpPr>
          <p:grpSpPr>
            <a:xfrm>
              <a:off x="514291" y="864138"/>
              <a:ext cx="406362" cy="405940"/>
              <a:chOff x="2777825" y="203300"/>
              <a:chExt cx="600950" cy="600325"/>
            </a:xfrm>
          </p:grpSpPr>
          <p:sp>
            <p:nvSpPr>
              <p:cNvPr id="938" name="Google Shape;938;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939" name="Google Shape;939;p28"/>
              <p:cNvGrpSpPr/>
              <p:nvPr/>
            </p:nvGrpSpPr>
            <p:grpSpPr>
              <a:xfrm>
                <a:off x="2793375" y="218925"/>
                <a:ext cx="569025" cy="569025"/>
                <a:chOff x="2793375" y="218925"/>
                <a:chExt cx="569025" cy="569025"/>
              </a:xfrm>
            </p:grpSpPr>
            <p:sp>
              <p:nvSpPr>
                <p:cNvPr id="940" name="Google Shape;940;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1" name="Google Shape;941;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2" name="Google Shape;942;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3" name="Google Shape;943;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4" name="Google Shape;944;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5" name="Google Shape;945;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6" name="Google Shape;946;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7" name="Google Shape;947;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8" name="Google Shape;948;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9" name="Google Shape;949;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0" name="Google Shape;950;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1" name="Google Shape;951;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2" name="Google Shape;952;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3" name="Google Shape;953;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4" name="Google Shape;954;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5" name="Google Shape;955;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6" name="Google Shape;956;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957" name="Google Shape;957;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958" name="Google Shape;958;p28"/>
              <p:cNvGrpSpPr/>
              <p:nvPr/>
            </p:nvGrpSpPr>
            <p:grpSpPr>
              <a:xfrm>
                <a:off x="2966925" y="394225"/>
                <a:ext cx="218650" cy="218650"/>
                <a:chOff x="2966925" y="394225"/>
                <a:chExt cx="218650" cy="218650"/>
              </a:xfrm>
            </p:grpSpPr>
            <p:sp>
              <p:nvSpPr>
                <p:cNvPr id="959" name="Google Shape;959;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0" name="Google Shape;960;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1" name="Google Shape;961;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2" name="Google Shape;962;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3" name="Google Shape;963;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4" name="Google Shape;964;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5" name="Google Shape;965;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6" name="Google Shape;966;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7" name="Google Shape;967;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8" name="Google Shape;968;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9" name="Google Shape;969;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0" name="Google Shape;970;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1" name="Google Shape;971;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2" name="Google Shape;972;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3" name="Google Shape;973;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4" name="Google Shape;974;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5" name="Google Shape;975;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976" name="Google Shape;976;p28"/>
            <p:cNvGrpSpPr/>
            <p:nvPr/>
          </p:nvGrpSpPr>
          <p:grpSpPr>
            <a:xfrm>
              <a:off x="590148" y="1415856"/>
              <a:ext cx="254640" cy="256879"/>
              <a:chOff x="5050500" y="-177700"/>
              <a:chExt cx="517350" cy="521900"/>
            </a:xfrm>
          </p:grpSpPr>
          <p:sp>
            <p:nvSpPr>
              <p:cNvPr id="977" name="Google Shape;977;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78" name="Google Shape;978;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79" name="Google Shape;979;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0" name="Google Shape;980;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1" name="Google Shape;981;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2" name="Google Shape;982;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3" name="Google Shape;983;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4" name="Google Shape;984;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5" name="Google Shape;985;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6" name="Google Shape;986;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7" name="Google Shape;987;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grpSp>
        <p:nvGrpSpPr>
          <p:cNvPr id="988" name="Google Shape;988;p28"/>
          <p:cNvGrpSpPr/>
          <p:nvPr/>
        </p:nvGrpSpPr>
        <p:grpSpPr>
          <a:xfrm>
            <a:off x="3469916" y="4698221"/>
            <a:ext cx="1118275" cy="1075462"/>
            <a:chOff x="2608891" y="3526026"/>
            <a:chExt cx="840786" cy="808597"/>
          </a:xfrm>
        </p:grpSpPr>
        <p:grpSp>
          <p:nvGrpSpPr>
            <p:cNvPr id="989" name="Google Shape;989;p28"/>
            <p:cNvGrpSpPr/>
            <p:nvPr/>
          </p:nvGrpSpPr>
          <p:grpSpPr>
            <a:xfrm rot="10800000">
              <a:off x="2608891" y="4003210"/>
              <a:ext cx="254640" cy="256879"/>
              <a:chOff x="5050500" y="-177700"/>
              <a:chExt cx="517350" cy="521900"/>
            </a:xfrm>
          </p:grpSpPr>
          <p:sp>
            <p:nvSpPr>
              <p:cNvPr id="990" name="Google Shape;990;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91" name="Google Shape;991;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2" name="Google Shape;992;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3" name="Google Shape;993;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4" name="Google Shape;994;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5" name="Google Shape;995;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6" name="Google Shape;996;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7" name="Google Shape;997;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8" name="Google Shape;998;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9" name="Google Shape;999;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00" name="Google Shape;1000;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1001" name="Google Shape;1001;p28"/>
            <p:cNvGrpSpPr/>
            <p:nvPr/>
          </p:nvGrpSpPr>
          <p:grpSpPr>
            <a:xfrm rot="10800000">
              <a:off x="3043314" y="3928683"/>
              <a:ext cx="406362" cy="405940"/>
              <a:chOff x="2777825" y="203300"/>
              <a:chExt cx="600950" cy="600325"/>
            </a:xfrm>
          </p:grpSpPr>
          <p:sp>
            <p:nvSpPr>
              <p:cNvPr id="1002" name="Google Shape;1002;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1003" name="Google Shape;1003;p28"/>
              <p:cNvGrpSpPr/>
              <p:nvPr/>
            </p:nvGrpSpPr>
            <p:grpSpPr>
              <a:xfrm>
                <a:off x="2793375" y="218925"/>
                <a:ext cx="569025" cy="569025"/>
                <a:chOff x="2793375" y="218925"/>
                <a:chExt cx="569025" cy="569025"/>
              </a:xfrm>
            </p:grpSpPr>
            <p:sp>
              <p:nvSpPr>
                <p:cNvPr id="1004" name="Google Shape;1004;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5" name="Google Shape;1005;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6" name="Google Shape;1006;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7" name="Google Shape;1007;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8" name="Google Shape;1008;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9" name="Google Shape;1009;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0" name="Google Shape;1010;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1" name="Google Shape;1011;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2" name="Google Shape;1012;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3" name="Google Shape;1013;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4" name="Google Shape;1014;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5" name="Google Shape;1015;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6" name="Google Shape;1016;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7" name="Google Shape;1017;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8" name="Google Shape;1018;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9" name="Google Shape;1019;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20" name="Google Shape;1020;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1021" name="Google Shape;1021;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1022" name="Google Shape;1022;p28"/>
              <p:cNvGrpSpPr/>
              <p:nvPr/>
            </p:nvGrpSpPr>
            <p:grpSpPr>
              <a:xfrm>
                <a:off x="2966925" y="394225"/>
                <a:ext cx="218650" cy="218650"/>
                <a:chOff x="2966925" y="394225"/>
                <a:chExt cx="218650" cy="218650"/>
              </a:xfrm>
            </p:grpSpPr>
            <p:sp>
              <p:nvSpPr>
                <p:cNvPr id="1023" name="Google Shape;1023;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4" name="Google Shape;1024;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5" name="Google Shape;1025;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6" name="Google Shape;1026;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7" name="Google Shape;1027;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8" name="Google Shape;1028;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9" name="Google Shape;1029;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0" name="Google Shape;1030;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1" name="Google Shape;1031;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2" name="Google Shape;1032;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3" name="Google Shape;1033;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4" name="Google Shape;1034;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5" name="Google Shape;1035;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6" name="Google Shape;1036;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7" name="Google Shape;1037;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8" name="Google Shape;1038;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9" name="Google Shape;1039;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1040" name="Google Shape;1040;p28"/>
            <p:cNvGrpSpPr/>
            <p:nvPr/>
          </p:nvGrpSpPr>
          <p:grpSpPr>
            <a:xfrm rot="10800000">
              <a:off x="3119179" y="3526026"/>
              <a:ext cx="254640" cy="256879"/>
              <a:chOff x="5050500" y="-177700"/>
              <a:chExt cx="517350" cy="521900"/>
            </a:xfrm>
          </p:grpSpPr>
          <p:sp>
            <p:nvSpPr>
              <p:cNvPr id="1041" name="Google Shape;1041;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1042" name="Google Shape;1042;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3" name="Google Shape;1043;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4" name="Google Shape;1044;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5" name="Google Shape;1045;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6" name="Google Shape;1046;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7" name="Google Shape;1047;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8" name="Google Shape;1048;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9" name="Google Shape;1049;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0" name="Google Shape;1050;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1" name="Google Shape;1051;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pic>
        <p:nvPicPr>
          <p:cNvPr id="3" name="Picture 2">
            <a:extLst>
              <a:ext uri="{FF2B5EF4-FFF2-40B4-BE49-F238E27FC236}">
                <a16:creationId xmlns:a16="http://schemas.microsoft.com/office/drawing/2014/main" id="{13ACB742-3640-D3C3-6AC6-752E512A0616}"/>
              </a:ext>
            </a:extLst>
          </p:cNvPr>
          <p:cNvPicPr>
            <a:picLocks noChangeAspect="1"/>
          </p:cNvPicPr>
          <p:nvPr/>
        </p:nvPicPr>
        <p:blipFill>
          <a:blip r:embed="rId3"/>
          <a:srcRect t="156" b="156"/>
          <a:stretch/>
        </p:blipFill>
        <p:spPr>
          <a:xfrm>
            <a:off x="6105150" y="3429000"/>
            <a:ext cx="3668299" cy="1784957"/>
          </a:xfrm>
          <a:prstGeom prst="rect">
            <a:avLst/>
          </a:prstGeom>
        </p:spPr>
      </p:pic>
      <p:pic>
        <p:nvPicPr>
          <p:cNvPr id="4" name="Picture 2" descr="Bộ SGK Lớp 6 - Kết nối tri thức với cuộc sống - Công ty Cổ phần Đầu tư và  Phát triển Giáo dục Phương Nam">
            <a:extLst>
              <a:ext uri="{FF2B5EF4-FFF2-40B4-BE49-F238E27FC236}">
                <a16:creationId xmlns:a16="http://schemas.microsoft.com/office/drawing/2014/main" id="{773CA36C-A66E-DE50-A21B-666419900668}"/>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5482242" y="72253"/>
            <a:ext cx="1561590" cy="144210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13542A80-64B3-6BF4-A9EC-6330FEB21E14}"/>
              </a:ext>
            </a:extLst>
          </p:cNvPr>
          <p:cNvGrpSpPr/>
          <p:nvPr/>
        </p:nvGrpSpPr>
        <p:grpSpPr>
          <a:xfrm>
            <a:off x="1168200" y="1818162"/>
            <a:ext cx="3480496" cy="4045432"/>
            <a:chOff x="859431" y="1486020"/>
            <a:chExt cx="3480496" cy="4045432"/>
          </a:xfrm>
        </p:grpSpPr>
        <p:sp>
          <p:nvSpPr>
            <p:cNvPr id="921" name="Google Shape;921;p28"/>
            <p:cNvSpPr/>
            <p:nvPr/>
          </p:nvSpPr>
          <p:spPr>
            <a:xfrm rot="997747">
              <a:off x="925572" y="1486020"/>
              <a:ext cx="3414355" cy="4045432"/>
            </a:xfrm>
            <a:custGeom>
              <a:avLst/>
              <a:gdLst/>
              <a:ahLst/>
              <a:cxnLst/>
              <a:rect l="l" t="t" r="r" b="b"/>
              <a:pathLst>
                <a:path w="24958" h="29571" extrusionOk="0">
                  <a:moveTo>
                    <a:pt x="603" y="0"/>
                  </a:moveTo>
                  <a:cubicBezTo>
                    <a:pt x="532" y="0"/>
                    <a:pt x="463" y="33"/>
                    <a:pt x="394" y="119"/>
                  </a:cubicBezTo>
                  <a:cubicBezTo>
                    <a:pt x="1" y="588"/>
                    <a:pt x="701" y="840"/>
                    <a:pt x="701" y="1441"/>
                  </a:cubicBezTo>
                  <a:cubicBezTo>
                    <a:pt x="701" y="2053"/>
                    <a:pt x="351" y="2053"/>
                    <a:pt x="351" y="2655"/>
                  </a:cubicBezTo>
                  <a:cubicBezTo>
                    <a:pt x="351" y="3267"/>
                    <a:pt x="701" y="3267"/>
                    <a:pt x="701" y="3868"/>
                  </a:cubicBezTo>
                  <a:cubicBezTo>
                    <a:pt x="701" y="4480"/>
                    <a:pt x="351" y="4480"/>
                    <a:pt x="351" y="5082"/>
                  </a:cubicBezTo>
                  <a:cubicBezTo>
                    <a:pt x="351" y="5694"/>
                    <a:pt x="701" y="5694"/>
                    <a:pt x="701" y="6295"/>
                  </a:cubicBezTo>
                  <a:cubicBezTo>
                    <a:pt x="701" y="6896"/>
                    <a:pt x="351" y="6896"/>
                    <a:pt x="351" y="7508"/>
                  </a:cubicBezTo>
                  <a:cubicBezTo>
                    <a:pt x="351" y="8109"/>
                    <a:pt x="701" y="8109"/>
                    <a:pt x="701" y="8721"/>
                  </a:cubicBezTo>
                  <a:cubicBezTo>
                    <a:pt x="701" y="9323"/>
                    <a:pt x="351" y="9323"/>
                    <a:pt x="351" y="9935"/>
                  </a:cubicBezTo>
                  <a:cubicBezTo>
                    <a:pt x="351" y="10536"/>
                    <a:pt x="701" y="10536"/>
                    <a:pt x="701" y="11148"/>
                  </a:cubicBezTo>
                  <a:cubicBezTo>
                    <a:pt x="701" y="11750"/>
                    <a:pt x="351" y="11750"/>
                    <a:pt x="351" y="12362"/>
                  </a:cubicBezTo>
                  <a:cubicBezTo>
                    <a:pt x="351" y="12963"/>
                    <a:pt x="701" y="12963"/>
                    <a:pt x="701" y="13575"/>
                  </a:cubicBezTo>
                  <a:cubicBezTo>
                    <a:pt x="701" y="14177"/>
                    <a:pt x="351" y="14177"/>
                    <a:pt x="351" y="14789"/>
                  </a:cubicBezTo>
                  <a:cubicBezTo>
                    <a:pt x="351" y="15390"/>
                    <a:pt x="701" y="15390"/>
                    <a:pt x="701" y="16002"/>
                  </a:cubicBezTo>
                  <a:cubicBezTo>
                    <a:pt x="701" y="16603"/>
                    <a:pt x="351" y="16603"/>
                    <a:pt x="351" y="17216"/>
                  </a:cubicBezTo>
                  <a:cubicBezTo>
                    <a:pt x="351" y="17816"/>
                    <a:pt x="701" y="17816"/>
                    <a:pt x="701" y="18429"/>
                  </a:cubicBezTo>
                  <a:cubicBezTo>
                    <a:pt x="701" y="19030"/>
                    <a:pt x="351" y="19030"/>
                    <a:pt x="351" y="19642"/>
                  </a:cubicBezTo>
                  <a:cubicBezTo>
                    <a:pt x="351" y="20243"/>
                    <a:pt x="701" y="20243"/>
                    <a:pt x="701" y="20855"/>
                  </a:cubicBezTo>
                  <a:cubicBezTo>
                    <a:pt x="701" y="21457"/>
                    <a:pt x="351" y="21457"/>
                    <a:pt x="351" y="22069"/>
                  </a:cubicBezTo>
                  <a:cubicBezTo>
                    <a:pt x="351" y="22670"/>
                    <a:pt x="701" y="22670"/>
                    <a:pt x="701" y="23272"/>
                  </a:cubicBezTo>
                  <a:cubicBezTo>
                    <a:pt x="701" y="23884"/>
                    <a:pt x="351" y="23884"/>
                    <a:pt x="351" y="24485"/>
                  </a:cubicBezTo>
                  <a:cubicBezTo>
                    <a:pt x="351" y="25097"/>
                    <a:pt x="701" y="25097"/>
                    <a:pt x="701" y="25698"/>
                  </a:cubicBezTo>
                  <a:cubicBezTo>
                    <a:pt x="701" y="26311"/>
                    <a:pt x="351" y="26311"/>
                    <a:pt x="351" y="26911"/>
                  </a:cubicBezTo>
                  <a:cubicBezTo>
                    <a:pt x="351" y="27523"/>
                    <a:pt x="701" y="27523"/>
                    <a:pt x="701" y="28125"/>
                  </a:cubicBezTo>
                  <a:cubicBezTo>
                    <a:pt x="701" y="28737"/>
                    <a:pt x="1" y="28988"/>
                    <a:pt x="394" y="29447"/>
                  </a:cubicBezTo>
                  <a:cubicBezTo>
                    <a:pt x="463" y="29536"/>
                    <a:pt x="533" y="29570"/>
                    <a:pt x="605" y="29570"/>
                  </a:cubicBezTo>
                  <a:cubicBezTo>
                    <a:pt x="853" y="29570"/>
                    <a:pt x="1131" y="29163"/>
                    <a:pt x="1521" y="29163"/>
                  </a:cubicBezTo>
                  <a:cubicBezTo>
                    <a:pt x="2024" y="29163"/>
                    <a:pt x="2024" y="29513"/>
                    <a:pt x="2515" y="29513"/>
                  </a:cubicBezTo>
                  <a:cubicBezTo>
                    <a:pt x="3018" y="29513"/>
                    <a:pt x="3018" y="29163"/>
                    <a:pt x="3510" y="29163"/>
                  </a:cubicBezTo>
                  <a:cubicBezTo>
                    <a:pt x="4013" y="29163"/>
                    <a:pt x="4013" y="29513"/>
                    <a:pt x="4505" y="29513"/>
                  </a:cubicBezTo>
                  <a:cubicBezTo>
                    <a:pt x="5007" y="29513"/>
                    <a:pt x="5007" y="29163"/>
                    <a:pt x="5510" y="29163"/>
                  </a:cubicBezTo>
                  <a:cubicBezTo>
                    <a:pt x="6003" y="29163"/>
                    <a:pt x="6003" y="29513"/>
                    <a:pt x="6506" y="29513"/>
                  </a:cubicBezTo>
                  <a:cubicBezTo>
                    <a:pt x="6997" y="29513"/>
                    <a:pt x="6997" y="29163"/>
                    <a:pt x="7500" y="29163"/>
                  </a:cubicBezTo>
                  <a:cubicBezTo>
                    <a:pt x="7992" y="29163"/>
                    <a:pt x="7992" y="29513"/>
                    <a:pt x="8495" y="29513"/>
                  </a:cubicBezTo>
                  <a:cubicBezTo>
                    <a:pt x="8998" y="29513"/>
                    <a:pt x="8998" y="29163"/>
                    <a:pt x="9489" y="29163"/>
                  </a:cubicBezTo>
                  <a:cubicBezTo>
                    <a:pt x="9992" y="29163"/>
                    <a:pt x="9992" y="29513"/>
                    <a:pt x="10485" y="29513"/>
                  </a:cubicBezTo>
                  <a:cubicBezTo>
                    <a:pt x="10987" y="29513"/>
                    <a:pt x="10987" y="29163"/>
                    <a:pt x="11479" y="29163"/>
                  </a:cubicBezTo>
                  <a:cubicBezTo>
                    <a:pt x="11982" y="29163"/>
                    <a:pt x="11982" y="29513"/>
                    <a:pt x="12485" y="29513"/>
                  </a:cubicBezTo>
                  <a:cubicBezTo>
                    <a:pt x="12977" y="29513"/>
                    <a:pt x="12977" y="29163"/>
                    <a:pt x="13480" y="29163"/>
                  </a:cubicBezTo>
                  <a:cubicBezTo>
                    <a:pt x="13971" y="29163"/>
                    <a:pt x="13971" y="29513"/>
                    <a:pt x="14474" y="29513"/>
                  </a:cubicBezTo>
                  <a:cubicBezTo>
                    <a:pt x="14966" y="29513"/>
                    <a:pt x="14966" y="29163"/>
                    <a:pt x="15469" y="29163"/>
                  </a:cubicBezTo>
                  <a:cubicBezTo>
                    <a:pt x="15961" y="29163"/>
                    <a:pt x="15961" y="29513"/>
                    <a:pt x="16464" y="29513"/>
                  </a:cubicBezTo>
                  <a:cubicBezTo>
                    <a:pt x="16966" y="29513"/>
                    <a:pt x="16966" y="29163"/>
                    <a:pt x="17459" y="29163"/>
                  </a:cubicBezTo>
                  <a:cubicBezTo>
                    <a:pt x="17962" y="29163"/>
                    <a:pt x="17962" y="29513"/>
                    <a:pt x="18453" y="29513"/>
                  </a:cubicBezTo>
                  <a:cubicBezTo>
                    <a:pt x="18956" y="29513"/>
                    <a:pt x="18956" y="29163"/>
                    <a:pt x="19448" y="29163"/>
                  </a:cubicBezTo>
                  <a:cubicBezTo>
                    <a:pt x="19951" y="29163"/>
                    <a:pt x="19951" y="29513"/>
                    <a:pt x="20454" y="29513"/>
                  </a:cubicBezTo>
                  <a:cubicBezTo>
                    <a:pt x="20945" y="29513"/>
                    <a:pt x="20945" y="29163"/>
                    <a:pt x="21448" y="29163"/>
                  </a:cubicBezTo>
                  <a:cubicBezTo>
                    <a:pt x="21941" y="29163"/>
                    <a:pt x="21941" y="29513"/>
                    <a:pt x="22443" y="29513"/>
                  </a:cubicBezTo>
                  <a:cubicBezTo>
                    <a:pt x="22935" y="29513"/>
                    <a:pt x="22935" y="29163"/>
                    <a:pt x="23438" y="29163"/>
                  </a:cubicBezTo>
                  <a:cubicBezTo>
                    <a:pt x="23819" y="29163"/>
                    <a:pt x="24102" y="29570"/>
                    <a:pt x="24353" y="29570"/>
                  </a:cubicBezTo>
                  <a:cubicBezTo>
                    <a:pt x="24425" y="29570"/>
                    <a:pt x="24495" y="29536"/>
                    <a:pt x="24564" y="29447"/>
                  </a:cubicBezTo>
                  <a:cubicBezTo>
                    <a:pt x="24958" y="28988"/>
                    <a:pt x="24433" y="28857"/>
                    <a:pt x="24269" y="28169"/>
                  </a:cubicBezTo>
                  <a:cubicBezTo>
                    <a:pt x="24116" y="27579"/>
                    <a:pt x="24608" y="27523"/>
                    <a:pt x="24608" y="26911"/>
                  </a:cubicBezTo>
                  <a:cubicBezTo>
                    <a:pt x="24608" y="26311"/>
                    <a:pt x="24258" y="26311"/>
                    <a:pt x="24258" y="25698"/>
                  </a:cubicBezTo>
                  <a:cubicBezTo>
                    <a:pt x="24258" y="25097"/>
                    <a:pt x="24608" y="25097"/>
                    <a:pt x="24608" y="24485"/>
                  </a:cubicBezTo>
                  <a:cubicBezTo>
                    <a:pt x="24608" y="23884"/>
                    <a:pt x="24258" y="23884"/>
                    <a:pt x="24258" y="23272"/>
                  </a:cubicBezTo>
                  <a:cubicBezTo>
                    <a:pt x="24258" y="22670"/>
                    <a:pt x="24608" y="22670"/>
                    <a:pt x="24608" y="22058"/>
                  </a:cubicBezTo>
                  <a:cubicBezTo>
                    <a:pt x="24608" y="21457"/>
                    <a:pt x="24258" y="21457"/>
                    <a:pt x="24258" y="20845"/>
                  </a:cubicBezTo>
                  <a:cubicBezTo>
                    <a:pt x="24258" y="20243"/>
                    <a:pt x="24608" y="20243"/>
                    <a:pt x="24608" y="19642"/>
                  </a:cubicBezTo>
                  <a:cubicBezTo>
                    <a:pt x="24608" y="19030"/>
                    <a:pt x="24258" y="19030"/>
                    <a:pt x="24258" y="18429"/>
                  </a:cubicBezTo>
                  <a:cubicBezTo>
                    <a:pt x="24258" y="17816"/>
                    <a:pt x="24608" y="17816"/>
                    <a:pt x="24608" y="17216"/>
                  </a:cubicBezTo>
                  <a:cubicBezTo>
                    <a:pt x="24608" y="16603"/>
                    <a:pt x="24258" y="16603"/>
                    <a:pt x="24258" y="16002"/>
                  </a:cubicBezTo>
                  <a:cubicBezTo>
                    <a:pt x="24258" y="15390"/>
                    <a:pt x="24608" y="15390"/>
                    <a:pt x="24608" y="14789"/>
                  </a:cubicBezTo>
                  <a:cubicBezTo>
                    <a:pt x="24608" y="14177"/>
                    <a:pt x="24258" y="14177"/>
                    <a:pt x="24258" y="13575"/>
                  </a:cubicBezTo>
                  <a:cubicBezTo>
                    <a:pt x="24258" y="12963"/>
                    <a:pt x="24608" y="12963"/>
                    <a:pt x="24608" y="12362"/>
                  </a:cubicBezTo>
                  <a:cubicBezTo>
                    <a:pt x="24608" y="11750"/>
                    <a:pt x="24258" y="11750"/>
                    <a:pt x="24258" y="11148"/>
                  </a:cubicBezTo>
                  <a:cubicBezTo>
                    <a:pt x="24258" y="10536"/>
                    <a:pt x="24608" y="10536"/>
                    <a:pt x="24608" y="9935"/>
                  </a:cubicBezTo>
                  <a:cubicBezTo>
                    <a:pt x="24608" y="9323"/>
                    <a:pt x="24258" y="9323"/>
                    <a:pt x="24258" y="8721"/>
                  </a:cubicBezTo>
                  <a:cubicBezTo>
                    <a:pt x="24258" y="8109"/>
                    <a:pt x="24608" y="8109"/>
                    <a:pt x="24608" y="7508"/>
                  </a:cubicBezTo>
                  <a:cubicBezTo>
                    <a:pt x="24608" y="6896"/>
                    <a:pt x="24258" y="6896"/>
                    <a:pt x="24258" y="6295"/>
                  </a:cubicBezTo>
                  <a:cubicBezTo>
                    <a:pt x="24258" y="5683"/>
                    <a:pt x="24608" y="5683"/>
                    <a:pt x="24608" y="5082"/>
                  </a:cubicBezTo>
                  <a:cubicBezTo>
                    <a:pt x="24608" y="4480"/>
                    <a:pt x="24258" y="4480"/>
                    <a:pt x="24258" y="3868"/>
                  </a:cubicBezTo>
                  <a:cubicBezTo>
                    <a:pt x="24258" y="3267"/>
                    <a:pt x="24608" y="3267"/>
                    <a:pt x="24608" y="2655"/>
                  </a:cubicBezTo>
                  <a:cubicBezTo>
                    <a:pt x="24608" y="2053"/>
                    <a:pt x="24258" y="2053"/>
                    <a:pt x="24258" y="1441"/>
                  </a:cubicBezTo>
                  <a:cubicBezTo>
                    <a:pt x="24258" y="840"/>
                    <a:pt x="24958" y="588"/>
                    <a:pt x="24564" y="119"/>
                  </a:cubicBezTo>
                  <a:cubicBezTo>
                    <a:pt x="24496" y="33"/>
                    <a:pt x="24427" y="0"/>
                    <a:pt x="24355" y="0"/>
                  </a:cubicBezTo>
                  <a:cubicBezTo>
                    <a:pt x="24104" y="0"/>
                    <a:pt x="23820" y="403"/>
                    <a:pt x="23438" y="403"/>
                  </a:cubicBezTo>
                  <a:cubicBezTo>
                    <a:pt x="22935" y="403"/>
                    <a:pt x="22935" y="53"/>
                    <a:pt x="22443" y="53"/>
                  </a:cubicBezTo>
                  <a:cubicBezTo>
                    <a:pt x="21941" y="53"/>
                    <a:pt x="21941" y="403"/>
                    <a:pt x="21448" y="403"/>
                  </a:cubicBezTo>
                  <a:cubicBezTo>
                    <a:pt x="20945" y="403"/>
                    <a:pt x="20945" y="53"/>
                    <a:pt x="20454" y="53"/>
                  </a:cubicBezTo>
                  <a:cubicBezTo>
                    <a:pt x="19951" y="53"/>
                    <a:pt x="19951" y="403"/>
                    <a:pt x="19448" y="403"/>
                  </a:cubicBezTo>
                  <a:cubicBezTo>
                    <a:pt x="18956" y="403"/>
                    <a:pt x="18956" y="53"/>
                    <a:pt x="18453" y="53"/>
                  </a:cubicBezTo>
                  <a:cubicBezTo>
                    <a:pt x="17962" y="53"/>
                    <a:pt x="17962" y="403"/>
                    <a:pt x="17459" y="403"/>
                  </a:cubicBezTo>
                  <a:cubicBezTo>
                    <a:pt x="16966" y="403"/>
                    <a:pt x="16966" y="53"/>
                    <a:pt x="16464" y="53"/>
                  </a:cubicBezTo>
                  <a:cubicBezTo>
                    <a:pt x="15961" y="53"/>
                    <a:pt x="15961" y="403"/>
                    <a:pt x="15469" y="403"/>
                  </a:cubicBezTo>
                  <a:cubicBezTo>
                    <a:pt x="14966" y="403"/>
                    <a:pt x="14966" y="53"/>
                    <a:pt x="14474" y="53"/>
                  </a:cubicBezTo>
                  <a:cubicBezTo>
                    <a:pt x="13971" y="53"/>
                    <a:pt x="13971" y="403"/>
                    <a:pt x="13480" y="403"/>
                  </a:cubicBezTo>
                  <a:cubicBezTo>
                    <a:pt x="12977" y="403"/>
                    <a:pt x="12977" y="53"/>
                    <a:pt x="12474" y="53"/>
                  </a:cubicBezTo>
                  <a:cubicBezTo>
                    <a:pt x="11982" y="53"/>
                    <a:pt x="11982" y="403"/>
                    <a:pt x="11479" y="403"/>
                  </a:cubicBezTo>
                  <a:cubicBezTo>
                    <a:pt x="10987" y="403"/>
                    <a:pt x="10987" y="53"/>
                    <a:pt x="10485" y="53"/>
                  </a:cubicBezTo>
                  <a:cubicBezTo>
                    <a:pt x="9992" y="53"/>
                    <a:pt x="9992" y="403"/>
                    <a:pt x="9489" y="403"/>
                  </a:cubicBezTo>
                  <a:cubicBezTo>
                    <a:pt x="8998" y="403"/>
                    <a:pt x="8998" y="53"/>
                    <a:pt x="8495" y="53"/>
                  </a:cubicBezTo>
                  <a:cubicBezTo>
                    <a:pt x="7992" y="53"/>
                    <a:pt x="7992" y="403"/>
                    <a:pt x="7500" y="403"/>
                  </a:cubicBezTo>
                  <a:cubicBezTo>
                    <a:pt x="6997" y="403"/>
                    <a:pt x="6997" y="53"/>
                    <a:pt x="6506" y="53"/>
                  </a:cubicBezTo>
                  <a:cubicBezTo>
                    <a:pt x="6003" y="53"/>
                    <a:pt x="6003" y="403"/>
                    <a:pt x="5510" y="403"/>
                  </a:cubicBezTo>
                  <a:cubicBezTo>
                    <a:pt x="5007" y="403"/>
                    <a:pt x="5007" y="53"/>
                    <a:pt x="4505" y="53"/>
                  </a:cubicBezTo>
                  <a:cubicBezTo>
                    <a:pt x="4013" y="53"/>
                    <a:pt x="4013" y="403"/>
                    <a:pt x="3510" y="403"/>
                  </a:cubicBezTo>
                  <a:cubicBezTo>
                    <a:pt x="3018" y="403"/>
                    <a:pt x="3018" y="53"/>
                    <a:pt x="2515" y="53"/>
                  </a:cubicBezTo>
                  <a:cubicBezTo>
                    <a:pt x="2024" y="53"/>
                    <a:pt x="2024" y="403"/>
                    <a:pt x="1521" y="403"/>
                  </a:cubicBezTo>
                  <a:cubicBezTo>
                    <a:pt x="1130" y="403"/>
                    <a:pt x="851" y="0"/>
                    <a:pt x="603" y="0"/>
                  </a:cubicBezTo>
                  <a:close/>
                </a:path>
              </a:pathLst>
            </a:custGeom>
            <a:solidFill>
              <a:schemeClr val="accent5">
                <a:lumMod val="90000"/>
              </a:schemeClr>
            </a:solidFill>
            <a:ln>
              <a:noFill/>
            </a:ln>
          </p:spPr>
          <p:txBody>
            <a:bodyPr spcFirstLastPara="1" wrap="square" lIns="121598" tIns="121598" rIns="121598" bIns="121598" anchor="ctr" anchorCtr="0">
              <a:noAutofit/>
            </a:bodyPr>
            <a:lstStyle/>
            <a:p>
              <a:endParaRPr sz="2479"/>
            </a:p>
          </p:txBody>
        </p:sp>
        <p:pic>
          <p:nvPicPr>
            <p:cNvPr id="6" name="Picture 5">
              <a:extLst>
                <a:ext uri="{FF2B5EF4-FFF2-40B4-BE49-F238E27FC236}">
                  <a16:creationId xmlns:a16="http://schemas.microsoft.com/office/drawing/2014/main" id="{F1E2470D-2669-C7E0-3C2A-9CED0101D17D}"/>
                </a:ext>
              </a:extLst>
            </p:cNvPr>
            <p:cNvPicPr>
              <a:picLocks noChangeAspect="1"/>
            </p:cNvPicPr>
            <p:nvPr/>
          </p:nvPicPr>
          <p:blipFill>
            <a:blip r:embed="rId6"/>
            <a:stretch>
              <a:fillRect/>
            </a:stretch>
          </p:blipFill>
          <p:spPr>
            <a:xfrm>
              <a:off x="859431" y="1831562"/>
              <a:ext cx="3231160" cy="3682303"/>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938394" y="745761"/>
            <a:ext cx="7870476" cy="707886"/>
          </a:xfrm>
          <a:prstGeom prst="rect">
            <a:avLst/>
          </a:prstGeom>
          <a:noFill/>
        </p:spPr>
        <p:txBody>
          <a:bodyPr wrap="square" rtlCol="0">
            <a:spAutoFit/>
          </a:bodyPr>
          <a:lstStyle/>
          <a:p>
            <a:pPr lvl="2" algn="just"/>
            <a:r>
              <a:rPr lang="en-US" sz="4000" b="1">
                <a:latin typeface="+mj-lt"/>
                <a:ea typeface="Cambria Math" panose="02040503050406030204" pitchFamily="18" charset="0"/>
              </a:rPr>
              <a:t>2. Tính giá trị của biểu thức.</a:t>
            </a:r>
            <a:endParaRPr lang="vi-VN" sz="4000" b="1">
              <a:latin typeface="+mj-lt"/>
              <a:ea typeface="Cambria Math" panose="020405030504060302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0A8AEF9-AE84-BB75-A404-34C8C1DF5A8D}"/>
                  </a:ext>
                </a:extLst>
              </p:cNvPr>
              <p:cNvSpPr txBox="1"/>
              <p:nvPr/>
            </p:nvSpPr>
            <p:spPr>
              <a:xfrm>
                <a:off x="4977628" y="1272311"/>
                <a:ext cx="4568708" cy="2077428"/>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400" b="0" i="0" smtClean="0">
                          <a:latin typeface="Cambria Math" panose="02040503050406030204" pitchFamily="18" charset="0"/>
                        </a:rPr>
                        <m:t>=</m:t>
                      </m:r>
                      <m:f>
                        <m:fPr>
                          <m:ctrlPr>
                            <a:rPr lang="en-US" sz="4400" i="1" smtClean="0">
                              <a:latin typeface="Cambria Math" panose="02040503050406030204" pitchFamily="18" charset="0"/>
                            </a:rPr>
                          </m:ctrlPr>
                        </m:fPr>
                        <m:num>
                          <m:r>
                            <a:rPr lang="en-US" sz="4400" b="0" i="0" smtClean="0">
                              <a:latin typeface="Cambria Math" panose="02040503050406030204" pitchFamily="18" charset="0"/>
                            </a:rPr>
                            <m:t>30</m:t>
                          </m:r>
                        </m:num>
                        <m:den>
                          <m:r>
                            <a:rPr lang="en-US" sz="4400" b="0" i="0" smtClean="0">
                              <a:latin typeface="Cambria Math" panose="02040503050406030204" pitchFamily="18" charset="0"/>
                            </a:rPr>
                            <m:t>15</m:t>
                          </m:r>
                        </m:den>
                      </m:f>
                      <m:r>
                        <a:rPr lang="en-US" sz="4400" b="0" i="0" smtClean="0">
                          <a:latin typeface="Cambria Math" panose="02040503050406030204" pitchFamily="18" charset="0"/>
                        </a:rPr>
                        <m:t>− </m:t>
                      </m:r>
                      <m:f>
                        <m:fPr>
                          <m:ctrlPr>
                            <a:rPr lang="en-US" sz="4400" i="1">
                              <a:latin typeface="Cambria Math" panose="02040503050406030204" pitchFamily="18" charset="0"/>
                            </a:rPr>
                          </m:ctrlPr>
                        </m:fPr>
                        <m:num>
                          <m:r>
                            <a:rPr lang="en-US" sz="4400" b="0" i="0" smtClean="0">
                              <a:latin typeface="Cambria Math" panose="02040503050406030204" pitchFamily="18" charset="0"/>
                            </a:rPr>
                            <m:t>9</m:t>
                          </m:r>
                        </m:num>
                        <m:den>
                          <m:r>
                            <a:rPr lang="en-US" sz="4400" b="0" i="0" smtClean="0">
                              <a:latin typeface="Cambria Math" panose="02040503050406030204" pitchFamily="18" charset="0"/>
                            </a:rPr>
                            <m:t>15</m:t>
                          </m:r>
                        </m:den>
                      </m:f>
                      <m:r>
                        <a:rPr lang="en-US" sz="4400" b="0" i="1" smtClean="0">
                          <a:latin typeface="Cambria Math" panose="02040503050406030204" pitchFamily="18" charset="0"/>
                        </a:rPr>
                        <m:t>+</m:t>
                      </m:r>
                      <m:f>
                        <m:fPr>
                          <m:ctrlPr>
                            <a:rPr lang="en-US" sz="4400" i="1">
                              <a:latin typeface="Cambria Math" panose="02040503050406030204" pitchFamily="18" charset="0"/>
                            </a:rPr>
                          </m:ctrlPr>
                        </m:fPr>
                        <m:num>
                          <m:r>
                            <a:rPr lang="en-US" sz="4400">
                              <a:latin typeface="Cambria Math" panose="02040503050406030204" pitchFamily="18" charset="0"/>
                            </a:rPr>
                            <m:t>8</m:t>
                          </m:r>
                        </m:num>
                        <m:den>
                          <m:r>
                            <a:rPr lang="en-US" sz="4400">
                              <a:latin typeface="Cambria Math" panose="02040503050406030204" pitchFamily="18" charset="0"/>
                            </a:rPr>
                            <m:t>15</m:t>
                          </m:r>
                        </m:den>
                      </m:f>
                    </m:oMath>
                  </m:oMathPara>
                </a14:m>
                <a:endParaRPr lang="en-US" sz="4400">
                  <a:latin typeface="+mj-lt"/>
                </a:endParaRPr>
              </a:p>
            </p:txBody>
          </p:sp>
        </mc:Choice>
        <mc:Fallback xmlns="">
          <p:sp>
            <p:nvSpPr>
              <p:cNvPr id="6" name="TextBox 5">
                <a:extLst>
                  <a:ext uri="{FF2B5EF4-FFF2-40B4-BE49-F238E27FC236}">
                    <a16:creationId xmlns:a16="http://schemas.microsoft.com/office/drawing/2014/main" id="{60A8AEF9-AE84-BB75-A404-34C8C1DF5A8D}"/>
                  </a:ext>
                </a:extLst>
              </p:cNvPr>
              <p:cNvSpPr txBox="1">
                <a:spLocks noRot="1" noChangeAspect="1" noMove="1" noResize="1" noEditPoints="1" noAdjustHandles="1" noChangeArrowheads="1" noChangeShapeType="1" noTextEdit="1"/>
              </p:cNvSpPr>
              <p:nvPr/>
            </p:nvSpPr>
            <p:spPr>
              <a:xfrm>
                <a:off x="4977628" y="1272311"/>
                <a:ext cx="4568708" cy="207742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B2E8CC7-6066-4712-5B33-01C9C7F522BE}"/>
                  </a:ext>
                </a:extLst>
              </p:cNvPr>
              <p:cNvSpPr txBox="1"/>
              <p:nvPr/>
            </p:nvSpPr>
            <p:spPr>
              <a:xfrm>
                <a:off x="4977628" y="2941863"/>
                <a:ext cx="3087380" cy="2098075"/>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400" b="0" i="0" smtClean="0">
                          <a:latin typeface="Cambria Math" panose="02040503050406030204" pitchFamily="18" charset="0"/>
                        </a:rPr>
                        <m:t>=</m:t>
                      </m:r>
                      <m:f>
                        <m:fPr>
                          <m:ctrlPr>
                            <a:rPr lang="en-US" sz="4400" i="1" smtClean="0">
                              <a:latin typeface="Cambria Math" panose="02040503050406030204" pitchFamily="18" charset="0"/>
                            </a:rPr>
                          </m:ctrlPr>
                        </m:fPr>
                        <m:num>
                          <m:r>
                            <a:rPr lang="en-US" sz="4400" b="0" i="0" smtClean="0">
                              <a:latin typeface="Cambria Math" panose="02040503050406030204" pitchFamily="18" charset="0"/>
                            </a:rPr>
                            <m:t>21</m:t>
                          </m:r>
                        </m:num>
                        <m:den>
                          <m:r>
                            <a:rPr lang="en-US" sz="4400" b="0" i="0" smtClean="0">
                              <a:latin typeface="Cambria Math" panose="02040503050406030204" pitchFamily="18" charset="0"/>
                            </a:rPr>
                            <m:t>15</m:t>
                          </m:r>
                        </m:den>
                      </m:f>
                      <m:r>
                        <a:rPr lang="en-US" sz="4400" b="0" i="0" smtClean="0">
                          <a:latin typeface="Cambria Math" panose="02040503050406030204" pitchFamily="18" charset="0"/>
                        </a:rPr>
                        <m:t>+</m:t>
                      </m:r>
                      <m:f>
                        <m:fPr>
                          <m:ctrlPr>
                            <a:rPr lang="en-US" sz="4400" i="1">
                              <a:latin typeface="Cambria Math" panose="02040503050406030204" pitchFamily="18" charset="0"/>
                            </a:rPr>
                          </m:ctrlPr>
                        </m:fPr>
                        <m:num>
                          <m:r>
                            <a:rPr lang="en-US" sz="4400" b="0" i="0" smtClean="0">
                              <a:latin typeface="Cambria Math" panose="02040503050406030204" pitchFamily="18" charset="0"/>
                            </a:rPr>
                            <m:t>8</m:t>
                          </m:r>
                        </m:num>
                        <m:den>
                          <m:r>
                            <a:rPr lang="en-US" sz="4400" b="0" i="0" smtClean="0">
                              <a:latin typeface="Cambria Math" panose="02040503050406030204" pitchFamily="18" charset="0"/>
                            </a:rPr>
                            <m:t>1</m:t>
                          </m:r>
                          <m:r>
                            <a:rPr lang="en-US" sz="4400" b="0" i="1" smtClean="0">
                              <a:latin typeface="Cambria Math" panose="02040503050406030204" pitchFamily="18" charset="0"/>
                            </a:rPr>
                            <m:t>5</m:t>
                          </m:r>
                        </m:den>
                      </m:f>
                    </m:oMath>
                  </m:oMathPara>
                </a14:m>
                <a:endParaRPr lang="en-US" sz="4400">
                  <a:latin typeface="+mj-lt"/>
                </a:endParaRPr>
              </a:p>
            </p:txBody>
          </p:sp>
        </mc:Choice>
        <mc:Fallback xmlns="">
          <p:sp>
            <p:nvSpPr>
              <p:cNvPr id="7" name="TextBox 6">
                <a:extLst>
                  <a:ext uri="{FF2B5EF4-FFF2-40B4-BE49-F238E27FC236}">
                    <a16:creationId xmlns:a16="http://schemas.microsoft.com/office/drawing/2014/main" id="{9B2E8CC7-6066-4712-5B33-01C9C7F522BE}"/>
                  </a:ext>
                </a:extLst>
              </p:cNvPr>
              <p:cNvSpPr txBox="1">
                <a:spLocks noRot="1" noChangeAspect="1" noMove="1" noResize="1" noEditPoints="1" noAdjustHandles="1" noChangeArrowheads="1" noChangeShapeType="1" noTextEdit="1"/>
              </p:cNvSpPr>
              <p:nvPr/>
            </p:nvSpPr>
            <p:spPr>
              <a:xfrm>
                <a:off x="4977628" y="2941863"/>
                <a:ext cx="3087380" cy="20980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08B344B-2226-EE23-A775-EF8B787D5FCC}"/>
                  </a:ext>
                </a:extLst>
              </p:cNvPr>
              <p:cNvSpPr txBox="1"/>
              <p:nvPr/>
            </p:nvSpPr>
            <p:spPr>
              <a:xfrm>
                <a:off x="4977628" y="4565695"/>
                <a:ext cx="3087380" cy="2098075"/>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400" b="0" i="0" smtClean="0">
                          <a:latin typeface="Cambria Math" panose="02040503050406030204" pitchFamily="18" charset="0"/>
                        </a:rPr>
                        <m:t>=</m:t>
                      </m:r>
                      <m:f>
                        <m:fPr>
                          <m:ctrlPr>
                            <a:rPr lang="en-US" sz="4400" b="1" i="1" smtClean="0">
                              <a:solidFill>
                                <a:srgbClr val="C00000"/>
                              </a:solidFill>
                              <a:latin typeface="Cambria Math" panose="02040503050406030204" pitchFamily="18" charset="0"/>
                            </a:rPr>
                          </m:ctrlPr>
                        </m:fPr>
                        <m:num>
                          <m:r>
                            <a:rPr lang="en-US" sz="4400" b="1" i="0" smtClean="0">
                              <a:solidFill>
                                <a:srgbClr val="C00000"/>
                              </a:solidFill>
                              <a:latin typeface="Cambria Math" panose="02040503050406030204" pitchFamily="18" charset="0"/>
                            </a:rPr>
                            <m:t>𝟐𝟗</m:t>
                          </m:r>
                        </m:num>
                        <m:den>
                          <m:r>
                            <a:rPr lang="en-US" sz="4400" b="1" i="0" smtClean="0">
                              <a:solidFill>
                                <a:srgbClr val="C00000"/>
                              </a:solidFill>
                              <a:latin typeface="Cambria Math" panose="02040503050406030204" pitchFamily="18" charset="0"/>
                            </a:rPr>
                            <m:t>𝟏𝟓</m:t>
                          </m:r>
                        </m:den>
                      </m:f>
                    </m:oMath>
                  </m:oMathPara>
                </a14:m>
                <a:endParaRPr lang="en-US" sz="4400" b="1">
                  <a:latin typeface="+mj-lt"/>
                </a:endParaRPr>
              </a:p>
            </p:txBody>
          </p:sp>
        </mc:Choice>
        <mc:Fallback xmlns="">
          <p:sp>
            <p:nvSpPr>
              <p:cNvPr id="8" name="TextBox 7">
                <a:extLst>
                  <a:ext uri="{FF2B5EF4-FFF2-40B4-BE49-F238E27FC236}">
                    <a16:creationId xmlns:a16="http://schemas.microsoft.com/office/drawing/2014/main" id="{808B344B-2226-EE23-A775-EF8B787D5FCC}"/>
                  </a:ext>
                </a:extLst>
              </p:cNvPr>
              <p:cNvSpPr txBox="1">
                <a:spLocks noRot="1" noChangeAspect="1" noMove="1" noResize="1" noEditPoints="1" noAdjustHandles="1" noChangeArrowheads="1" noChangeShapeType="1" noTextEdit="1"/>
              </p:cNvSpPr>
              <p:nvPr/>
            </p:nvSpPr>
            <p:spPr>
              <a:xfrm>
                <a:off x="4977628" y="4565695"/>
                <a:ext cx="3087380" cy="20980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FD099EE-88B6-26FF-0F95-228CE808BD66}"/>
                  </a:ext>
                </a:extLst>
              </p:cNvPr>
              <p:cNvSpPr txBox="1"/>
              <p:nvPr/>
            </p:nvSpPr>
            <p:spPr>
              <a:xfrm>
                <a:off x="1262192" y="1318031"/>
                <a:ext cx="3913312" cy="2098075"/>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4400" b="0" i="0" smtClean="0">
                          <a:latin typeface="Cambria Math" panose="02040503050406030204" pitchFamily="18" charset="0"/>
                        </a:rPr>
                        <m:t>b</m:t>
                      </m:r>
                      <m:r>
                        <a:rPr lang="en-US" sz="4400" b="0" i="0" smtClean="0">
                          <a:latin typeface="Cambria Math" panose="02040503050406030204" pitchFamily="18" charset="0"/>
                        </a:rPr>
                        <m:t>) </m:t>
                      </m:r>
                      <m:r>
                        <a:rPr lang="en-US" sz="4400" b="0" i="1" smtClean="0">
                          <a:latin typeface="Cambria Math" panose="02040503050406030204" pitchFamily="18" charset="0"/>
                        </a:rPr>
                        <m:t>2</m:t>
                      </m:r>
                      <m:r>
                        <a:rPr lang="en-US" sz="4400" b="0" i="0" smtClean="0">
                          <a:latin typeface="Cambria Math" panose="02040503050406030204" pitchFamily="18" charset="0"/>
                        </a:rPr>
                        <m:t>− </m:t>
                      </m:r>
                      <m:f>
                        <m:fPr>
                          <m:ctrlPr>
                            <a:rPr lang="en-US" sz="4400" i="1">
                              <a:latin typeface="Cambria Math" panose="02040503050406030204" pitchFamily="18" charset="0"/>
                            </a:rPr>
                          </m:ctrlPr>
                        </m:fPr>
                        <m:num>
                          <m:r>
                            <a:rPr lang="en-US" sz="4400" b="0" i="0" smtClean="0">
                              <a:latin typeface="Cambria Math" panose="02040503050406030204" pitchFamily="18" charset="0"/>
                            </a:rPr>
                            <m:t>3</m:t>
                          </m:r>
                        </m:num>
                        <m:den>
                          <m:r>
                            <a:rPr lang="en-US" sz="4400" b="0" i="0" smtClean="0">
                              <a:latin typeface="Cambria Math" panose="02040503050406030204" pitchFamily="18" charset="0"/>
                            </a:rPr>
                            <m:t>5</m:t>
                          </m:r>
                        </m:den>
                      </m:f>
                      <m:r>
                        <a:rPr lang="en-US" sz="4400" b="0" i="0" smtClean="0">
                          <a:latin typeface="Cambria Math" panose="02040503050406030204" pitchFamily="18" charset="0"/>
                        </a:rPr>
                        <m:t>+ </m:t>
                      </m:r>
                      <m:f>
                        <m:fPr>
                          <m:ctrlPr>
                            <a:rPr lang="en-US" sz="4400" i="1">
                              <a:latin typeface="Cambria Math" panose="02040503050406030204" pitchFamily="18" charset="0"/>
                            </a:rPr>
                          </m:ctrlPr>
                        </m:fPr>
                        <m:num>
                          <m:r>
                            <a:rPr lang="en-US" sz="4400" b="0" i="0" smtClean="0">
                              <a:latin typeface="Cambria Math" panose="02040503050406030204" pitchFamily="18" charset="0"/>
                            </a:rPr>
                            <m:t>8</m:t>
                          </m:r>
                        </m:num>
                        <m:den>
                          <m:r>
                            <a:rPr lang="en-US" sz="4400" b="0" i="0" smtClean="0">
                              <a:latin typeface="Cambria Math" panose="02040503050406030204" pitchFamily="18" charset="0"/>
                            </a:rPr>
                            <m:t>15</m:t>
                          </m:r>
                        </m:den>
                      </m:f>
                    </m:oMath>
                  </m:oMathPara>
                </a14:m>
                <a:endParaRPr lang="en-US" sz="4400">
                  <a:latin typeface="+mj-lt"/>
                </a:endParaRPr>
              </a:p>
            </p:txBody>
          </p:sp>
        </mc:Choice>
        <mc:Fallback xmlns="">
          <p:sp>
            <p:nvSpPr>
              <p:cNvPr id="2" name="TextBox 1">
                <a:extLst>
                  <a:ext uri="{FF2B5EF4-FFF2-40B4-BE49-F238E27FC236}">
                    <a16:creationId xmlns:a16="http://schemas.microsoft.com/office/drawing/2014/main" id="{0FD099EE-88B6-26FF-0F95-228CE808BD66}"/>
                  </a:ext>
                </a:extLst>
              </p:cNvPr>
              <p:cNvSpPr txBox="1">
                <a:spLocks noRot="1" noChangeAspect="1" noMove="1" noResize="1" noEditPoints="1" noAdjustHandles="1" noChangeArrowheads="1" noChangeShapeType="1" noTextEdit="1"/>
              </p:cNvSpPr>
              <p:nvPr/>
            </p:nvSpPr>
            <p:spPr>
              <a:xfrm>
                <a:off x="1262192" y="1318031"/>
                <a:ext cx="3913312" cy="2098075"/>
              </a:xfrm>
              <a:prstGeom prst="rect">
                <a:avLst/>
              </a:prstGeom>
              <a:blipFill>
                <a:blip r:embed="rId6"/>
                <a:stretch>
                  <a:fillRect/>
                </a:stretch>
              </a:blipFill>
            </p:spPr>
            <p:txBody>
              <a:bodyPr/>
              <a:lstStyle/>
              <a:p>
                <a:r>
                  <a:rPr lang="en-US">
                    <a:noFill/>
                  </a:rPr>
                  <a:t> </a:t>
                </a:r>
              </a:p>
            </p:txBody>
          </p:sp>
        </mc:Fallback>
      </mc:AlternateContent>
      <p:sp>
        <p:nvSpPr>
          <p:cNvPr id="5" name="Arrow: Right 4">
            <a:hlinkClick r:id="" action="ppaction://hlinkshowjump?jump=nextslide"/>
            <a:extLst>
              <a:ext uri="{FF2B5EF4-FFF2-40B4-BE49-F238E27FC236}">
                <a16:creationId xmlns:a16="http://schemas.microsoft.com/office/drawing/2014/main" id="{A25C690F-FE9A-E6DD-EA8F-E65D26747495}"/>
              </a:ext>
            </a:extLst>
          </p:cNvPr>
          <p:cNvSpPr/>
          <p:nvPr/>
        </p:nvSpPr>
        <p:spPr>
          <a:xfrm>
            <a:off x="9049342" y="5793883"/>
            <a:ext cx="1749881" cy="5752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mn-ea"/>
                <a:cs typeface="+mn-cs"/>
                <a:sym typeface="Arial"/>
              </a:rPr>
              <a:t>Next</a:t>
            </a:r>
          </a:p>
        </p:txBody>
      </p:sp>
    </p:spTree>
    <p:extLst>
      <p:ext uri="{BB962C8B-B14F-4D97-AF65-F5344CB8AC3E}">
        <p14:creationId xmlns:p14="http://schemas.microsoft.com/office/powerpoint/2010/main" val="228892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938394" y="745761"/>
            <a:ext cx="7870476" cy="707886"/>
          </a:xfrm>
          <a:prstGeom prst="rect">
            <a:avLst/>
          </a:prstGeom>
          <a:noFill/>
        </p:spPr>
        <p:txBody>
          <a:bodyPr wrap="square" rtlCol="0">
            <a:spAutoFit/>
          </a:bodyPr>
          <a:lstStyle/>
          <a:p>
            <a:pPr lvl="2" algn="just"/>
            <a:r>
              <a:rPr lang="en-US" sz="4000" b="1">
                <a:latin typeface="+mj-lt"/>
                <a:ea typeface="Cambria Math" panose="02040503050406030204" pitchFamily="18" charset="0"/>
              </a:rPr>
              <a:t>2. Tính giá trị của biểu thức.</a:t>
            </a:r>
            <a:endParaRPr lang="vi-VN" sz="4000" b="1">
              <a:latin typeface="+mj-lt"/>
              <a:ea typeface="Cambria Math" panose="020405030504060302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0A8AEF9-AE84-BB75-A404-34C8C1DF5A8D}"/>
                  </a:ext>
                </a:extLst>
              </p:cNvPr>
              <p:cNvSpPr txBox="1"/>
              <p:nvPr/>
            </p:nvSpPr>
            <p:spPr>
              <a:xfrm>
                <a:off x="5782300" y="1144295"/>
                <a:ext cx="4568708" cy="2077428"/>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400" b="0" i="0" smtClean="0">
                          <a:latin typeface="Cambria Math" panose="02040503050406030204" pitchFamily="18" charset="0"/>
                        </a:rPr>
                        <m:t>=</m:t>
                      </m:r>
                      <m:f>
                        <m:fPr>
                          <m:ctrlPr>
                            <a:rPr lang="en-US" sz="4400" i="1" smtClean="0">
                              <a:latin typeface="Cambria Math" panose="02040503050406030204" pitchFamily="18" charset="0"/>
                            </a:rPr>
                          </m:ctrlPr>
                        </m:fPr>
                        <m:num>
                          <m:r>
                            <a:rPr lang="en-US" sz="4400" b="0" i="0" smtClean="0">
                              <a:latin typeface="Cambria Math" panose="02040503050406030204" pitchFamily="18" charset="0"/>
                            </a:rPr>
                            <m:t>36</m:t>
                          </m:r>
                        </m:num>
                        <m:den>
                          <m:r>
                            <a:rPr lang="en-US" sz="4400" b="0" i="0" smtClean="0">
                              <a:latin typeface="Cambria Math" panose="02040503050406030204" pitchFamily="18" charset="0"/>
                            </a:rPr>
                            <m:t>32</m:t>
                          </m:r>
                        </m:den>
                      </m:f>
                      <m:r>
                        <a:rPr lang="en-US" sz="4400" b="0" i="0" smtClean="0">
                          <a:latin typeface="Cambria Math" panose="02040503050406030204" pitchFamily="18" charset="0"/>
                        </a:rPr>
                        <m:t>−(</m:t>
                      </m:r>
                      <m:f>
                        <m:fPr>
                          <m:ctrlPr>
                            <a:rPr lang="en-US" sz="4400" i="1">
                              <a:latin typeface="Cambria Math" panose="02040503050406030204" pitchFamily="18" charset="0"/>
                            </a:rPr>
                          </m:ctrlPr>
                        </m:fPr>
                        <m:num>
                          <m:r>
                            <a:rPr lang="en-US" sz="4400" b="0" i="0" smtClean="0">
                              <a:latin typeface="Cambria Math" panose="02040503050406030204" pitchFamily="18" charset="0"/>
                            </a:rPr>
                            <m:t>44</m:t>
                          </m:r>
                        </m:num>
                        <m:den>
                          <m:r>
                            <a:rPr lang="en-US" sz="4400" b="0" i="0" smtClean="0">
                              <a:latin typeface="Cambria Math" panose="02040503050406030204" pitchFamily="18" charset="0"/>
                            </a:rPr>
                            <m:t>32</m:t>
                          </m:r>
                        </m:den>
                      </m:f>
                      <m:r>
                        <a:rPr lang="en-US" sz="4400" b="0" i="1" smtClean="0">
                          <a:latin typeface="Cambria Math" panose="02040503050406030204" pitchFamily="18" charset="0"/>
                        </a:rPr>
                        <m:t>−</m:t>
                      </m:r>
                      <m:f>
                        <m:fPr>
                          <m:ctrlPr>
                            <a:rPr lang="en-US" sz="4400" i="1">
                              <a:latin typeface="Cambria Math" panose="02040503050406030204" pitchFamily="18" charset="0"/>
                            </a:rPr>
                          </m:ctrlPr>
                        </m:fPr>
                        <m:num>
                          <m:r>
                            <a:rPr lang="en-US" sz="4400" b="0" i="0" smtClean="0">
                              <a:latin typeface="Cambria Math" panose="02040503050406030204" pitchFamily="18" charset="0"/>
                            </a:rPr>
                            <m:t>19</m:t>
                          </m:r>
                        </m:num>
                        <m:den>
                          <m:r>
                            <a:rPr lang="en-US" sz="4400" b="0" i="0" smtClean="0">
                              <a:latin typeface="Cambria Math" panose="02040503050406030204" pitchFamily="18" charset="0"/>
                            </a:rPr>
                            <m:t>32</m:t>
                          </m:r>
                        </m:den>
                      </m:f>
                      <m:r>
                        <a:rPr lang="en-US" sz="4400" b="0" i="1" smtClean="0">
                          <a:latin typeface="Cambria Math" panose="02040503050406030204" pitchFamily="18" charset="0"/>
                        </a:rPr>
                        <m:t>)</m:t>
                      </m:r>
                    </m:oMath>
                  </m:oMathPara>
                </a14:m>
                <a:endParaRPr lang="en-US" sz="4400">
                  <a:latin typeface="+mj-lt"/>
                </a:endParaRPr>
              </a:p>
            </p:txBody>
          </p:sp>
        </mc:Choice>
        <mc:Fallback xmlns="">
          <p:sp>
            <p:nvSpPr>
              <p:cNvPr id="6" name="TextBox 5">
                <a:extLst>
                  <a:ext uri="{FF2B5EF4-FFF2-40B4-BE49-F238E27FC236}">
                    <a16:creationId xmlns:a16="http://schemas.microsoft.com/office/drawing/2014/main" id="{60A8AEF9-AE84-BB75-A404-34C8C1DF5A8D}"/>
                  </a:ext>
                </a:extLst>
              </p:cNvPr>
              <p:cNvSpPr txBox="1">
                <a:spLocks noRot="1" noChangeAspect="1" noMove="1" noResize="1" noEditPoints="1" noAdjustHandles="1" noChangeArrowheads="1" noChangeShapeType="1" noTextEdit="1"/>
              </p:cNvSpPr>
              <p:nvPr/>
            </p:nvSpPr>
            <p:spPr>
              <a:xfrm>
                <a:off x="5782300" y="1144295"/>
                <a:ext cx="4568708" cy="207742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B2E8CC7-6066-4712-5B33-01C9C7F522BE}"/>
                  </a:ext>
                </a:extLst>
              </p:cNvPr>
              <p:cNvSpPr txBox="1"/>
              <p:nvPr/>
            </p:nvSpPr>
            <p:spPr>
              <a:xfrm>
                <a:off x="5782300" y="2813847"/>
                <a:ext cx="3087380" cy="2098075"/>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400" b="0" i="0" smtClean="0">
                          <a:latin typeface="Cambria Math" panose="02040503050406030204" pitchFamily="18" charset="0"/>
                        </a:rPr>
                        <m:t>=</m:t>
                      </m:r>
                      <m:f>
                        <m:fPr>
                          <m:ctrlPr>
                            <a:rPr lang="en-US" sz="4400" i="1">
                              <a:latin typeface="Cambria Math" panose="02040503050406030204" pitchFamily="18" charset="0"/>
                            </a:rPr>
                          </m:ctrlPr>
                        </m:fPr>
                        <m:num>
                          <m:r>
                            <a:rPr lang="en-US" sz="4400">
                              <a:latin typeface="Cambria Math" panose="02040503050406030204" pitchFamily="18" charset="0"/>
                            </a:rPr>
                            <m:t>36</m:t>
                          </m:r>
                        </m:num>
                        <m:den>
                          <m:r>
                            <a:rPr lang="en-US" sz="4400">
                              <a:latin typeface="Cambria Math" panose="02040503050406030204" pitchFamily="18" charset="0"/>
                            </a:rPr>
                            <m:t>32</m:t>
                          </m:r>
                        </m:den>
                      </m:f>
                      <m:r>
                        <a:rPr lang="en-US" sz="4400" b="0" i="0" smtClean="0">
                          <a:latin typeface="Cambria Math" panose="02040503050406030204" pitchFamily="18" charset="0"/>
                        </a:rPr>
                        <m:t>−</m:t>
                      </m:r>
                      <m:f>
                        <m:fPr>
                          <m:ctrlPr>
                            <a:rPr lang="en-US" sz="4400" i="1">
                              <a:latin typeface="Cambria Math" panose="02040503050406030204" pitchFamily="18" charset="0"/>
                            </a:rPr>
                          </m:ctrlPr>
                        </m:fPr>
                        <m:num>
                          <m:r>
                            <a:rPr lang="en-US" sz="4400" b="0" i="0" smtClean="0">
                              <a:latin typeface="Cambria Math" panose="02040503050406030204" pitchFamily="18" charset="0"/>
                            </a:rPr>
                            <m:t>25</m:t>
                          </m:r>
                        </m:num>
                        <m:den>
                          <m:r>
                            <a:rPr lang="en-US" sz="4400" b="0" i="1" smtClean="0">
                              <a:latin typeface="Cambria Math" panose="02040503050406030204" pitchFamily="18" charset="0"/>
                            </a:rPr>
                            <m:t>32</m:t>
                          </m:r>
                        </m:den>
                      </m:f>
                    </m:oMath>
                  </m:oMathPara>
                </a14:m>
                <a:endParaRPr lang="en-US" sz="4400">
                  <a:latin typeface="+mj-lt"/>
                </a:endParaRPr>
              </a:p>
            </p:txBody>
          </p:sp>
        </mc:Choice>
        <mc:Fallback xmlns="">
          <p:sp>
            <p:nvSpPr>
              <p:cNvPr id="7" name="TextBox 6">
                <a:extLst>
                  <a:ext uri="{FF2B5EF4-FFF2-40B4-BE49-F238E27FC236}">
                    <a16:creationId xmlns:a16="http://schemas.microsoft.com/office/drawing/2014/main" id="{9B2E8CC7-6066-4712-5B33-01C9C7F522BE}"/>
                  </a:ext>
                </a:extLst>
              </p:cNvPr>
              <p:cNvSpPr txBox="1">
                <a:spLocks noRot="1" noChangeAspect="1" noMove="1" noResize="1" noEditPoints="1" noAdjustHandles="1" noChangeArrowheads="1" noChangeShapeType="1" noTextEdit="1"/>
              </p:cNvSpPr>
              <p:nvPr/>
            </p:nvSpPr>
            <p:spPr>
              <a:xfrm>
                <a:off x="5782300" y="2813847"/>
                <a:ext cx="3087380" cy="20980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08B344B-2226-EE23-A775-EF8B787D5FCC}"/>
                  </a:ext>
                </a:extLst>
              </p:cNvPr>
              <p:cNvSpPr txBox="1"/>
              <p:nvPr/>
            </p:nvSpPr>
            <p:spPr>
              <a:xfrm>
                <a:off x="5782300" y="4437679"/>
                <a:ext cx="3087380" cy="2098075"/>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400" b="0" i="0" smtClean="0">
                          <a:latin typeface="Cambria Math" panose="02040503050406030204" pitchFamily="18" charset="0"/>
                        </a:rPr>
                        <m:t>=</m:t>
                      </m:r>
                      <m:f>
                        <m:fPr>
                          <m:ctrlPr>
                            <a:rPr lang="en-US" sz="4400" b="1" i="1" smtClean="0">
                              <a:solidFill>
                                <a:srgbClr val="C00000"/>
                              </a:solidFill>
                              <a:latin typeface="Cambria Math" panose="02040503050406030204" pitchFamily="18" charset="0"/>
                            </a:rPr>
                          </m:ctrlPr>
                        </m:fPr>
                        <m:num>
                          <m:r>
                            <a:rPr lang="en-US" sz="4400" b="1" i="0" smtClean="0">
                              <a:solidFill>
                                <a:srgbClr val="C00000"/>
                              </a:solidFill>
                              <a:latin typeface="Cambria Math" panose="02040503050406030204" pitchFamily="18" charset="0"/>
                            </a:rPr>
                            <m:t>𝟏𝟏</m:t>
                          </m:r>
                        </m:num>
                        <m:den>
                          <m:r>
                            <a:rPr lang="en-US" sz="4400" b="1" i="0" smtClean="0">
                              <a:solidFill>
                                <a:srgbClr val="C00000"/>
                              </a:solidFill>
                              <a:latin typeface="Cambria Math" panose="02040503050406030204" pitchFamily="18" charset="0"/>
                            </a:rPr>
                            <m:t>𝟑𝟐</m:t>
                          </m:r>
                        </m:den>
                      </m:f>
                    </m:oMath>
                  </m:oMathPara>
                </a14:m>
                <a:endParaRPr lang="en-US" sz="4400" b="1">
                  <a:latin typeface="+mj-lt"/>
                </a:endParaRPr>
              </a:p>
            </p:txBody>
          </p:sp>
        </mc:Choice>
        <mc:Fallback xmlns="">
          <p:sp>
            <p:nvSpPr>
              <p:cNvPr id="8" name="TextBox 7">
                <a:extLst>
                  <a:ext uri="{FF2B5EF4-FFF2-40B4-BE49-F238E27FC236}">
                    <a16:creationId xmlns:a16="http://schemas.microsoft.com/office/drawing/2014/main" id="{808B344B-2226-EE23-A775-EF8B787D5FCC}"/>
                  </a:ext>
                </a:extLst>
              </p:cNvPr>
              <p:cNvSpPr txBox="1">
                <a:spLocks noRot="1" noChangeAspect="1" noMove="1" noResize="1" noEditPoints="1" noAdjustHandles="1" noChangeArrowheads="1" noChangeShapeType="1" noTextEdit="1"/>
              </p:cNvSpPr>
              <p:nvPr/>
            </p:nvSpPr>
            <p:spPr>
              <a:xfrm>
                <a:off x="5782300" y="4437679"/>
                <a:ext cx="3087380" cy="20980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2BB4FA6-EECA-0456-DCA2-899419038E16}"/>
                  </a:ext>
                </a:extLst>
              </p:cNvPr>
              <p:cNvSpPr txBox="1"/>
              <p:nvPr/>
            </p:nvSpPr>
            <p:spPr>
              <a:xfrm>
                <a:off x="1562550" y="1144295"/>
                <a:ext cx="4568708" cy="2077428"/>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4400" b="0" i="0" smtClean="0">
                          <a:latin typeface="Cambria Math" panose="02040503050406030204" pitchFamily="18" charset="0"/>
                        </a:rPr>
                        <m:t>c</m:t>
                      </m:r>
                      <m:r>
                        <a:rPr lang="en-US" sz="4400" b="0" i="0" smtClean="0">
                          <a:latin typeface="Cambria Math" panose="02040503050406030204" pitchFamily="18" charset="0"/>
                        </a:rPr>
                        <m:t>) </m:t>
                      </m:r>
                      <m:f>
                        <m:fPr>
                          <m:ctrlPr>
                            <a:rPr lang="en-US" sz="4400" i="1" smtClean="0">
                              <a:latin typeface="Cambria Math" panose="02040503050406030204" pitchFamily="18" charset="0"/>
                            </a:rPr>
                          </m:ctrlPr>
                        </m:fPr>
                        <m:num>
                          <m:r>
                            <a:rPr lang="en-US" sz="4400" b="0" i="0" smtClean="0">
                              <a:latin typeface="Cambria Math" panose="02040503050406030204" pitchFamily="18" charset="0"/>
                            </a:rPr>
                            <m:t>9</m:t>
                          </m:r>
                        </m:num>
                        <m:den>
                          <m:r>
                            <a:rPr lang="en-US" sz="4400" b="0" i="0" smtClean="0">
                              <a:latin typeface="Cambria Math" panose="02040503050406030204" pitchFamily="18" charset="0"/>
                            </a:rPr>
                            <m:t>8</m:t>
                          </m:r>
                        </m:den>
                      </m:f>
                      <m:r>
                        <a:rPr lang="en-US" sz="4400" b="0" i="0" smtClean="0">
                          <a:latin typeface="Cambria Math" panose="02040503050406030204" pitchFamily="18" charset="0"/>
                        </a:rPr>
                        <m:t>−(</m:t>
                      </m:r>
                      <m:f>
                        <m:fPr>
                          <m:ctrlPr>
                            <a:rPr lang="en-US" sz="4400" i="1">
                              <a:latin typeface="Cambria Math" panose="02040503050406030204" pitchFamily="18" charset="0"/>
                            </a:rPr>
                          </m:ctrlPr>
                        </m:fPr>
                        <m:num>
                          <m:r>
                            <a:rPr lang="en-US" sz="4400" b="0" i="0" smtClean="0">
                              <a:latin typeface="Cambria Math" panose="02040503050406030204" pitchFamily="18" charset="0"/>
                            </a:rPr>
                            <m:t>11</m:t>
                          </m:r>
                        </m:num>
                        <m:den>
                          <m:r>
                            <a:rPr lang="en-US" sz="4400" b="0" i="0" smtClean="0">
                              <a:latin typeface="Cambria Math" panose="02040503050406030204" pitchFamily="18" charset="0"/>
                            </a:rPr>
                            <m:t>8</m:t>
                          </m:r>
                        </m:den>
                      </m:f>
                      <m:r>
                        <a:rPr lang="en-US" sz="4400" b="0" i="0" smtClean="0">
                          <a:latin typeface="Cambria Math" panose="02040503050406030204" pitchFamily="18" charset="0"/>
                        </a:rPr>
                        <m:t>− </m:t>
                      </m:r>
                      <m:f>
                        <m:fPr>
                          <m:ctrlPr>
                            <a:rPr lang="en-US" sz="4400" i="1">
                              <a:latin typeface="Cambria Math" panose="02040503050406030204" pitchFamily="18" charset="0"/>
                            </a:rPr>
                          </m:ctrlPr>
                        </m:fPr>
                        <m:num>
                          <m:r>
                            <a:rPr lang="en-US" sz="4400" b="0" i="0" smtClean="0">
                              <a:latin typeface="Cambria Math" panose="02040503050406030204" pitchFamily="18" charset="0"/>
                            </a:rPr>
                            <m:t>19</m:t>
                          </m:r>
                        </m:num>
                        <m:den>
                          <m:r>
                            <a:rPr lang="en-US" sz="4400" b="0" i="0" smtClean="0">
                              <a:latin typeface="Cambria Math" panose="02040503050406030204" pitchFamily="18" charset="0"/>
                            </a:rPr>
                            <m:t>32</m:t>
                          </m:r>
                        </m:den>
                      </m:f>
                      <m:r>
                        <a:rPr lang="en-US" sz="4400" b="0" i="1" smtClean="0">
                          <a:latin typeface="Cambria Math" panose="02040503050406030204" pitchFamily="18" charset="0"/>
                        </a:rPr>
                        <m:t>)</m:t>
                      </m:r>
                    </m:oMath>
                  </m:oMathPara>
                </a14:m>
                <a:endParaRPr lang="en-US" sz="4400">
                  <a:latin typeface="+mj-lt"/>
                </a:endParaRPr>
              </a:p>
            </p:txBody>
          </p:sp>
        </mc:Choice>
        <mc:Fallback xmlns="">
          <p:sp>
            <p:nvSpPr>
              <p:cNvPr id="4" name="TextBox 3">
                <a:extLst>
                  <a:ext uri="{FF2B5EF4-FFF2-40B4-BE49-F238E27FC236}">
                    <a16:creationId xmlns:a16="http://schemas.microsoft.com/office/drawing/2014/main" id="{72BB4FA6-EECA-0456-DCA2-899419038E16}"/>
                  </a:ext>
                </a:extLst>
              </p:cNvPr>
              <p:cNvSpPr txBox="1">
                <a:spLocks noRot="1" noChangeAspect="1" noMove="1" noResize="1" noEditPoints="1" noAdjustHandles="1" noChangeArrowheads="1" noChangeShapeType="1" noTextEdit="1"/>
              </p:cNvSpPr>
              <p:nvPr/>
            </p:nvSpPr>
            <p:spPr>
              <a:xfrm>
                <a:off x="1562550" y="1144295"/>
                <a:ext cx="4568708" cy="2077428"/>
              </a:xfrm>
              <a:prstGeom prst="rect">
                <a:avLst/>
              </a:prstGeom>
              <a:blipFill>
                <a:blip r:embed="rId6"/>
                <a:stretch>
                  <a:fillRect/>
                </a:stretch>
              </a:blipFill>
            </p:spPr>
            <p:txBody>
              <a:bodyPr/>
              <a:lstStyle/>
              <a:p>
                <a:r>
                  <a:rPr lang="en-US">
                    <a:noFill/>
                  </a:rPr>
                  <a:t> </a:t>
                </a:r>
              </a:p>
            </p:txBody>
          </p:sp>
        </mc:Fallback>
      </mc:AlternateContent>
      <p:sp>
        <p:nvSpPr>
          <p:cNvPr id="5" name="Arrow: Right 4">
            <a:hlinkClick r:id="rId7" action="ppaction://hlinksldjump"/>
            <a:extLst>
              <a:ext uri="{FF2B5EF4-FFF2-40B4-BE49-F238E27FC236}">
                <a16:creationId xmlns:a16="http://schemas.microsoft.com/office/drawing/2014/main" id="{091EB201-3941-1F4F-6461-0F59CF62B58B}"/>
              </a:ext>
            </a:extLst>
          </p:cNvPr>
          <p:cNvSpPr/>
          <p:nvPr/>
        </p:nvSpPr>
        <p:spPr>
          <a:xfrm>
            <a:off x="8933847" y="5713705"/>
            <a:ext cx="1749881" cy="5752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mn-ea"/>
                <a:cs typeface="+mn-cs"/>
                <a:sym typeface="Arial"/>
              </a:rPr>
              <a:t>back</a:t>
            </a:r>
          </a:p>
        </p:txBody>
      </p:sp>
    </p:spTree>
    <p:extLst>
      <p:ext uri="{BB962C8B-B14F-4D97-AF65-F5344CB8AC3E}">
        <p14:creationId xmlns:p14="http://schemas.microsoft.com/office/powerpoint/2010/main" val="5299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56D5836-7A39-D816-01D7-13533E49ACC2}"/>
                  </a:ext>
                </a:extLst>
              </p:cNvPr>
              <p:cNvSpPr txBox="1"/>
              <p:nvPr/>
            </p:nvSpPr>
            <p:spPr>
              <a:xfrm>
                <a:off x="664014" y="416939"/>
                <a:ext cx="10833809" cy="4883325"/>
              </a:xfrm>
              <a:prstGeom prst="rect">
                <a:avLst/>
              </a:prstGeom>
              <a:noFill/>
            </p:spPr>
            <p:txBody>
              <a:bodyPr wrap="square" rtlCol="0">
                <a:spAutoFit/>
              </a:bodyPr>
              <a:lstStyle/>
              <a:p>
                <a:pPr lvl="2" algn="just">
                  <a:lnSpc>
                    <a:spcPct val="150000"/>
                  </a:lnSpc>
                </a:pPr>
                <a:r>
                  <a:rPr lang="en-US" sz="3600" b="1"/>
                  <a:t>3. </a:t>
                </a:r>
                <a:r>
                  <a:rPr lang="vi-VN" sz="3600" b="1"/>
                  <a:t>Bác Tư có 1 khu đất, bác đã sử dụng </a:t>
                </a:r>
                <a:r>
                  <a:rPr lang="en-US" sz="3600" b="1"/>
                  <a:t> </a:t>
                </a:r>
                <a14:m>
                  <m:oMath xmlns:m="http://schemas.openxmlformats.org/officeDocument/2006/math">
                    <m:f>
                      <m:fPr>
                        <m:ctrlPr>
                          <a:rPr lang="en-US" sz="3600" b="1" i="1" smtClean="0">
                            <a:latin typeface="Cambria Math" panose="02040503050406030204" pitchFamily="18" charset="0"/>
                          </a:rPr>
                        </m:ctrlPr>
                      </m:fPr>
                      <m:num>
                        <m:r>
                          <a:rPr lang="en-US" sz="3600" b="1" i="0" smtClean="0">
                            <a:latin typeface="Cambria Math" panose="02040503050406030204" pitchFamily="18" charset="0"/>
                          </a:rPr>
                          <m:t>𝟐</m:t>
                        </m:r>
                      </m:num>
                      <m:den>
                        <m:r>
                          <a:rPr lang="en-US" sz="3600" b="1" i="0" smtClean="0">
                            <a:latin typeface="Cambria Math" panose="02040503050406030204" pitchFamily="18" charset="0"/>
                          </a:rPr>
                          <m:t>𝟓</m:t>
                        </m:r>
                      </m:den>
                    </m:f>
                  </m:oMath>
                </a14:m>
                <a:r>
                  <a:rPr lang="vi-VN" sz="3600" b="1"/>
                  <a:t> diện tích để xây nhà và </a:t>
                </a:r>
                <a:r>
                  <a:rPr lang="en-US" sz="3600" b="1"/>
                  <a:t> </a:t>
                </a:r>
                <a14:m>
                  <m:oMath xmlns:m="http://schemas.openxmlformats.org/officeDocument/2006/math">
                    <m:f>
                      <m:fPr>
                        <m:ctrlPr>
                          <a:rPr lang="en-US" sz="3600" b="1" i="1">
                            <a:latin typeface="Cambria Math" panose="02040503050406030204" pitchFamily="18" charset="0"/>
                          </a:rPr>
                        </m:ctrlPr>
                      </m:fPr>
                      <m:num>
                        <m:r>
                          <a:rPr lang="en-US" sz="3600" b="1" i="0" smtClean="0">
                            <a:latin typeface="Cambria Math" panose="02040503050406030204" pitchFamily="18" charset="0"/>
                          </a:rPr>
                          <m:t>𝟑</m:t>
                        </m:r>
                      </m:num>
                      <m:den>
                        <m:r>
                          <a:rPr lang="en-US" sz="3600" b="1" i="0" smtClean="0">
                            <a:latin typeface="Cambria Math" panose="02040503050406030204" pitchFamily="18" charset="0"/>
                          </a:rPr>
                          <m:t>𝟏𝟎</m:t>
                        </m:r>
                      </m:den>
                    </m:f>
                  </m:oMath>
                </a14:m>
                <a:r>
                  <a:rPr lang="vi-VN" sz="3600" b="1"/>
                  <a:t> diện tích để trồng cây, diện tích còn lại để làm sân và lối đi. Hỏi bác Tư đã dành bao nhiêu phần diện tích khu đất để làm sân và lối đi?</a:t>
                </a:r>
              </a:p>
            </p:txBody>
          </p:sp>
        </mc:Choice>
        <mc:Fallback xmlns="">
          <p:sp>
            <p:nvSpPr>
              <p:cNvPr id="3" name="TextBox 2">
                <a:extLst>
                  <a:ext uri="{FF2B5EF4-FFF2-40B4-BE49-F238E27FC236}">
                    <a16:creationId xmlns:a16="http://schemas.microsoft.com/office/drawing/2014/main" id="{B56D5836-7A39-D816-01D7-13533E49ACC2}"/>
                  </a:ext>
                </a:extLst>
              </p:cNvPr>
              <p:cNvSpPr txBox="1">
                <a:spLocks noRot="1" noChangeAspect="1" noMove="1" noResize="1" noEditPoints="1" noAdjustHandles="1" noChangeArrowheads="1" noChangeShapeType="1" noTextEdit="1"/>
              </p:cNvSpPr>
              <p:nvPr/>
            </p:nvSpPr>
            <p:spPr>
              <a:xfrm>
                <a:off x="664014" y="416939"/>
                <a:ext cx="10833809" cy="4883325"/>
              </a:xfrm>
              <a:prstGeom prst="rect">
                <a:avLst/>
              </a:prstGeom>
              <a:blipFill>
                <a:blip r:embed="rId3"/>
                <a:stretch>
                  <a:fillRect l="-1745" r="-1688" b="-3745"/>
                </a:stretch>
              </a:blipFill>
            </p:spPr>
            <p:txBody>
              <a:bodyPr/>
              <a:lstStyle/>
              <a:p>
                <a:r>
                  <a:rPr lang="en-US">
                    <a:noFill/>
                  </a:rPr>
                  <a:t> </a:t>
                </a:r>
              </a:p>
            </p:txBody>
          </p:sp>
        </mc:Fallback>
      </mc:AlternateContent>
      <p:sp>
        <p:nvSpPr>
          <p:cNvPr id="2" name="Arrow: Right 1">
            <a:hlinkClick r:id="" action="ppaction://hlinkshowjump?jump=nextslide"/>
            <a:extLst>
              <a:ext uri="{FF2B5EF4-FFF2-40B4-BE49-F238E27FC236}">
                <a16:creationId xmlns:a16="http://schemas.microsoft.com/office/drawing/2014/main" id="{88E1A272-6949-4B93-F4E1-8D033F446815}"/>
              </a:ext>
            </a:extLst>
          </p:cNvPr>
          <p:cNvSpPr/>
          <p:nvPr/>
        </p:nvSpPr>
        <p:spPr>
          <a:xfrm>
            <a:off x="4824814" y="5702443"/>
            <a:ext cx="1749881" cy="5752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mn-ea"/>
                <a:cs typeface="+mn-cs"/>
                <a:sym typeface="Arial"/>
              </a:rPr>
              <a:t>Next</a:t>
            </a:r>
          </a:p>
        </p:txBody>
      </p:sp>
    </p:spTree>
    <p:extLst>
      <p:ext uri="{BB962C8B-B14F-4D97-AF65-F5344CB8AC3E}">
        <p14:creationId xmlns:p14="http://schemas.microsoft.com/office/powerpoint/2010/main" val="9002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664015" y="416939"/>
            <a:ext cx="1823154" cy="820674"/>
          </a:xfrm>
          <a:prstGeom prst="rect">
            <a:avLst/>
          </a:prstGeom>
          <a:noFill/>
        </p:spPr>
        <p:txBody>
          <a:bodyPr wrap="square" rtlCol="0">
            <a:spAutoFit/>
          </a:bodyPr>
          <a:lstStyle/>
          <a:p>
            <a:pPr lvl="2" algn="just">
              <a:lnSpc>
                <a:spcPct val="150000"/>
              </a:lnSpc>
            </a:pPr>
            <a:r>
              <a:rPr lang="en-US" sz="3600" b="1"/>
              <a:t>3. </a:t>
            </a:r>
            <a:endParaRPr lang="vi-VN" sz="3600" b="1"/>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5E2BFBC-46DE-E3C9-4D38-3E7E54B38A72}"/>
                  </a:ext>
                </a:extLst>
              </p:cNvPr>
              <p:cNvSpPr txBox="1"/>
              <p:nvPr/>
            </p:nvSpPr>
            <p:spPr>
              <a:xfrm>
                <a:off x="664015" y="1338785"/>
                <a:ext cx="11241474" cy="5177571"/>
              </a:xfrm>
              <a:prstGeom prst="rect">
                <a:avLst/>
              </a:prstGeom>
              <a:noFill/>
            </p:spPr>
            <p:txBody>
              <a:bodyPr wrap="square">
                <a:spAutoFit/>
              </a:bodyPr>
              <a:lstStyle/>
              <a:p>
                <a:pPr marL="0" marR="0" lvl="0" indent="0" algn="just" defTabSz="914400" rtl="0" eaLnBrk="0" fontAlgn="base" latinLnBrk="0" hangingPunct="0">
                  <a:buClrTx/>
                  <a:buSzTx/>
                  <a:buFontTx/>
                  <a:buNone/>
                  <a:tabLst/>
                </a:pPr>
                <a:r>
                  <a:rPr lang="en-US" altLang="en-US" sz="4000">
                    <a:latin typeface="Cambria Math" panose="02040503050406030204" pitchFamily="18" charset="0"/>
                    <a:ea typeface="Cambria Math" panose="02040503050406030204" pitchFamily="18" charset="0"/>
                  </a:rPr>
                  <a:t>Phần diện tích bác Tư sử dụng để xây nhà và trồng cây là:</a:t>
                </a:r>
              </a:p>
              <a:p>
                <a:pPr lvl="0" algn="just" eaLnBrk="0" fontAlgn="base" hangingPunct="0">
                  <a:buClrTx/>
                </a:pPr>
                <a:r>
                  <a:rPr lang="en-US" sz="4000">
                    <a:latin typeface="Cambria Math" panose="02040503050406030204" pitchFamily="18" charset="0"/>
                    <a:ea typeface="Cambria Math" panose="02040503050406030204" pitchFamily="18" charset="0"/>
                  </a:rPr>
                  <a:t> 		  	  </a:t>
                </a:r>
                <a14:m>
                  <m:oMath xmlns:m="http://schemas.openxmlformats.org/officeDocument/2006/math">
                    <m:f>
                      <m:fPr>
                        <m:ctrlPr>
                          <a:rPr lang="en-US" sz="4000" i="1">
                            <a:latin typeface="Cambria Math" panose="02040503050406030204" pitchFamily="18" charset="0"/>
                            <a:ea typeface="Cambria Math" panose="02040503050406030204" pitchFamily="18" charset="0"/>
                          </a:rPr>
                        </m:ctrlPr>
                      </m:fPr>
                      <m:num>
                        <m:r>
                          <a:rPr lang="en-US" sz="4000" b="0" i="0" smtClean="0">
                            <a:latin typeface="Cambria Math" panose="02040503050406030204" pitchFamily="18" charset="0"/>
                            <a:ea typeface="Cambria Math" panose="02040503050406030204" pitchFamily="18" charset="0"/>
                          </a:rPr>
                          <m:t>2</m:t>
                        </m:r>
                      </m:num>
                      <m:den>
                        <m:r>
                          <a:rPr lang="en-US" sz="4000" b="0" i="0" smtClean="0">
                            <a:latin typeface="Cambria Math" panose="02040503050406030204" pitchFamily="18" charset="0"/>
                            <a:ea typeface="Cambria Math" panose="02040503050406030204" pitchFamily="18" charset="0"/>
                          </a:rPr>
                          <m:t>5</m:t>
                        </m:r>
                      </m:den>
                    </m:f>
                    <m:r>
                      <a:rPr lang="en-US" sz="4000">
                        <a:latin typeface="Cambria Math" panose="02040503050406030204" pitchFamily="18" charset="0"/>
                        <a:ea typeface="Cambria Math" panose="02040503050406030204" pitchFamily="18" charset="0"/>
                      </a:rPr>
                      <m:t>+ </m:t>
                    </m:r>
                    <m:f>
                      <m:fPr>
                        <m:ctrlPr>
                          <a:rPr lang="en-US" sz="4000" i="1">
                            <a:latin typeface="Cambria Math" panose="02040503050406030204" pitchFamily="18" charset="0"/>
                            <a:ea typeface="Cambria Math" panose="02040503050406030204" pitchFamily="18" charset="0"/>
                          </a:rPr>
                        </m:ctrlPr>
                      </m:fPr>
                      <m:num>
                        <m:r>
                          <a:rPr lang="en-US" sz="4000" b="0" i="0" smtClean="0">
                            <a:latin typeface="Cambria Math" panose="02040503050406030204" pitchFamily="18" charset="0"/>
                            <a:ea typeface="Cambria Math" panose="02040503050406030204" pitchFamily="18" charset="0"/>
                          </a:rPr>
                          <m:t>3</m:t>
                        </m:r>
                      </m:num>
                      <m:den>
                        <m:r>
                          <a:rPr lang="en-US" sz="4000" b="0" i="0" smtClean="0">
                            <a:latin typeface="Cambria Math" panose="02040503050406030204" pitchFamily="18" charset="0"/>
                            <a:ea typeface="Cambria Math" panose="02040503050406030204" pitchFamily="18" charset="0"/>
                          </a:rPr>
                          <m:t>10</m:t>
                        </m:r>
                      </m:den>
                    </m:f>
                    <m:r>
                      <a:rPr lang="en-US" sz="4000" b="0" i="1" smtClean="0">
                        <a:latin typeface="Cambria Math" panose="02040503050406030204" pitchFamily="18" charset="0"/>
                        <a:ea typeface="Cambria Math" panose="02040503050406030204" pitchFamily="18" charset="0"/>
                      </a:rPr>
                      <m:t> </m:t>
                    </m:r>
                    <m:r>
                      <a:rPr lang="en-US" sz="4000" i="1">
                        <a:latin typeface="Cambria Math" panose="02040503050406030204" pitchFamily="18" charset="0"/>
                        <a:ea typeface="Cambria Math" panose="02040503050406030204" pitchFamily="18" charset="0"/>
                      </a:rPr>
                      <m:t> </m:t>
                    </m:r>
                  </m:oMath>
                </a14:m>
                <a:r>
                  <a:rPr lang="en-US" altLang="en-US" sz="4000">
                    <a:latin typeface="Cambria Math" panose="02040503050406030204" pitchFamily="18" charset="0"/>
                    <a:ea typeface="Cambria Math" panose="02040503050406030204" pitchFamily="18" charset="0"/>
                  </a:rPr>
                  <a:t>= </a:t>
                </a:r>
                <a14:m>
                  <m:oMath xmlns:m="http://schemas.openxmlformats.org/officeDocument/2006/math">
                    <m:f>
                      <m:fPr>
                        <m:ctrlPr>
                          <a:rPr lang="en-US" sz="4000" i="1">
                            <a:latin typeface="Cambria Math" panose="02040503050406030204" pitchFamily="18" charset="0"/>
                            <a:ea typeface="Cambria Math" panose="02040503050406030204" pitchFamily="18" charset="0"/>
                          </a:rPr>
                        </m:ctrlPr>
                      </m:fPr>
                      <m:num>
                        <m:r>
                          <a:rPr lang="en-US" sz="4000" b="0" i="0" smtClean="0">
                            <a:latin typeface="Cambria Math" panose="02040503050406030204" pitchFamily="18" charset="0"/>
                            <a:ea typeface="Cambria Math" panose="02040503050406030204" pitchFamily="18" charset="0"/>
                          </a:rPr>
                          <m:t>7</m:t>
                        </m:r>
                      </m:num>
                      <m:den>
                        <m:r>
                          <a:rPr lang="en-US" sz="4000" b="0" i="0" smtClean="0">
                            <a:latin typeface="Cambria Math" panose="02040503050406030204" pitchFamily="18" charset="0"/>
                            <a:ea typeface="Cambria Math" panose="02040503050406030204" pitchFamily="18" charset="0"/>
                          </a:rPr>
                          <m:t>10</m:t>
                        </m:r>
                      </m:den>
                    </m:f>
                  </m:oMath>
                </a14:m>
                <a:r>
                  <a:rPr lang="en-US" altLang="en-US" sz="4000">
                    <a:latin typeface="Cambria Math" panose="02040503050406030204" pitchFamily="18" charset="0"/>
                    <a:ea typeface="Cambria Math" panose="02040503050406030204" pitchFamily="18" charset="0"/>
                  </a:rPr>
                  <a:t> (khu đất)</a:t>
                </a:r>
              </a:p>
              <a:p>
                <a:pPr lvl="0" algn="just" eaLnBrk="0" fontAlgn="base" hangingPunct="0">
                  <a:buClrTx/>
                </a:pPr>
                <a:r>
                  <a:rPr lang="en-US" altLang="en-US" sz="4000">
                    <a:latin typeface="Cambria Math" panose="02040503050406030204" pitchFamily="18" charset="0"/>
                    <a:ea typeface="Cambria Math" panose="02040503050406030204" pitchFamily="18" charset="0"/>
                  </a:rPr>
                  <a:t>Phần diện tích bác Tư sử dụng để làm sân khấu và lối đi là:</a:t>
                </a:r>
              </a:p>
              <a:p>
                <a:pPr lvl="0" algn="just" eaLnBrk="0" fontAlgn="base" hangingPunct="0">
                  <a:buClrTx/>
                </a:pPr>
                <a:r>
                  <a:rPr lang="en-US" sz="4000" b="0">
                    <a:ea typeface="Cambria Math" panose="02040503050406030204" pitchFamily="18" charset="0"/>
                  </a:rPr>
                  <a:t>			</a:t>
                </a:r>
                <a14:m>
                  <m:oMath xmlns:m="http://schemas.openxmlformats.org/officeDocument/2006/math">
                    <m:r>
                      <a:rPr lang="en-US" sz="4000" b="0" i="1" smtClean="0">
                        <a:latin typeface="Cambria Math" panose="02040503050406030204" pitchFamily="18" charset="0"/>
                        <a:ea typeface="Cambria Math" panose="02040503050406030204" pitchFamily="18" charset="0"/>
                      </a:rPr>
                      <m:t>1</m:t>
                    </m:r>
                    <m:r>
                      <a:rPr lang="en-US" sz="4000" b="0" i="0" smtClean="0">
                        <a:latin typeface="Cambria Math" panose="02040503050406030204" pitchFamily="18" charset="0"/>
                        <a:ea typeface="Cambria Math" panose="02040503050406030204" pitchFamily="18" charset="0"/>
                      </a:rPr>
                      <m:t>−</m:t>
                    </m:r>
                    <m:r>
                      <a:rPr lang="en-US" sz="4000">
                        <a:latin typeface="Cambria Math" panose="02040503050406030204" pitchFamily="18" charset="0"/>
                        <a:ea typeface="Cambria Math" panose="02040503050406030204" pitchFamily="18" charset="0"/>
                      </a:rPr>
                      <m:t> </m:t>
                    </m:r>
                    <m:f>
                      <m:fPr>
                        <m:ctrlPr>
                          <a:rPr lang="en-US" sz="4000" i="1">
                            <a:latin typeface="Cambria Math" panose="02040503050406030204" pitchFamily="18" charset="0"/>
                            <a:ea typeface="Cambria Math" panose="02040503050406030204" pitchFamily="18" charset="0"/>
                          </a:rPr>
                        </m:ctrlPr>
                      </m:fPr>
                      <m:num>
                        <m:r>
                          <a:rPr lang="en-US" sz="4000" b="0" i="0" smtClean="0">
                            <a:latin typeface="Cambria Math" panose="02040503050406030204" pitchFamily="18" charset="0"/>
                            <a:ea typeface="Cambria Math" panose="02040503050406030204" pitchFamily="18" charset="0"/>
                          </a:rPr>
                          <m:t>7</m:t>
                        </m:r>
                      </m:num>
                      <m:den>
                        <m:r>
                          <a:rPr lang="en-US" sz="4000">
                            <a:latin typeface="Cambria Math" panose="02040503050406030204" pitchFamily="18" charset="0"/>
                            <a:ea typeface="Cambria Math" panose="02040503050406030204" pitchFamily="18" charset="0"/>
                          </a:rPr>
                          <m:t>10</m:t>
                        </m:r>
                      </m:den>
                    </m:f>
                  </m:oMath>
                </a14:m>
                <a:r>
                  <a:rPr lang="en-US" altLang="en-US" sz="4000">
                    <a:latin typeface="Cambria Math" panose="02040503050406030204" pitchFamily="18" charset="0"/>
                    <a:ea typeface="Cambria Math" panose="02040503050406030204" pitchFamily="18" charset="0"/>
                  </a:rPr>
                  <a:t> = </a:t>
                </a:r>
                <a14:m>
                  <m:oMath xmlns:m="http://schemas.openxmlformats.org/officeDocument/2006/math">
                    <m:f>
                      <m:fPr>
                        <m:ctrlPr>
                          <a:rPr lang="en-US" sz="4000" i="1">
                            <a:latin typeface="Cambria Math" panose="02040503050406030204" pitchFamily="18" charset="0"/>
                            <a:ea typeface="Cambria Math" panose="02040503050406030204" pitchFamily="18" charset="0"/>
                          </a:rPr>
                        </m:ctrlPr>
                      </m:fPr>
                      <m:num>
                        <m:r>
                          <a:rPr lang="en-US" sz="4000">
                            <a:latin typeface="Cambria Math" panose="02040503050406030204" pitchFamily="18" charset="0"/>
                            <a:ea typeface="Cambria Math" panose="02040503050406030204" pitchFamily="18" charset="0"/>
                          </a:rPr>
                          <m:t>3</m:t>
                        </m:r>
                      </m:num>
                      <m:den>
                        <m:r>
                          <a:rPr lang="en-US" sz="4000">
                            <a:latin typeface="Cambria Math" panose="02040503050406030204" pitchFamily="18" charset="0"/>
                            <a:ea typeface="Cambria Math" panose="02040503050406030204" pitchFamily="18" charset="0"/>
                          </a:rPr>
                          <m:t>10</m:t>
                        </m:r>
                      </m:den>
                    </m:f>
                  </m:oMath>
                </a14:m>
                <a:r>
                  <a:rPr lang="en-US" altLang="en-US" sz="4000">
                    <a:latin typeface="Cambria Math" panose="02040503050406030204" pitchFamily="18" charset="0"/>
                    <a:ea typeface="Cambria Math" panose="02040503050406030204" pitchFamily="18" charset="0"/>
                  </a:rPr>
                  <a:t> (khu đất)</a:t>
                </a:r>
              </a:p>
              <a:p>
                <a:pPr lvl="0" algn="just" eaLnBrk="0" fontAlgn="base" hangingPunct="0">
                  <a:buClrTx/>
                </a:pPr>
                <a:r>
                  <a:rPr lang="en-US" altLang="en-US" sz="4000">
                    <a:latin typeface="Cambria Math" panose="02040503050406030204" pitchFamily="18" charset="0"/>
                    <a:ea typeface="Cambria Math" panose="02040503050406030204" pitchFamily="18" charset="0"/>
                  </a:rPr>
                  <a:t>					Đáp số: </a:t>
                </a:r>
                <a:r>
                  <a:rPr lang="en-US" sz="4000">
                    <a:ea typeface="Cambria Math" panose="02040503050406030204" pitchFamily="18" charset="0"/>
                  </a:rPr>
                  <a:t> </a:t>
                </a:r>
                <a14:m>
                  <m:oMath xmlns:m="http://schemas.openxmlformats.org/officeDocument/2006/math">
                    <m:f>
                      <m:fPr>
                        <m:ctrlPr>
                          <a:rPr lang="en-US" sz="4000" i="1">
                            <a:latin typeface="Cambria Math" panose="02040503050406030204" pitchFamily="18" charset="0"/>
                            <a:ea typeface="Cambria Math" panose="02040503050406030204" pitchFamily="18" charset="0"/>
                          </a:rPr>
                        </m:ctrlPr>
                      </m:fPr>
                      <m:num>
                        <m:r>
                          <a:rPr lang="en-US" sz="4000">
                            <a:latin typeface="Cambria Math" panose="02040503050406030204" pitchFamily="18" charset="0"/>
                            <a:ea typeface="Cambria Math" panose="02040503050406030204" pitchFamily="18" charset="0"/>
                          </a:rPr>
                          <m:t>3</m:t>
                        </m:r>
                      </m:num>
                      <m:den>
                        <m:r>
                          <a:rPr lang="en-US" sz="4000">
                            <a:latin typeface="Cambria Math" panose="02040503050406030204" pitchFamily="18" charset="0"/>
                            <a:ea typeface="Cambria Math" panose="02040503050406030204" pitchFamily="18" charset="0"/>
                          </a:rPr>
                          <m:t>10</m:t>
                        </m:r>
                      </m:den>
                    </m:f>
                  </m:oMath>
                </a14:m>
                <a:r>
                  <a:rPr lang="en-US" altLang="en-US" sz="4000">
                    <a:latin typeface="Cambria Math" panose="02040503050406030204" pitchFamily="18" charset="0"/>
                    <a:ea typeface="Cambria Math" panose="02040503050406030204" pitchFamily="18" charset="0"/>
                  </a:rPr>
                  <a:t> diện tích khu đất.</a:t>
                </a:r>
              </a:p>
            </p:txBody>
          </p:sp>
        </mc:Choice>
        <mc:Fallback xmlns="">
          <p:sp>
            <p:nvSpPr>
              <p:cNvPr id="5" name="TextBox 4">
                <a:extLst>
                  <a:ext uri="{FF2B5EF4-FFF2-40B4-BE49-F238E27FC236}">
                    <a16:creationId xmlns:a16="http://schemas.microsoft.com/office/drawing/2014/main" id="{85E2BFBC-46DE-E3C9-4D38-3E7E54B38A72}"/>
                  </a:ext>
                </a:extLst>
              </p:cNvPr>
              <p:cNvSpPr txBox="1">
                <a:spLocks noRot="1" noChangeAspect="1" noMove="1" noResize="1" noEditPoints="1" noAdjustHandles="1" noChangeArrowheads="1" noChangeShapeType="1" noTextEdit="1"/>
              </p:cNvSpPr>
              <p:nvPr/>
            </p:nvSpPr>
            <p:spPr>
              <a:xfrm>
                <a:off x="664015" y="1338785"/>
                <a:ext cx="11241474" cy="5177571"/>
              </a:xfrm>
              <a:prstGeom prst="rect">
                <a:avLst/>
              </a:prstGeom>
              <a:blipFill>
                <a:blip r:embed="rId3"/>
                <a:stretch>
                  <a:fillRect l="-1952" t="-2120" r="-1898" b="-141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5DFAC17E-5712-8405-D172-A96807E178F9}"/>
              </a:ext>
            </a:extLst>
          </p:cNvPr>
          <p:cNvSpPr txBox="1"/>
          <p:nvPr/>
        </p:nvSpPr>
        <p:spPr>
          <a:xfrm>
            <a:off x="4836727" y="437192"/>
            <a:ext cx="2896049" cy="901593"/>
          </a:xfrm>
          <a:prstGeom prst="rect">
            <a:avLst/>
          </a:prstGeom>
          <a:noFill/>
        </p:spPr>
        <p:txBody>
          <a:bodyPr wrap="square" rtlCol="0">
            <a:spAutoFit/>
          </a:bodyPr>
          <a:lstStyle/>
          <a:p>
            <a:pPr lvl="2" algn="just">
              <a:lnSpc>
                <a:spcPct val="150000"/>
              </a:lnSpc>
            </a:pPr>
            <a:r>
              <a:rPr lang="en-US" sz="4000" b="1"/>
              <a:t>Bài giải</a:t>
            </a:r>
            <a:endParaRPr lang="vi-VN" sz="4000" b="1"/>
          </a:p>
        </p:txBody>
      </p:sp>
      <p:sp>
        <p:nvSpPr>
          <p:cNvPr id="7" name="Arrow: Right 6">
            <a:hlinkClick r:id="rId4" action="ppaction://hlinksldjump"/>
            <a:extLst>
              <a:ext uri="{FF2B5EF4-FFF2-40B4-BE49-F238E27FC236}">
                <a16:creationId xmlns:a16="http://schemas.microsoft.com/office/drawing/2014/main" id="{FEA37A68-B9F4-2DC7-5391-6F08340E33D0}"/>
              </a:ext>
            </a:extLst>
          </p:cNvPr>
          <p:cNvSpPr/>
          <p:nvPr/>
        </p:nvSpPr>
        <p:spPr>
          <a:xfrm>
            <a:off x="9372759" y="600354"/>
            <a:ext cx="1749881" cy="5752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mn-ea"/>
                <a:cs typeface="+mn-cs"/>
                <a:sym typeface="Arial"/>
              </a:rPr>
              <a:t>back</a:t>
            </a:r>
          </a:p>
        </p:txBody>
      </p:sp>
    </p:spTree>
    <p:extLst>
      <p:ext uri="{BB962C8B-B14F-4D97-AF65-F5344CB8AC3E}">
        <p14:creationId xmlns:p14="http://schemas.microsoft.com/office/powerpoint/2010/main" val="106844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938394" y="745761"/>
            <a:ext cx="10455030" cy="707886"/>
          </a:xfrm>
          <a:prstGeom prst="rect">
            <a:avLst/>
          </a:prstGeom>
          <a:noFill/>
        </p:spPr>
        <p:txBody>
          <a:bodyPr wrap="square" rtlCol="0">
            <a:spAutoFit/>
          </a:bodyPr>
          <a:lstStyle/>
          <a:p>
            <a:pPr lvl="2" algn="just"/>
            <a:r>
              <a:rPr lang="en-US" sz="4000" b="1">
                <a:latin typeface="+mj-lt"/>
                <a:ea typeface="Cambria Math" panose="02040503050406030204" pitchFamily="18" charset="0"/>
              </a:rPr>
              <a:t>4. Tính bằng cách thuận tiện nhất.</a:t>
            </a:r>
            <a:endParaRPr lang="vi-VN" sz="4000" b="1">
              <a:latin typeface="+mj-lt"/>
              <a:ea typeface="Cambria Math" panose="020405030504060302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8CD03AB-2F35-3120-1C44-B863C30421B7}"/>
                  </a:ext>
                </a:extLst>
              </p:cNvPr>
              <p:cNvSpPr txBox="1"/>
              <p:nvPr/>
            </p:nvSpPr>
            <p:spPr>
              <a:xfrm>
                <a:off x="1365842" y="1453647"/>
                <a:ext cx="5199550" cy="2098075"/>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f>
                        <m:fPr>
                          <m:ctrlPr>
                            <a:rPr lang="en-US" sz="4400" i="1" smtClean="0">
                              <a:latin typeface="Cambria Math" panose="02040503050406030204" pitchFamily="18" charset="0"/>
                            </a:rPr>
                          </m:ctrlPr>
                        </m:fPr>
                        <m:num>
                          <m:r>
                            <a:rPr lang="en-US" sz="4400" b="0" i="0" smtClean="0">
                              <a:latin typeface="Cambria Math" panose="02040503050406030204" pitchFamily="18" charset="0"/>
                            </a:rPr>
                            <m:t>4</m:t>
                          </m:r>
                        </m:num>
                        <m:den>
                          <m:r>
                            <a:rPr lang="en-US" sz="4400" b="0" i="0" smtClean="0">
                              <a:latin typeface="Cambria Math" panose="02040503050406030204" pitchFamily="18" charset="0"/>
                            </a:rPr>
                            <m:t>27</m:t>
                          </m:r>
                        </m:den>
                      </m:f>
                      <m:r>
                        <a:rPr lang="en-US" sz="4400" b="0" i="0" smtClean="0">
                          <a:latin typeface="Cambria Math" panose="02040503050406030204" pitchFamily="18" charset="0"/>
                        </a:rPr>
                        <m:t>+ </m:t>
                      </m:r>
                      <m:f>
                        <m:fPr>
                          <m:ctrlPr>
                            <a:rPr lang="en-US" sz="4400" i="1">
                              <a:latin typeface="Cambria Math" panose="02040503050406030204" pitchFamily="18" charset="0"/>
                            </a:rPr>
                          </m:ctrlPr>
                        </m:fPr>
                        <m:num>
                          <m:r>
                            <a:rPr lang="en-US" sz="4400" b="0" i="0" smtClean="0">
                              <a:latin typeface="Cambria Math" panose="02040503050406030204" pitchFamily="18" charset="0"/>
                            </a:rPr>
                            <m:t>5</m:t>
                          </m:r>
                        </m:num>
                        <m:den>
                          <m:r>
                            <a:rPr lang="en-US" sz="4400" b="0" i="0" smtClean="0">
                              <a:latin typeface="Cambria Math" panose="02040503050406030204" pitchFamily="18" charset="0"/>
                            </a:rPr>
                            <m:t>9</m:t>
                          </m:r>
                        </m:den>
                      </m:f>
                      <m:r>
                        <a:rPr lang="en-US" sz="4400" b="0" i="0" smtClean="0">
                          <a:latin typeface="Cambria Math" panose="02040503050406030204" pitchFamily="18" charset="0"/>
                        </a:rPr>
                        <m:t>+ </m:t>
                      </m:r>
                      <m:f>
                        <m:fPr>
                          <m:ctrlPr>
                            <a:rPr lang="en-US" sz="4400" i="1">
                              <a:latin typeface="Cambria Math" panose="02040503050406030204" pitchFamily="18" charset="0"/>
                            </a:rPr>
                          </m:ctrlPr>
                        </m:fPr>
                        <m:num>
                          <m:r>
                            <a:rPr lang="en-US" sz="4400" b="0" i="0" smtClean="0">
                              <a:latin typeface="Cambria Math" panose="02040503050406030204" pitchFamily="18" charset="0"/>
                            </a:rPr>
                            <m:t>13</m:t>
                          </m:r>
                        </m:num>
                        <m:den>
                          <m:r>
                            <a:rPr lang="en-US" sz="4400" b="0" i="0" smtClean="0">
                              <a:latin typeface="Cambria Math" panose="02040503050406030204" pitchFamily="18" charset="0"/>
                            </a:rPr>
                            <m:t>9</m:t>
                          </m:r>
                        </m:den>
                      </m:f>
                      <m:r>
                        <a:rPr lang="en-US" sz="4400" b="0" i="1" smtClean="0">
                          <a:latin typeface="Cambria Math" panose="02040503050406030204" pitchFamily="18" charset="0"/>
                        </a:rPr>
                        <m:t> −2</m:t>
                      </m:r>
                    </m:oMath>
                  </m:oMathPara>
                </a14:m>
                <a:endParaRPr lang="en-US" sz="4400">
                  <a:latin typeface="+mj-lt"/>
                </a:endParaRPr>
              </a:p>
            </p:txBody>
          </p:sp>
        </mc:Choice>
        <mc:Fallback xmlns="">
          <p:sp>
            <p:nvSpPr>
              <p:cNvPr id="4" name="TextBox 3">
                <a:extLst>
                  <a:ext uri="{FF2B5EF4-FFF2-40B4-BE49-F238E27FC236}">
                    <a16:creationId xmlns:a16="http://schemas.microsoft.com/office/drawing/2014/main" id="{78CD03AB-2F35-3120-1C44-B863C30421B7}"/>
                  </a:ext>
                </a:extLst>
              </p:cNvPr>
              <p:cNvSpPr txBox="1">
                <a:spLocks noRot="1" noChangeAspect="1" noMove="1" noResize="1" noEditPoints="1" noAdjustHandles="1" noChangeArrowheads="1" noChangeShapeType="1" noTextEdit="1"/>
              </p:cNvSpPr>
              <p:nvPr/>
            </p:nvSpPr>
            <p:spPr>
              <a:xfrm>
                <a:off x="1365842" y="1453647"/>
                <a:ext cx="5199550" cy="20980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325A75C-0D47-00E6-5A27-5B55DD6651E3}"/>
                  </a:ext>
                </a:extLst>
              </p:cNvPr>
              <p:cNvSpPr txBox="1"/>
              <p:nvPr/>
            </p:nvSpPr>
            <p:spPr>
              <a:xfrm>
                <a:off x="6489653" y="1453647"/>
                <a:ext cx="5199550" cy="2098075"/>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f>
                        <m:fPr>
                          <m:ctrlPr>
                            <a:rPr lang="en-US" sz="4400" i="1" smtClean="0">
                              <a:latin typeface="Cambria Math" panose="02040503050406030204" pitchFamily="18" charset="0"/>
                            </a:rPr>
                          </m:ctrlPr>
                        </m:fPr>
                        <m:num>
                          <m:r>
                            <a:rPr lang="en-US" sz="4400" b="0" i="0" smtClean="0">
                              <a:latin typeface="Cambria Math" panose="02040503050406030204" pitchFamily="18" charset="0"/>
                            </a:rPr>
                            <m:t>4</m:t>
                          </m:r>
                        </m:num>
                        <m:den>
                          <m:r>
                            <a:rPr lang="en-US" sz="4400" b="0" i="0" smtClean="0">
                              <a:latin typeface="Cambria Math" panose="02040503050406030204" pitchFamily="18" charset="0"/>
                            </a:rPr>
                            <m:t>27</m:t>
                          </m:r>
                        </m:den>
                      </m:f>
                      <m:r>
                        <a:rPr lang="en-US" sz="4400" b="0" i="0" smtClean="0">
                          <a:latin typeface="Cambria Math" panose="02040503050406030204" pitchFamily="18" charset="0"/>
                        </a:rPr>
                        <m:t>+</m:t>
                      </m:r>
                      <m:r>
                        <a:rPr lang="en-US" sz="4400" b="0" i="1" smtClean="0">
                          <a:latin typeface="Cambria Math" panose="02040503050406030204" pitchFamily="18" charset="0"/>
                        </a:rPr>
                        <m:t>(</m:t>
                      </m:r>
                      <m:f>
                        <m:fPr>
                          <m:ctrlPr>
                            <a:rPr lang="en-US" sz="4400" i="1">
                              <a:latin typeface="Cambria Math" panose="02040503050406030204" pitchFamily="18" charset="0"/>
                            </a:rPr>
                          </m:ctrlPr>
                        </m:fPr>
                        <m:num>
                          <m:r>
                            <a:rPr lang="en-US" sz="4400" b="0" i="0" smtClean="0">
                              <a:latin typeface="Cambria Math" panose="02040503050406030204" pitchFamily="18" charset="0"/>
                            </a:rPr>
                            <m:t>5</m:t>
                          </m:r>
                        </m:num>
                        <m:den>
                          <m:r>
                            <a:rPr lang="en-US" sz="4400" b="0" i="0" smtClean="0">
                              <a:latin typeface="Cambria Math" panose="02040503050406030204" pitchFamily="18" charset="0"/>
                            </a:rPr>
                            <m:t>9</m:t>
                          </m:r>
                        </m:den>
                      </m:f>
                      <m:r>
                        <a:rPr lang="en-US" sz="4400" b="0" i="0" smtClean="0">
                          <a:latin typeface="Cambria Math" panose="02040503050406030204" pitchFamily="18" charset="0"/>
                        </a:rPr>
                        <m:t>+</m:t>
                      </m:r>
                      <m:f>
                        <m:fPr>
                          <m:ctrlPr>
                            <a:rPr lang="en-US" sz="4400" i="1">
                              <a:latin typeface="Cambria Math" panose="02040503050406030204" pitchFamily="18" charset="0"/>
                            </a:rPr>
                          </m:ctrlPr>
                        </m:fPr>
                        <m:num>
                          <m:r>
                            <a:rPr lang="en-US" sz="4400" b="0" i="0" smtClean="0">
                              <a:latin typeface="Cambria Math" panose="02040503050406030204" pitchFamily="18" charset="0"/>
                            </a:rPr>
                            <m:t>13</m:t>
                          </m:r>
                        </m:num>
                        <m:den>
                          <m:r>
                            <a:rPr lang="en-US" sz="4400" b="0" i="0" smtClean="0">
                              <a:latin typeface="Cambria Math" panose="02040503050406030204" pitchFamily="18" charset="0"/>
                            </a:rPr>
                            <m:t>9</m:t>
                          </m:r>
                        </m:den>
                      </m:f>
                      <m:r>
                        <a:rPr lang="en-US" sz="4400" b="0" i="1" smtClean="0">
                          <a:latin typeface="Cambria Math" panose="02040503050406030204" pitchFamily="18" charset="0"/>
                        </a:rPr>
                        <m:t>)−2</m:t>
                      </m:r>
                    </m:oMath>
                  </m:oMathPara>
                </a14:m>
                <a:endParaRPr lang="en-US" sz="4400">
                  <a:latin typeface="+mj-lt"/>
                </a:endParaRPr>
              </a:p>
            </p:txBody>
          </p:sp>
        </mc:Choice>
        <mc:Fallback xmlns="">
          <p:sp>
            <p:nvSpPr>
              <p:cNvPr id="6" name="TextBox 5">
                <a:extLst>
                  <a:ext uri="{FF2B5EF4-FFF2-40B4-BE49-F238E27FC236}">
                    <a16:creationId xmlns:a16="http://schemas.microsoft.com/office/drawing/2014/main" id="{A325A75C-0D47-00E6-5A27-5B55DD6651E3}"/>
                  </a:ext>
                </a:extLst>
              </p:cNvPr>
              <p:cNvSpPr txBox="1">
                <a:spLocks noRot="1" noChangeAspect="1" noMove="1" noResize="1" noEditPoints="1" noAdjustHandles="1" noChangeArrowheads="1" noChangeShapeType="1" noTextEdit="1"/>
              </p:cNvSpPr>
              <p:nvPr/>
            </p:nvSpPr>
            <p:spPr>
              <a:xfrm>
                <a:off x="6489653" y="1453647"/>
                <a:ext cx="5199550" cy="20980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5098E7F-E736-E46B-A951-6DAAC2D22DE6}"/>
                  </a:ext>
                </a:extLst>
              </p:cNvPr>
              <p:cNvSpPr txBox="1"/>
              <p:nvPr/>
            </p:nvSpPr>
            <p:spPr>
              <a:xfrm>
                <a:off x="5779930" y="2065662"/>
                <a:ext cx="929179" cy="1184940"/>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400" b="0" i="1" smtClean="0">
                          <a:solidFill>
                            <a:srgbClr val="000000"/>
                          </a:solidFill>
                          <a:latin typeface="Cambria Math" panose="02040503050406030204" pitchFamily="18" charset="0"/>
                        </a:rPr>
                        <m:t>=</m:t>
                      </m:r>
                    </m:oMath>
                  </m:oMathPara>
                </a14:m>
                <a:endParaRPr lang="en-US" sz="4400">
                  <a:solidFill>
                    <a:srgbClr val="000000"/>
                  </a:solidFill>
                  <a:latin typeface="+mj-lt"/>
                </a:endParaRPr>
              </a:p>
            </p:txBody>
          </p:sp>
        </mc:Choice>
        <mc:Fallback xmlns="">
          <p:sp>
            <p:nvSpPr>
              <p:cNvPr id="7" name="TextBox 6">
                <a:extLst>
                  <a:ext uri="{FF2B5EF4-FFF2-40B4-BE49-F238E27FC236}">
                    <a16:creationId xmlns:a16="http://schemas.microsoft.com/office/drawing/2014/main" id="{35098E7F-E736-E46B-A951-6DAAC2D22DE6}"/>
                  </a:ext>
                </a:extLst>
              </p:cNvPr>
              <p:cNvSpPr txBox="1">
                <a:spLocks noRot="1" noChangeAspect="1" noMove="1" noResize="1" noEditPoints="1" noAdjustHandles="1" noChangeArrowheads="1" noChangeShapeType="1" noTextEdit="1"/>
              </p:cNvSpPr>
              <p:nvPr/>
            </p:nvSpPr>
            <p:spPr>
              <a:xfrm>
                <a:off x="5779930" y="2065662"/>
                <a:ext cx="929179" cy="11849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F2F1CFF-A0D1-53CD-7232-BFD2379255C0}"/>
                  </a:ext>
                </a:extLst>
              </p:cNvPr>
              <p:cNvSpPr txBox="1"/>
              <p:nvPr/>
            </p:nvSpPr>
            <p:spPr>
              <a:xfrm>
                <a:off x="6489653" y="2813579"/>
                <a:ext cx="5199550" cy="2098075"/>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f>
                        <m:fPr>
                          <m:ctrlPr>
                            <a:rPr lang="en-US" sz="4400" i="1" smtClean="0">
                              <a:latin typeface="Cambria Math" panose="02040503050406030204" pitchFamily="18" charset="0"/>
                            </a:rPr>
                          </m:ctrlPr>
                        </m:fPr>
                        <m:num>
                          <m:r>
                            <a:rPr lang="en-US" sz="4400" b="0" i="0" smtClean="0">
                              <a:latin typeface="Cambria Math" panose="02040503050406030204" pitchFamily="18" charset="0"/>
                            </a:rPr>
                            <m:t>4</m:t>
                          </m:r>
                        </m:num>
                        <m:den>
                          <m:r>
                            <a:rPr lang="en-US" sz="4400" b="0" i="0" smtClean="0">
                              <a:latin typeface="Cambria Math" panose="02040503050406030204" pitchFamily="18" charset="0"/>
                            </a:rPr>
                            <m:t>27</m:t>
                          </m:r>
                        </m:den>
                      </m:f>
                      <m:r>
                        <a:rPr lang="en-US" sz="4400" b="0" i="0" smtClean="0">
                          <a:latin typeface="Cambria Math" panose="02040503050406030204" pitchFamily="18" charset="0"/>
                        </a:rPr>
                        <m:t>+</m:t>
                      </m:r>
                      <m:f>
                        <m:fPr>
                          <m:ctrlPr>
                            <a:rPr lang="en-US" sz="4400" i="1">
                              <a:latin typeface="Cambria Math" panose="02040503050406030204" pitchFamily="18" charset="0"/>
                            </a:rPr>
                          </m:ctrlPr>
                        </m:fPr>
                        <m:num>
                          <m:r>
                            <a:rPr lang="en-US" sz="4400" b="0" i="0" smtClean="0">
                              <a:latin typeface="Cambria Math" panose="02040503050406030204" pitchFamily="18" charset="0"/>
                            </a:rPr>
                            <m:t>18</m:t>
                          </m:r>
                        </m:num>
                        <m:den>
                          <m:r>
                            <a:rPr lang="en-US" sz="4400" b="0" i="0" smtClean="0">
                              <a:latin typeface="Cambria Math" panose="02040503050406030204" pitchFamily="18" charset="0"/>
                            </a:rPr>
                            <m:t>9</m:t>
                          </m:r>
                        </m:den>
                      </m:f>
                      <m:r>
                        <a:rPr lang="en-US" sz="4400" b="0" i="1" smtClean="0">
                          <a:latin typeface="Cambria Math" panose="02040503050406030204" pitchFamily="18" charset="0"/>
                        </a:rPr>
                        <m:t>−2</m:t>
                      </m:r>
                    </m:oMath>
                  </m:oMathPara>
                </a14:m>
                <a:endParaRPr lang="en-US" sz="4400">
                  <a:latin typeface="+mj-lt"/>
                </a:endParaRPr>
              </a:p>
            </p:txBody>
          </p:sp>
        </mc:Choice>
        <mc:Fallback xmlns="">
          <p:sp>
            <p:nvSpPr>
              <p:cNvPr id="8" name="TextBox 7">
                <a:extLst>
                  <a:ext uri="{FF2B5EF4-FFF2-40B4-BE49-F238E27FC236}">
                    <a16:creationId xmlns:a16="http://schemas.microsoft.com/office/drawing/2014/main" id="{DF2F1CFF-A0D1-53CD-7232-BFD2379255C0}"/>
                  </a:ext>
                </a:extLst>
              </p:cNvPr>
              <p:cNvSpPr txBox="1">
                <a:spLocks noRot="1" noChangeAspect="1" noMove="1" noResize="1" noEditPoints="1" noAdjustHandles="1" noChangeArrowheads="1" noChangeShapeType="1" noTextEdit="1"/>
              </p:cNvSpPr>
              <p:nvPr/>
            </p:nvSpPr>
            <p:spPr>
              <a:xfrm>
                <a:off x="6489653" y="2813579"/>
                <a:ext cx="5199550" cy="20980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9E37441-1813-3879-3CFA-80BCD66CD70F}"/>
                  </a:ext>
                </a:extLst>
              </p:cNvPr>
              <p:cNvSpPr txBox="1"/>
              <p:nvPr/>
            </p:nvSpPr>
            <p:spPr>
              <a:xfrm>
                <a:off x="5779930" y="3425594"/>
                <a:ext cx="929179" cy="1184940"/>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400" b="0" i="1" smtClean="0">
                          <a:solidFill>
                            <a:srgbClr val="000000"/>
                          </a:solidFill>
                          <a:latin typeface="Cambria Math" panose="02040503050406030204" pitchFamily="18" charset="0"/>
                        </a:rPr>
                        <m:t>=</m:t>
                      </m:r>
                    </m:oMath>
                  </m:oMathPara>
                </a14:m>
                <a:endParaRPr lang="en-US" sz="4400">
                  <a:solidFill>
                    <a:srgbClr val="000000"/>
                  </a:solidFill>
                  <a:latin typeface="+mj-lt"/>
                </a:endParaRPr>
              </a:p>
            </p:txBody>
          </p:sp>
        </mc:Choice>
        <mc:Fallback xmlns="">
          <p:sp>
            <p:nvSpPr>
              <p:cNvPr id="9" name="TextBox 8">
                <a:extLst>
                  <a:ext uri="{FF2B5EF4-FFF2-40B4-BE49-F238E27FC236}">
                    <a16:creationId xmlns:a16="http://schemas.microsoft.com/office/drawing/2014/main" id="{69E37441-1813-3879-3CFA-80BCD66CD70F}"/>
                  </a:ext>
                </a:extLst>
              </p:cNvPr>
              <p:cNvSpPr txBox="1">
                <a:spLocks noRot="1" noChangeAspect="1" noMove="1" noResize="1" noEditPoints="1" noAdjustHandles="1" noChangeArrowheads="1" noChangeShapeType="1" noTextEdit="1"/>
              </p:cNvSpPr>
              <p:nvPr/>
            </p:nvSpPr>
            <p:spPr>
              <a:xfrm>
                <a:off x="5779930" y="3425594"/>
                <a:ext cx="929179" cy="118494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3D5B3C7-E9FF-FF6E-19DB-218FA144007A}"/>
                  </a:ext>
                </a:extLst>
              </p:cNvPr>
              <p:cNvSpPr txBox="1"/>
              <p:nvPr/>
            </p:nvSpPr>
            <p:spPr>
              <a:xfrm>
                <a:off x="6534610" y="4355315"/>
                <a:ext cx="3322622" cy="2098075"/>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f>
                        <m:fPr>
                          <m:ctrlPr>
                            <a:rPr lang="en-US" sz="4400" i="1" smtClean="0">
                              <a:latin typeface="Cambria Math" panose="02040503050406030204" pitchFamily="18" charset="0"/>
                            </a:rPr>
                          </m:ctrlPr>
                        </m:fPr>
                        <m:num>
                          <m:r>
                            <a:rPr lang="en-US" sz="4400" b="0" i="0" smtClean="0">
                              <a:latin typeface="Cambria Math" panose="02040503050406030204" pitchFamily="18" charset="0"/>
                            </a:rPr>
                            <m:t>4</m:t>
                          </m:r>
                        </m:num>
                        <m:den>
                          <m:r>
                            <a:rPr lang="en-US" sz="4400" b="0" i="0" smtClean="0">
                              <a:latin typeface="Cambria Math" panose="02040503050406030204" pitchFamily="18" charset="0"/>
                            </a:rPr>
                            <m:t>27</m:t>
                          </m:r>
                        </m:den>
                      </m:f>
                      <m:r>
                        <a:rPr lang="en-US" sz="4400" b="0" i="0" smtClean="0">
                          <a:latin typeface="Cambria Math" panose="02040503050406030204" pitchFamily="18" charset="0"/>
                        </a:rPr>
                        <m:t>+</m:t>
                      </m:r>
                      <m:r>
                        <a:rPr lang="en-US" sz="4400" b="0" i="1" smtClean="0">
                          <a:latin typeface="Cambria Math" panose="02040503050406030204" pitchFamily="18" charset="0"/>
                        </a:rPr>
                        <m:t>(2−2)</m:t>
                      </m:r>
                    </m:oMath>
                  </m:oMathPara>
                </a14:m>
                <a:endParaRPr lang="en-US" sz="4400">
                  <a:latin typeface="+mj-lt"/>
                </a:endParaRPr>
              </a:p>
            </p:txBody>
          </p:sp>
        </mc:Choice>
        <mc:Fallback xmlns="">
          <p:sp>
            <p:nvSpPr>
              <p:cNvPr id="10" name="TextBox 9">
                <a:extLst>
                  <a:ext uri="{FF2B5EF4-FFF2-40B4-BE49-F238E27FC236}">
                    <a16:creationId xmlns:a16="http://schemas.microsoft.com/office/drawing/2014/main" id="{D3D5B3C7-E9FF-FF6E-19DB-218FA144007A}"/>
                  </a:ext>
                </a:extLst>
              </p:cNvPr>
              <p:cNvSpPr txBox="1">
                <a:spLocks noRot="1" noChangeAspect="1" noMove="1" noResize="1" noEditPoints="1" noAdjustHandles="1" noChangeArrowheads="1" noChangeShapeType="1" noTextEdit="1"/>
              </p:cNvSpPr>
              <p:nvPr/>
            </p:nvSpPr>
            <p:spPr>
              <a:xfrm>
                <a:off x="6534610" y="4355315"/>
                <a:ext cx="3322622" cy="20980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A97161D-B482-F269-3717-A5CA64C3795F}"/>
                  </a:ext>
                </a:extLst>
              </p:cNvPr>
              <p:cNvSpPr txBox="1"/>
              <p:nvPr/>
            </p:nvSpPr>
            <p:spPr>
              <a:xfrm>
                <a:off x="5824887" y="4967330"/>
                <a:ext cx="929179" cy="1184940"/>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400" b="0" i="1" smtClean="0">
                          <a:solidFill>
                            <a:srgbClr val="000000"/>
                          </a:solidFill>
                          <a:latin typeface="Cambria Math" panose="02040503050406030204" pitchFamily="18" charset="0"/>
                        </a:rPr>
                        <m:t>=</m:t>
                      </m:r>
                    </m:oMath>
                  </m:oMathPara>
                </a14:m>
                <a:endParaRPr lang="en-US" sz="4400">
                  <a:solidFill>
                    <a:srgbClr val="000000"/>
                  </a:solidFill>
                  <a:latin typeface="+mj-lt"/>
                </a:endParaRPr>
              </a:p>
            </p:txBody>
          </p:sp>
        </mc:Choice>
        <mc:Fallback xmlns="">
          <p:sp>
            <p:nvSpPr>
              <p:cNvPr id="11" name="TextBox 10">
                <a:extLst>
                  <a:ext uri="{FF2B5EF4-FFF2-40B4-BE49-F238E27FC236}">
                    <a16:creationId xmlns:a16="http://schemas.microsoft.com/office/drawing/2014/main" id="{BA97161D-B482-F269-3717-A5CA64C3795F}"/>
                  </a:ext>
                </a:extLst>
              </p:cNvPr>
              <p:cNvSpPr txBox="1">
                <a:spLocks noRot="1" noChangeAspect="1" noMove="1" noResize="1" noEditPoints="1" noAdjustHandles="1" noChangeArrowheads="1" noChangeShapeType="1" noTextEdit="1"/>
              </p:cNvSpPr>
              <p:nvPr/>
            </p:nvSpPr>
            <p:spPr>
              <a:xfrm>
                <a:off x="5824887" y="4967330"/>
                <a:ext cx="929179" cy="118494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B3DAE52-A60C-D7A1-CEF6-BEE1B6A65EAA}"/>
                  </a:ext>
                </a:extLst>
              </p:cNvPr>
              <p:cNvSpPr txBox="1"/>
              <p:nvPr/>
            </p:nvSpPr>
            <p:spPr>
              <a:xfrm>
                <a:off x="10566955" y="4355315"/>
                <a:ext cx="1265965" cy="2098075"/>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𝟒</m:t>
                          </m:r>
                        </m:num>
                        <m:den>
                          <m:r>
                            <a:rPr lang="en-US" sz="4400" b="1" i="0" smtClean="0">
                              <a:solidFill>
                                <a:srgbClr val="FF0000"/>
                              </a:solidFill>
                              <a:latin typeface="Cambria Math" panose="02040503050406030204" pitchFamily="18" charset="0"/>
                            </a:rPr>
                            <m:t>𝟐𝟕</m:t>
                          </m:r>
                        </m:den>
                      </m:f>
                    </m:oMath>
                  </m:oMathPara>
                </a14:m>
                <a:endParaRPr lang="en-US" sz="4400" b="1">
                  <a:latin typeface="+mj-lt"/>
                </a:endParaRPr>
              </a:p>
            </p:txBody>
          </p:sp>
        </mc:Choice>
        <mc:Fallback xmlns="">
          <p:sp>
            <p:nvSpPr>
              <p:cNvPr id="12" name="TextBox 11">
                <a:extLst>
                  <a:ext uri="{FF2B5EF4-FFF2-40B4-BE49-F238E27FC236}">
                    <a16:creationId xmlns:a16="http://schemas.microsoft.com/office/drawing/2014/main" id="{EB3DAE52-A60C-D7A1-CEF6-BEE1B6A65EAA}"/>
                  </a:ext>
                </a:extLst>
              </p:cNvPr>
              <p:cNvSpPr txBox="1">
                <a:spLocks noRot="1" noChangeAspect="1" noMove="1" noResize="1" noEditPoints="1" noAdjustHandles="1" noChangeArrowheads="1" noChangeShapeType="1" noTextEdit="1"/>
              </p:cNvSpPr>
              <p:nvPr/>
            </p:nvSpPr>
            <p:spPr>
              <a:xfrm>
                <a:off x="10566955" y="4355315"/>
                <a:ext cx="1265965" cy="20980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006A6A1-70B3-612E-E728-E01C4DFD1A27}"/>
                  </a:ext>
                </a:extLst>
              </p:cNvPr>
              <p:cNvSpPr txBox="1"/>
              <p:nvPr/>
            </p:nvSpPr>
            <p:spPr>
              <a:xfrm>
                <a:off x="9857232" y="4967330"/>
                <a:ext cx="929179" cy="1184940"/>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400" b="0" i="1" smtClean="0">
                          <a:solidFill>
                            <a:srgbClr val="000000"/>
                          </a:solidFill>
                          <a:latin typeface="Cambria Math" panose="02040503050406030204" pitchFamily="18" charset="0"/>
                        </a:rPr>
                        <m:t>=</m:t>
                      </m:r>
                    </m:oMath>
                  </m:oMathPara>
                </a14:m>
                <a:endParaRPr lang="en-US" sz="4400">
                  <a:solidFill>
                    <a:srgbClr val="000000"/>
                  </a:solidFill>
                  <a:latin typeface="+mj-lt"/>
                </a:endParaRPr>
              </a:p>
            </p:txBody>
          </p:sp>
        </mc:Choice>
        <mc:Fallback xmlns="">
          <p:sp>
            <p:nvSpPr>
              <p:cNvPr id="13" name="TextBox 12">
                <a:extLst>
                  <a:ext uri="{FF2B5EF4-FFF2-40B4-BE49-F238E27FC236}">
                    <a16:creationId xmlns:a16="http://schemas.microsoft.com/office/drawing/2014/main" id="{3006A6A1-70B3-612E-E728-E01C4DFD1A27}"/>
                  </a:ext>
                </a:extLst>
              </p:cNvPr>
              <p:cNvSpPr txBox="1">
                <a:spLocks noRot="1" noChangeAspect="1" noMove="1" noResize="1" noEditPoints="1" noAdjustHandles="1" noChangeArrowheads="1" noChangeShapeType="1" noTextEdit="1"/>
              </p:cNvSpPr>
              <p:nvPr/>
            </p:nvSpPr>
            <p:spPr>
              <a:xfrm>
                <a:off x="9857232" y="4967330"/>
                <a:ext cx="929179" cy="1184940"/>
              </a:xfrm>
              <a:prstGeom prst="rect">
                <a:avLst/>
              </a:prstGeom>
              <a:blipFill>
                <a:blip r:embed="rId11"/>
                <a:stretch>
                  <a:fillRect/>
                </a:stretch>
              </a:blipFill>
            </p:spPr>
            <p:txBody>
              <a:bodyPr/>
              <a:lstStyle/>
              <a:p>
                <a:r>
                  <a:rPr lang="en-US">
                    <a:noFill/>
                  </a:rPr>
                  <a:t> </a:t>
                </a:r>
              </a:p>
            </p:txBody>
          </p:sp>
        </mc:Fallback>
      </mc:AlternateContent>
      <p:sp>
        <p:nvSpPr>
          <p:cNvPr id="14" name="Arrow: Right 13">
            <a:hlinkClick r:id="rId12" action="ppaction://hlinksldjump"/>
            <a:extLst>
              <a:ext uri="{FF2B5EF4-FFF2-40B4-BE49-F238E27FC236}">
                <a16:creationId xmlns:a16="http://schemas.microsoft.com/office/drawing/2014/main" id="{42BE62B4-1EA8-4582-D4DE-742D1BA259FB}"/>
              </a:ext>
            </a:extLst>
          </p:cNvPr>
          <p:cNvSpPr/>
          <p:nvPr/>
        </p:nvSpPr>
        <p:spPr>
          <a:xfrm>
            <a:off x="9625255" y="577257"/>
            <a:ext cx="1749881" cy="5752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mn-ea"/>
                <a:cs typeface="+mn-cs"/>
                <a:sym typeface="Arial"/>
              </a:rPr>
              <a:t>back</a:t>
            </a:r>
          </a:p>
        </p:txBody>
      </p:sp>
    </p:spTree>
    <p:extLst>
      <p:ext uri="{BB962C8B-B14F-4D97-AF65-F5344CB8AC3E}">
        <p14:creationId xmlns:p14="http://schemas.microsoft.com/office/powerpoint/2010/main" val="63881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755514" y="745761"/>
            <a:ext cx="2701609" cy="707886"/>
          </a:xfrm>
          <a:prstGeom prst="rect">
            <a:avLst/>
          </a:prstGeom>
          <a:noFill/>
        </p:spPr>
        <p:txBody>
          <a:bodyPr wrap="square" rtlCol="0">
            <a:spAutoFit/>
          </a:bodyPr>
          <a:lstStyle/>
          <a:p>
            <a:pPr lvl="2" algn="just"/>
            <a:r>
              <a:rPr lang="en-US" sz="4000" b="1">
                <a:latin typeface="+mj-lt"/>
                <a:ea typeface="Cambria Math" panose="02040503050406030204" pitchFamily="18" charset="0"/>
              </a:rPr>
              <a:t>5. Đố em!</a:t>
            </a:r>
            <a:endParaRPr lang="vi-VN" sz="4000" b="1">
              <a:latin typeface="+mj-lt"/>
              <a:ea typeface="Cambria Math" panose="02040503050406030204" pitchFamily="18" charset="0"/>
            </a:endParaRPr>
          </a:p>
        </p:txBody>
      </p:sp>
      <p:pic>
        <p:nvPicPr>
          <p:cNvPr id="5" name="Picture 4">
            <a:extLst>
              <a:ext uri="{FF2B5EF4-FFF2-40B4-BE49-F238E27FC236}">
                <a16:creationId xmlns:a16="http://schemas.microsoft.com/office/drawing/2014/main" id="{B77BDA9F-8900-F3F9-6A70-97624EA74C5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640003" y="605927"/>
            <a:ext cx="8003711" cy="5646145"/>
          </a:xfrm>
          <a:prstGeom prst="rect">
            <a:avLst/>
          </a:prstGeom>
        </p:spPr>
      </p:pic>
    </p:spTree>
    <p:extLst>
      <p:ext uri="{BB962C8B-B14F-4D97-AF65-F5344CB8AC3E}">
        <p14:creationId xmlns:p14="http://schemas.microsoft.com/office/powerpoint/2010/main" val="2129567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755514" y="745761"/>
            <a:ext cx="2701609" cy="707886"/>
          </a:xfrm>
          <a:prstGeom prst="rect">
            <a:avLst/>
          </a:prstGeom>
          <a:noFill/>
        </p:spPr>
        <p:txBody>
          <a:bodyPr wrap="square" rtlCol="0">
            <a:spAutoFit/>
          </a:bodyPr>
          <a:lstStyle/>
          <a:p>
            <a:pPr lvl="2" algn="just"/>
            <a:r>
              <a:rPr lang="en-US" sz="4000" b="1">
                <a:latin typeface="+mj-lt"/>
                <a:ea typeface="Cambria Math" panose="02040503050406030204" pitchFamily="18" charset="0"/>
              </a:rPr>
              <a:t>5. Đố em!</a:t>
            </a:r>
            <a:endParaRPr lang="vi-VN" sz="4000" b="1">
              <a:latin typeface="+mj-lt"/>
              <a:ea typeface="Cambria Math" panose="02040503050406030204" pitchFamily="18" charset="0"/>
            </a:endParaRPr>
          </a:p>
        </p:txBody>
      </p:sp>
      <p:pic>
        <p:nvPicPr>
          <p:cNvPr id="5" name="Picture 4">
            <a:extLst>
              <a:ext uri="{FF2B5EF4-FFF2-40B4-BE49-F238E27FC236}">
                <a16:creationId xmlns:a16="http://schemas.microsoft.com/office/drawing/2014/main" id="{B77BDA9F-8900-F3F9-6A70-97624EA74C5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55514" y="2123831"/>
            <a:ext cx="4717613" cy="3327997"/>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11B2379-B4AF-9F2D-A04B-1D118DC8FB96}"/>
                  </a:ext>
                </a:extLst>
              </p:cNvPr>
              <p:cNvSpPr txBox="1"/>
              <p:nvPr/>
            </p:nvSpPr>
            <p:spPr>
              <a:xfrm>
                <a:off x="6009549" y="916673"/>
                <a:ext cx="4394878" cy="1408975"/>
              </a:xfrm>
              <a:prstGeom prst="rect">
                <a:avLst/>
              </a:prstGeom>
              <a:noFill/>
            </p:spPr>
            <p:txBody>
              <a:bodyPr wrap="square">
                <a:spAutoFit/>
              </a:bodyPr>
              <a:lstStyle/>
              <a:p>
                <a:pPr algn="just">
                  <a:lnSpc>
                    <a:spcPct val="150000"/>
                  </a:lnSpc>
                  <a:spcBef>
                    <a:spcPts val="600"/>
                  </a:spcBef>
                  <a:spcAft>
                    <a:spcPts val="600"/>
                  </a:spcAft>
                </a:pPr>
                <a14:m>
                  <m:oMath xmlns:m="http://schemas.openxmlformats.org/officeDocument/2006/math">
                    <m:r>
                      <m:rPr>
                        <m:sty m:val="p"/>
                      </m:rPr>
                      <a:rPr lang="en-US" sz="4400" smtClean="0">
                        <a:latin typeface="Cambria Math" panose="02040503050406030204" pitchFamily="18" charset="0"/>
                      </a:rPr>
                      <m:t>T</m:t>
                    </m:r>
                    <m:r>
                      <m:rPr>
                        <m:sty m:val="p"/>
                      </m:rPr>
                      <a:rPr lang="en-US" sz="4400" b="0" i="0" smtClean="0">
                        <a:latin typeface="Cambria Math" panose="02040503050406030204" pitchFamily="18" charset="0"/>
                      </a:rPr>
                      <m:t>a</m:t>
                    </m:r>
                    <m:r>
                      <a:rPr lang="en-US" sz="4400" b="0" i="0" smtClean="0">
                        <a:latin typeface="Cambria Math" panose="02040503050406030204" pitchFamily="18" charset="0"/>
                      </a:rPr>
                      <m:t> </m:t>
                    </m:r>
                    <m:r>
                      <m:rPr>
                        <m:sty m:val="p"/>
                      </m:rPr>
                      <a:rPr lang="en-US" sz="4400" b="0" i="0" smtClean="0">
                        <a:latin typeface="Cambria Math" panose="02040503050406030204" pitchFamily="18" charset="0"/>
                      </a:rPr>
                      <m:t>c</m:t>
                    </m:r>
                    <m:r>
                      <a:rPr lang="en-US" sz="4400" b="0" i="0" smtClean="0">
                        <a:latin typeface="Cambria Math" panose="02040503050406030204" pitchFamily="18" charset="0"/>
                      </a:rPr>
                      <m:t>ó: </m:t>
                    </m:r>
                    <m:f>
                      <m:fPr>
                        <m:ctrlPr>
                          <a:rPr lang="en-US" sz="4400" i="1" smtClean="0">
                            <a:latin typeface="Cambria Math" panose="02040503050406030204" pitchFamily="18" charset="0"/>
                          </a:rPr>
                        </m:ctrlPr>
                      </m:fPr>
                      <m:num>
                        <m:r>
                          <a:rPr lang="en-US" sz="4400" b="0" i="0" smtClean="0">
                            <a:latin typeface="Cambria Math" panose="02040503050406030204" pitchFamily="18" charset="0"/>
                          </a:rPr>
                          <m:t>3</m:t>
                        </m:r>
                      </m:num>
                      <m:den>
                        <m:r>
                          <a:rPr lang="en-US" sz="4400" b="0" i="0" smtClean="0">
                            <a:latin typeface="Cambria Math" panose="02040503050406030204" pitchFamily="18" charset="0"/>
                          </a:rPr>
                          <m:t>4</m:t>
                        </m:r>
                      </m:den>
                    </m:f>
                    <m:r>
                      <a:rPr lang="en-US" sz="4400" b="0" i="0" smtClean="0">
                        <a:latin typeface="Cambria Math" panose="02040503050406030204" pitchFamily="18" charset="0"/>
                      </a:rPr>
                      <m:t>= </m:t>
                    </m:r>
                    <m:f>
                      <m:fPr>
                        <m:ctrlPr>
                          <a:rPr lang="en-US" sz="4400" i="1">
                            <a:latin typeface="Cambria Math" panose="02040503050406030204" pitchFamily="18" charset="0"/>
                          </a:rPr>
                        </m:ctrlPr>
                      </m:fPr>
                      <m:num>
                        <m:r>
                          <a:rPr lang="en-US" sz="4400" b="0" i="0" smtClean="0">
                            <a:latin typeface="Cambria Math" panose="02040503050406030204" pitchFamily="18" charset="0"/>
                          </a:rPr>
                          <m:t>1 + 2</m:t>
                        </m:r>
                      </m:num>
                      <m:den>
                        <m:r>
                          <a:rPr lang="en-US" sz="4400" b="0" i="0" smtClean="0">
                            <a:latin typeface="Cambria Math" panose="02040503050406030204" pitchFamily="18" charset="0"/>
                          </a:rPr>
                          <m:t>4</m:t>
                        </m:r>
                      </m:den>
                    </m:f>
                  </m:oMath>
                </a14:m>
                <a:r>
                  <a:rPr lang="en-US" sz="4400">
                    <a:latin typeface="+mj-lt"/>
                  </a:rPr>
                  <a:t> </a:t>
                </a:r>
              </a:p>
            </p:txBody>
          </p:sp>
        </mc:Choice>
        <mc:Fallback xmlns="">
          <p:sp>
            <p:nvSpPr>
              <p:cNvPr id="2" name="TextBox 1">
                <a:extLst>
                  <a:ext uri="{FF2B5EF4-FFF2-40B4-BE49-F238E27FC236}">
                    <a16:creationId xmlns:a16="http://schemas.microsoft.com/office/drawing/2014/main" id="{411B2379-B4AF-9F2D-A04B-1D118DC8FB96}"/>
                  </a:ext>
                </a:extLst>
              </p:cNvPr>
              <p:cNvSpPr txBox="1">
                <a:spLocks noRot="1" noChangeAspect="1" noMove="1" noResize="1" noEditPoints="1" noAdjustHandles="1" noChangeArrowheads="1" noChangeShapeType="1" noTextEdit="1"/>
              </p:cNvSpPr>
              <p:nvPr/>
            </p:nvSpPr>
            <p:spPr>
              <a:xfrm>
                <a:off x="6009549" y="916673"/>
                <a:ext cx="4394878" cy="14089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D3B1660-EDAC-8B15-7131-F240B8161A39}"/>
                  </a:ext>
                </a:extLst>
              </p:cNvPr>
              <p:cNvSpPr txBox="1"/>
              <p:nvPr/>
            </p:nvSpPr>
            <p:spPr>
              <a:xfrm>
                <a:off x="8025553" y="2110938"/>
                <a:ext cx="4394878" cy="1406988"/>
              </a:xfrm>
              <a:prstGeom prst="rect">
                <a:avLst/>
              </a:prstGeom>
              <a:noFill/>
            </p:spPr>
            <p:txBody>
              <a:bodyPr wrap="square">
                <a:spAutoFit/>
              </a:bodyPr>
              <a:lstStyle/>
              <a:p>
                <a:pPr algn="just">
                  <a:lnSpc>
                    <a:spcPct val="150000"/>
                  </a:lnSpc>
                  <a:spcBef>
                    <a:spcPts val="600"/>
                  </a:spcBef>
                  <a:spcAft>
                    <a:spcPts val="600"/>
                  </a:spcAft>
                </a:pPr>
                <a14:m>
                  <m:oMath xmlns:m="http://schemas.openxmlformats.org/officeDocument/2006/math">
                    <m:r>
                      <a:rPr lang="en-US" sz="4400" b="0" i="0" smtClean="0">
                        <a:latin typeface="Cambria Math" panose="02040503050406030204" pitchFamily="18" charset="0"/>
                      </a:rPr>
                      <m:t>= </m:t>
                    </m:r>
                    <m:f>
                      <m:fPr>
                        <m:ctrlPr>
                          <a:rPr lang="en-US" sz="4400" i="1">
                            <a:latin typeface="Cambria Math" panose="02040503050406030204" pitchFamily="18" charset="0"/>
                          </a:rPr>
                        </m:ctrlPr>
                      </m:fPr>
                      <m:num>
                        <m:r>
                          <a:rPr lang="en-US" sz="4400" b="0" i="0" smtClean="0">
                            <a:latin typeface="Cambria Math" panose="02040503050406030204" pitchFamily="18" charset="0"/>
                          </a:rPr>
                          <m:t>1</m:t>
                        </m:r>
                      </m:num>
                      <m:den>
                        <m:r>
                          <a:rPr lang="en-US" sz="4400" b="0" i="0" smtClean="0">
                            <a:latin typeface="Cambria Math" panose="02040503050406030204" pitchFamily="18" charset="0"/>
                          </a:rPr>
                          <m:t>4</m:t>
                        </m:r>
                      </m:den>
                    </m:f>
                  </m:oMath>
                </a14:m>
                <a:r>
                  <a:rPr lang="en-US" sz="4400">
                    <a:latin typeface="+mj-lt"/>
                  </a:rPr>
                  <a:t> + </a:t>
                </a:r>
                <a14:m>
                  <m:oMath xmlns:m="http://schemas.openxmlformats.org/officeDocument/2006/math">
                    <m:f>
                      <m:fPr>
                        <m:ctrlPr>
                          <a:rPr lang="en-US" sz="4400" i="1">
                            <a:latin typeface="Cambria Math" panose="02040503050406030204" pitchFamily="18" charset="0"/>
                          </a:rPr>
                        </m:ctrlPr>
                      </m:fPr>
                      <m:num>
                        <m:r>
                          <a:rPr lang="en-US" sz="4400" b="0" i="0" smtClean="0">
                            <a:latin typeface="Cambria Math" panose="02040503050406030204" pitchFamily="18" charset="0"/>
                          </a:rPr>
                          <m:t>2</m:t>
                        </m:r>
                      </m:num>
                      <m:den>
                        <m:r>
                          <a:rPr lang="en-US" sz="4400">
                            <a:latin typeface="Cambria Math" panose="02040503050406030204" pitchFamily="18" charset="0"/>
                          </a:rPr>
                          <m:t>4</m:t>
                        </m:r>
                      </m:den>
                    </m:f>
                  </m:oMath>
                </a14:m>
                <a:r>
                  <a:rPr lang="en-US" sz="4400"/>
                  <a:t> </a:t>
                </a:r>
                <a:endParaRPr lang="en-US" sz="4400">
                  <a:latin typeface="+mj-lt"/>
                </a:endParaRPr>
              </a:p>
            </p:txBody>
          </p:sp>
        </mc:Choice>
        <mc:Fallback xmlns="">
          <p:sp>
            <p:nvSpPr>
              <p:cNvPr id="4" name="TextBox 3">
                <a:extLst>
                  <a:ext uri="{FF2B5EF4-FFF2-40B4-BE49-F238E27FC236}">
                    <a16:creationId xmlns:a16="http://schemas.microsoft.com/office/drawing/2014/main" id="{0D3B1660-EDAC-8B15-7131-F240B8161A39}"/>
                  </a:ext>
                </a:extLst>
              </p:cNvPr>
              <p:cNvSpPr txBox="1">
                <a:spLocks noRot="1" noChangeAspect="1" noMove="1" noResize="1" noEditPoints="1" noAdjustHandles="1" noChangeArrowheads="1" noChangeShapeType="1" noTextEdit="1"/>
              </p:cNvSpPr>
              <p:nvPr/>
            </p:nvSpPr>
            <p:spPr>
              <a:xfrm>
                <a:off x="8025553" y="2110938"/>
                <a:ext cx="4394878" cy="1406988"/>
              </a:xfrm>
              <a:prstGeom prst="rect">
                <a:avLst/>
              </a:prstGeom>
              <a:blipFill>
                <a:blip r:embed="rId6"/>
                <a:stretch>
                  <a:fillRect b="-86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B04147A-907A-C5A3-4FD7-92162CD9C79E}"/>
                  </a:ext>
                </a:extLst>
              </p:cNvPr>
              <p:cNvSpPr txBox="1"/>
              <p:nvPr/>
            </p:nvSpPr>
            <p:spPr>
              <a:xfrm>
                <a:off x="8025553" y="3517926"/>
                <a:ext cx="4394878" cy="1406988"/>
              </a:xfrm>
              <a:prstGeom prst="rect">
                <a:avLst/>
              </a:prstGeom>
              <a:noFill/>
            </p:spPr>
            <p:txBody>
              <a:bodyPr wrap="square">
                <a:spAutoFit/>
              </a:bodyPr>
              <a:lstStyle/>
              <a:p>
                <a:pPr algn="just">
                  <a:lnSpc>
                    <a:spcPct val="150000"/>
                  </a:lnSpc>
                  <a:spcBef>
                    <a:spcPts val="600"/>
                  </a:spcBef>
                  <a:spcAft>
                    <a:spcPts val="600"/>
                  </a:spcAft>
                </a:pPr>
                <a14:m>
                  <m:oMath xmlns:m="http://schemas.openxmlformats.org/officeDocument/2006/math">
                    <m:r>
                      <a:rPr lang="en-US" sz="4400" b="0" i="0" smtClean="0">
                        <a:latin typeface="Cambria Math" panose="02040503050406030204" pitchFamily="18" charset="0"/>
                      </a:rPr>
                      <m:t>= </m:t>
                    </m:r>
                    <m:f>
                      <m:fPr>
                        <m:ctrlPr>
                          <a:rPr lang="en-US" sz="4400" i="1">
                            <a:latin typeface="Cambria Math" panose="02040503050406030204" pitchFamily="18" charset="0"/>
                          </a:rPr>
                        </m:ctrlPr>
                      </m:fPr>
                      <m:num>
                        <m:r>
                          <a:rPr lang="en-US" sz="4400" b="0" i="0" smtClean="0">
                            <a:latin typeface="Cambria Math" panose="02040503050406030204" pitchFamily="18" charset="0"/>
                          </a:rPr>
                          <m:t>1</m:t>
                        </m:r>
                      </m:num>
                      <m:den>
                        <m:r>
                          <a:rPr lang="en-US" sz="4400" b="0" i="0" smtClean="0">
                            <a:latin typeface="Cambria Math" panose="02040503050406030204" pitchFamily="18" charset="0"/>
                          </a:rPr>
                          <m:t>4</m:t>
                        </m:r>
                      </m:den>
                    </m:f>
                  </m:oMath>
                </a14:m>
                <a:r>
                  <a:rPr lang="en-US" sz="4400">
                    <a:latin typeface="+mj-lt"/>
                  </a:rPr>
                  <a:t> + </a:t>
                </a:r>
                <a14:m>
                  <m:oMath xmlns:m="http://schemas.openxmlformats.org/officeDocument/2006/math">
                    <m:f>
                      <m:fPr>
                        <m:ctrlPr>
                          <a:rPr lang="en-US" sz="4400" i="1">
                            <a:latin typeface="Cambria Math" panose="02040503050406030204" pitchFamily="18" charset="0"/>
                          </a:rPr>
                        </m:ctrlPr>
                      </m:fPr>
                      <m:num>
                        <m:r>
                          <a:rPr lang="en-US" sz="4400" b="0" i="0" smtClean="0">
                            <a:latin typeface="Cambria Math" panose="02040503050406030204" pitchFamily="18" charset="0"/>
                          </a:rPr>
                          <m:t>1</m:t>
                        </m:r>
                      </m:num>
                      <m:den>
                        <m:r>
                          <a:rPr lang="en-US" sz="4400" b="0" i="0" smtClean="0">
                            <a:latin typeface="Cambria Math" panose="02040503050406030204" pitchFamily="18" charset="0"/>
                          </a:rPr>
                          <m:t>2</m:t>
                        </m:r>
                      </m:den>
                    </m:f>
                  </m:oMath>
                </a14:m>
                <a:r>
                  <a:rPr lang="en-US" sz="4400"/>
                  <a:t> </a:t>
                </a:r>
                <a:endParaRPr lang="en-US" sz="4400">
                  <a:latin typeface="+mj-lt"/>
                </a:endParaRPr>
              </a:p>
            </p:txBody>
          </p:sp>
        </mc:Choice>
        <mc:Fallback xmlns="">
          <p:sp>
            <p:nvSpPr>
              <p:cNvPr id="6" name="TextBox 5">
                <a:extLst>
                  <a:ext uri="{FF2B5EF4-FFF2-40B4-BE49-F238E27FC236}">
                    <a16:creationId xmlns:a16="http://schemas.microsoft.com/office/drawing/2014/main" id="{5B04147A-907A-C5A3-4FD7-92162CD9C79E}"/>
                  </a:ext>
                </a:extLst>
              </p:cNvPr>
              <p:cNvSpPr txBox="1">
                <a:spLocks noRot="1" noChangeAspect="1" noMove="1" noResize="1" noEditPoints="1" noAdjustHandles="1" noChangeArrowheads="1" noChangeShapeType="1" noTextEdit="1"/>
              </p:cNvSpPr>
              <p:nvPr/>
            </p:nvSpPr>
            <p:spPr>
              <a:xfrm>
                <a:off x="8025553" y="3517926"/>
                <a:ext cx="4394878" cy="1406988"/>
              </a:xfrm>
              <a:prstGeom prst="rect">
                <a:avLst/>
              </a:prstGeom>
              <a:blipFill>
                <a:blip r:embed="rId7"/>
                <a:stretch>
                  <a:fillRect b="-82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2CCB12A-99A7-62F2-DF26-A893390A53C5}"/>
                  </a:ext>
                </a:extLst>
              </p:cNvPr>
              <p:cNvSpPr txBox="1"/>
              <p:nvPr/>
            </p:nvSpPr>
            <p:spPr>
              <a:xfrm>
                <a:off x="6080919" y="4748334"/>
                <a:ext cx="4394878" cy="1432765"/>
              </a:xfrm>
              <a:prstGeom prst="rect">
                <a:avLst/>
              </a:prstGeom>
              <a:noFill/>
            </p:spPr>
            <p:txBody>
              <a:bodyPr wrap="square">
                <a:spAutoFit/>
              </a:bodyPr>
              <a:lstStyle/>
              <a:p>
                <a:pPr algn="just">
                  <a:lnSpc>
                    <a:spcPct val="150000"/>
                  </a:lnSpc>
                  <a:spcBef>
                    <a:spcPts val="600"/>
                  </a:spcBef>
                  <a:spcAft>
                    <a:spcPts val="600"/>
                  </a:spcAft>
                </a:pPr>
                <a14:m>
                  <m:oMath xmlns:m="http://schemas.openxmlformats.org/officeDocument/2006/math">
                    <m:r>
                      <a:rPr lang="en-US" sz="4400" b="1" i="0" smtClean="0">
                        <a:solidFill>
                          <a:srgbClr val="C00000"/>
                        </a:solidFill>
                        <a:latin typeface="Cambria Math" panose="02040503050406030204" pitchFamily="18" charset="0"/>
                      </a:rPr>
                      <m:t>𝐕</m:t>
                    </m:r>
                    <m:r>
                      <a:rPr lang="en-US" sz="4400" b="1" i="0" smtClean="0">
                        <a:solidFill>
                          <a:srgbClr val="C00000"/>
                        </a:solidFill>
                        <a:latin typeface="Cambria Math" panose="02040503050406030204" pitchFamily="18" charset="0"/>
                      </a:rPr>
                      <m:t>ậ</m:t>
                    </m:r>
                    <m:r>
                      <a:rPr lang="en-US" sz="4400" b="1" i="0" smtClean="0">
                        <a:solidFill>
                          <a:srgbClr val="C00000"/>
                        </a:solidFill>
                        <a:latin typeface="Cambria Math" panose="02040503050406030204" pitchFamily="18" charset="0"/>
                      </a:rPr>
                      <m:t>𝐲</m:t>
                    </m:r>
                    <m:r>
                      <a:rPr lang="en-US" sz="4400" b="1" i="0" smtClean="0">
                        <a:solidFill>
                          <a:srgbClr val="C00000"/>
                        </a:solidFill>
                        <a:latin typeface="Cambria Math" panose="02040503050406030204" pitchFamily="18" charset="0"/>
                      </a:rPr>
                      <m:t>: </m:t>
                    </m:r>
                    <m:f>
                      <m:fPr>
                        <m:ctrlPr>
                          <a:rPr lang="en-US" sz="4400" b="1" i="1">
                            <a:solidFill>
                              <a:srgbClr val="C00000"/>
                            </a:solidFill>
                            <a:latin typeface="Cambria Math" panose="02040503050406030204" pitchFamily="18" charset="0"/>
                          </a:rPr>
                        </m:ctrlPr>
                      </m:fPr>
                      <m:num>
                        <m:r>
                          <a:rPr lang="en-US" sz="4400" b="1" i="1">
                            <a:solidFill>
                              <a:srgbClr val="C00000"/>
                            </a:solidFill>
                            <a:latin typeface="Cambria Math" panose="02040503050406030204" pitchFamily="18" charset="0"/>
                          </a:rPr>
                          <m:t>𝟑</m:t>
                        </m:r>
                      </m:num>
                      <m:den>
                        <m:r>
                          <a:rPr lang="en-US" sz="4400" b="1" i="1">
                            <a:solidFill>
                              <a:srgbClr val="C00000"/>
                            </a:solidFill>
                            <a:latin typeface="Cambria Math" panose="02040503050406030204" pitchFamily="18" charset="0"/>
                          </a:rPr>
                          <m:t>𝟒</m:t>
                        </m:r>
                      </m:den>
                    </m:f>
                    <m:r>
                      <a:rPr lang="en-US" sz="4400" b="1">
                        <a:solidFill>
                          <a:srgbClr val="C00000"/>
                        </a:solidFill>
                        <a:latin typeface="Cambria Math" panose="02040503050406030204" pitchFamily="18" charset="0"/>
                      </a:rPr>
                      <m:t>=</m:t>
                    </m:r>
                    <m:f>
                      <m:fPr>
                        <m:ctrlPr>
                          <a:rPr lang="en-US" sz="4400" b="1" i="1">
                            <a:solidFill>
                              <a:srgbClr val="C00000"/>
                            </a:solidFill>
                            <a:latin typeface="Cambria Math" panose="02040503050406030204" pitchFamily="18" charset="0"/>
                          </a:rPr>
                        </m:ctrlPr>
                      </m:fPr>
                      <m:num>
                        <m:r>
                          <a:rPr lang="en-US" sz="4400" b="1" i="0" smtClean="0">
                            <a:solidFill>
                              <a:srgbClr val="C00000"/>
                            </a:solidFill>
                            <a:latin typeface="Cambria Math" panose="02040503050406030204" pitchFamily="18" charset="0"/>
                          </a:rPr>
                          <m:t>𝟏</m:t>
                        </m:r>
                      </m:num>
                      <m:den>
                        <m:r>
                          <a:rPr lang="en-US" sz="4400" b="1" i="0" smtClean="0">
                            <a:solidFill>
                              <a:srgbClr val="C00000"/>
                            </a:solidFill>
                            <a:latin typeface="Cambria Math" panose="02040503050406030204" pitchFamily="18" charset="0"/>
                          </a:rPr>
                          <m:t>𝟒</m:t>
                        </m:r>
                      </m:den>
                    </m:f>
                  </m:oMath>
                </a14:m>
                <a:r>
                  <a:rPr lang="en-US" sz="4400" b="1">
                    <a:solidFill>
                      <a:srgbClr val="C00000"/>
                    </a:solidFill>
                    <a:latin typeface="+mj-lt"/>
                  </a:rPr>
                  <a:t> + </a:t>
                </a:r>
                <a14:m>
                  <m:oMath xmlns:m="http://schemas.openxmlformats.org/officeDocument/2006/math">
                    <m:f>
                      <m:fPr>
                        <m:ctrlPr>
                          <a:rPr lang="en-US" sz="4400" b="1" i="1">
                            <a:solidFill>
                              <a:srgbClr val="C00000"/>
                            </a:solidFill>
                            <a:latin typeface="Cambria Math" panose="02040503050406030204" pitchFamily="18" charset="0"/>
                          </a:rPr>
                        </m:ctrlPr>
                      </m:fPr>
                      <m:num>
                        <m:r>
                          <a:rPr lang="en-US" sz="4400" b="1" i="0" smtClean="0">
                            <a:solidFill>
                              <a:srgbClr val="C00000"/>
                            </a:solidFill>
                            <a:latin typeface="Cambria Math" panose="02040503050406030204" pitchFamily="18" charset="0"/>
                          </a:rPr>
                          <m:t>𝟏</m:t>
                        </m:r>
                      </m:num>
                      <m:den>
                        <m:r>
                          <a:rPr lang="en-US" sz="4400" b="1" i="0" smtClean="0">
                            <a:solidFill>
                              <a:srgbClr val="C00000"/>
                            </a:solidFill>
                            <a:latin typeface="Cambria Math" panose="02040503050406030204" pitchFamily="18" charset="0"/>
                          </a:rPr>
                          <m:t>𝟐</m:t>
                        </m:r>
                      </m:den>
                    </m:f>
                  </m:oMath>
                </a14:m>
                <a:r>
                  <a:rPr lang="en-US" sz="4400" b="1">
                    <a:solidFill>
                      <a:srgbClr val="C00000"/>
                    </a:solidFill>
                  </a:rPr>
                  <a:t> </a:t>
                </a:r>
                <a:endParaRPr lang="en-US" sz="4400" b="1">
                  <a:solidFill>
                    <a:srgbClr val="C00000"/>
                  </a:solidFill>
                  <a:latin typeface="+mj-lt"/>
                </a:endParaRPr>
              </a:p>
            </p:txBody>
          </p:sp>
        </mc:Choice>
        <mc:Fallback xmlns="">
          <p:sp>
            <p:nvSpPr>
              <p:cNvPr id="7" name="TextBox 6">
                <a:extLst>
                  <a:ext uri="{FF2B5EF4-FFF2-40B4-BE49-F238E27FC236}">
                    <a16:creationId xmlns:a16="http://schemas.microsoft.com/office/drawing/2014/main" id="{12CCB12A-99A7-62F2-DF26-A893390A53C5}"/>
                  </a:ext>
                </a:extLst>
              </p:cNvPr>
              <p:cNvSpPr txBox="1">
                <a:spLocks noRot="1" noChangeAspect="1" noMove="1" noResize="1" noEditPoints="1" noAdjustHandles="1" noChangeArrowheads="1" noChangeShapeType="1" noTextEdit="1"/>
              </p:cNvSpPr>
              <p:nvPr/>
            </p:nvSpPr>
            <p:spPr>
              <a:xfrm>
                <a:off x="6080919" y="4748334"/>
                <a:ext cx="4394878" cy="1432765"/>
              </a:xfrm>
              <a:prstGeom prst="rect">
                <a:avLst/>
              </a:prstGeom>
              <a:blipFill>
                <a:blip r:embed="rId8"/>
                <a:stretch>
                  <a:fillRect b="-8511"/>
                </a:stretch>
              </a:blipFill>
            </p:spPr>
            <p:txBody>
              <a:bodyPr/>
              <a:lstStyle/>
              <a:p>
                <a:r>
                  <a:rPr lang="en-US">
                    <a:noFill/>
                  </a:rPr>
                  <a:t> </a:t>
                </a:r>
              </a:p>
            </p:txBody>
          </p:sp>
        </mc:Fallback>
      </mc:AlternateContent>
    </p:spTree>
    <p:extLst>
      <p:ext uri="{BB962C8B-B14F-4D97-AF65-F5344CB8AC3E}">
        <p14:creationId xmlns:p14="http://schemas.microsoft.com/office/powerpoint/2010/main" val="167959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DF7845A-4D77-FB15-02AA-5F9798D855D3}"/>
              </a:ext>
            </a:extLst>
          </p:cNvPr>
          <p:cNvSpPr/>
          <p:nvPr/>
        </p:nvSpPr>
        <p:spPr>
          <a:xfrm>
            <a:off x="1369345" y="2326340"/>
            <a:ext cx="9423147" cy="2205320"/>
          </a:xfrm>
          <a:prstGeom prst="round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13800" b="1">
                <a:solidFill>
                  <a:srgbClr val="000000"/>
                </a:solidFill>
              </a:rPr>
              <a:t>DẶN DÒ</a:t>
            </a:r>
          </a:p>
        </p:txBody>
      </p:sp>
    </p:spTree>
    <p:extLst>
      <p:ext uri="{BB962C8B-B14F-4D97-AF65-F5344CB8AC3E}">
        <p14:creationId xmlns:p14="http://schemas.microsoft.com/office/powerpoint/2010/main" val="22093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4" y="83937"/>
            <a:ext cx="12161838" cy="6841034"/>
          </a:xfrm>
          <a:prstGeom prst="rect">
            <a:avLst/>
          </a:prstGeom>
        </p:spPr>
      </p:pic>
      <p:sp>
        <p:nvSpPr>
          <p:cNvPr id="7" name="Rectangle 5"/>
          <p:cNvSpPr>
            <a:spLocks noChangeArrowheads="1"/>
          </p:cNvSpPr>
          <p:nvPr/>
        </p:nvSpPr>
        <p:spPr bwMode="auto">
          <a:xfrm>
            <a:off x="6376297" y="4310200"/>
            <a:ext cx="5472827" cy="58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spcBef>
                <a:spcPct val="50000"/>
              </a:spcBef>
              <a:buClrTx/>
              <a:defRPr/>
            </a:pPr>
            <a:r>
              <a:rPr lang="en-US" sz="3192" b="1" i="1" kern="1200" dirty="0">
                <a:solidFill>
                  <a:srgbClr val="3333CC"/>
                </a:solidFill>
                <a:latin typeface="Times New Roman" pitchFamily="18" charset="0"/>
                <a:cs typeface="+mn-cs"/>
              </a:rPr>
              <a:t>Giáo </a:t>
            </a:r>
            <a:r>
              <a:rPr lang="en-US" sz="3192" b="1" i="1" kern="1200" dirty="0">
                <a:solidFill>
                  <a:srgbClr val="3333CC"/>
                </a:solidFill>
                <a:latin typeface="Times New Roman" pitchFamily="18" charset="0"/>
                <a:cs typeface="+mn-cs"/>
              </a:rPr>
              <a:t>viên</a:t>
            </a:r>
            <a:r>
              <a:rPr lang="en-US" sz="3192" b="1" i="1" kern="1200" dirty="0">
                <a:solidFill>
                  <a:srgbClr val="3333CC"/>
                </a:solidFill>
                <a:latin typeface="Times New Roman" pitchFamily="18" charset="0"/>
                <a:cs typeface="+mn-cs"/>
              </a:rPr>
              <a:t>: </a:t>
            </a:r>
            <a:r>
              <a:rPr lang="en-US" sz="3192" b="1" i="1" kern="1200" dirty="0" err="1" smtClean="0">
                <a:solidFill>
                  <a:srgbClr val="3333CC"/>
                </a:solidFill>
                <a:latin typeface="Times New Roman" pitchFamily="18" charset="0"/>
                <a:cs typeface="+mn-cs"/>
              </a:rPr>
              <a:t>Dương</a:t>
            </a:r>
            <a:r>
              <a:rPr lang="en-US" sz="3192" b="1" i="1" kern="1200" dirty="0" smtClean="0">
                <a:solidFill>
                  <a:srgbClr val="3333CC"/>
                </a:solidFill>
                <a:latin typeface="Times New Roman" pitchFamily="18" charset="0"/>
                <a:cs typeface="+mn-cs"/>
              </a:rPr>
              <a:t> </a:t>
            </a:r>
            <a:r>
              <a:rPr lang="en-US" sz="3192" b="1" i="1" kern="1200" dirty="0" err="1" smtClean="0">
                <a:solidFill>
                  <a:srgbClr val="3333CC"/>
                </a:solidFill>
                <a:latin typeface="Times New Roman" pitchFamily="18" charset="0"/>
                <a:cs typeface="+mn-cs"/>
              </a:rPr>
              <a:t>Thị</a:t>
            </a:r>
            <a:r>
              <a:rPr lang="en-US" sz="3192" b="1" i="1" kern="1200" dirty="0" smtClean="0">
                <a:solidFill>
                  <a:srgbClr val="3333CC"/>
                </a:solidFill>
                <a:latin typeface="Times New Roman" pitchFamily="18" charset="0"/>
                <a:cs typeface="+mn-cs"/>
              </a:rPr>
              <a:t> </a:t>
            </a:r>
            <a:r>
              <a:rPr lang="en-US" sz="3192" b="1" i="1" kern="1200" dirty="0" err="1" smtClean="0">
                <a:solidFill>
                  <a:srgbClr val="3333CC"/>
                </a:solidFill>
                <a:latin typeface="Times New Roman" pitchFamily="18" charset="0"/>
                <a:cs typeface="+mn-cs"/>
              </a:rPr>
              <a:t>Quyên</a:t>
            </a:r>
            <a:endParaRPr lang="en-US" sz="3192" b="1" i="1" kern="1200" dirty="0">
              <a:solidFill>
                <a:srgbClr val="3333CC"/>
              </a:solidFill>
              <a:latin typeface="Times New Roman" pitchFamily="18" charset="0"/>
              <a:cs typeface="+mn-cs"/>
            </a:endParaRPr>
          </a:p>
        </p:txBody>
      </p:sp>
      <p:sp>
        <p:nvSpPr>
          <p:cNvPr id="8" name="Rectangle 6"/>
          <p:cNvSpPr>
            <a:spLocks noChangeArrowheads="1"/>
          </p:cNvSpPr>
          <p:nvPr/>
        </p:nvSpPr>
        <p:spPr bwMode="auto">
          <a:xfrm>
            <a:off x="767977" y="1793195"/>
            <a:ext cx="10950439" cy="273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buClrTx/>
              <a:defRPr/>
            </a:pPr>
            <a:r>
              <a:rPr lang="en-US" sz="3591" b="1" kern="1200" dirty="0">
                <a:solidFill>
                  <a:srgbClr val="FF0000"/>
                </a:solidFill>
                <a:latin typeface="Times New Roman" pitchFamily="18" charset="0"/>
                <a:cs typeface="Times New Roman" pitchFamily="18" charset="0"/>
              </a:rPr>
              <a:t>MÔN: </a:t>
            </a:r>
            <a:r>
              <a:rPr lang="en-US" sz="3591" b="1" kern="1200" dirty="0" smtClean="0">
                <a:solidFill>
                  <a:srgbClr val="FF0000"/>
                </a:solidFill>
                <a:latin typeface="Times New Roman" pitchFamily="18" charset="0"/>
                <a:cs typeface="Times New Roman" pitchFamily="18" charset="0"/>
              </a:rPr>
              <a:t>TOÁN</a:t>
            </a:r>
          </a:p>
          <a:p>
            <a:pPr algn="ctr" defTabSz="912114">
              <a:buClrTx/>
              <a:defRPr/>
            </a:pPr>
            <a:endParaRPr lang="en-US" sz="3200" b="1" kern="1200" dirty="0" smtClean="0">
              <a:solidFill>
                <a:srgbClr val="FF0000"/>
              </a:solidFill>
              <a:latin typeface="Times New Roman" pitchFamily="18" charset="0"/>
              <a:cs typeface="Times New Roman" pitchFamily="18" charset="0"/>
            </a:endParaRPr>
          </a:p>
          <a:p>
            <a:pPr lvl="0" algn="ctr"/>
            <a:r>
              <a:rPr lang="en-US" sz="3192" b="1" kern="1200" dirty="0" smtClean="0">
                <a:solidFill>
                  <a:srgbClr val="7030A0"/>
                </a:solidFill>
                <a:latin typeface="Times New Roman" pitchFamily="18" charset="0"/>
                <a:cs typeface="Times New Roman" pitchFamily="18" charset="0"/>
              </a:rPr>
              <a:t> </a:t>
            </a:r>
            <a:r>
              <a:rPr lang="en-US" sz="4000" b="1" dirty="0">
                <a:solidFill>
                  <a:srgbClr val="333333"/>
                </a:solidFill>
                <a:latin typeface="Times New Roman" panose="02020603050405020304" pitchFamily="18" charset="0"/>
                <a:cs typeface="Times New Roman" panose="02020603050405020304" pitchFamily="18" charset="0"/>
              </a:rPr>
              <a:t>ÔN TẬP PHÉP TÍNH VỚI PHÂN SỐ</a:t>
            </a:r>
          </a:p>
          <a:p>
            <a:pPr lvl="0" algn="ctr"/>
            <a:r>
              <a:rPr lang="en-US" sz="3200" b="1" dirty="0" smtClean="0">
                <a:solidFill>
                  <a:srgbClr val="0070C0"/>
                </a:solidFill>
                <a:latin typeface="Times New Roman" panose="02020603050405020304" pitchFamily="18" charset="0"/>
                <a:cs typeface="Times New Roman" panose="02020603050405020304" pitchFamily="18" charset="0"/>
              </a:rPr>
              <a:t>(</a:t>
            </a:r>
            <a:r>
              <a:rPr lang="en-US" sz="3200" b="1" dirty="0" err="1">
                <a:solidFill>
                  <a:srgbClr val="0070C0"/>
                </a:solidFill>
                <a:latin typeface="Times New Roman" panose="02020603050405020304" pitchFamily="18" charset="0"/>
                <a:cs typeface="Times New Roman" panose="02020603050405020304" pitchFamily="18" charset="0"/>
              </a:rPr>
              <a:t>tiết</a:t>
            </a:r>
            <a:r>
              <a:rPr lang="en-US" sz="3200" b="1" dirty="0">
                <a:solidFill>
                  <a:srgbClr val="0070C0"/>
                </a:solidFill>
                <a:latin typeface="Times New Roman" panose="02020603050405020304" pitchFamily="18" charset="0"/>
                <a:cs typeface="Times New Roman" panose="02020603050405020304" pitchFamily="18" charset="0"/>
              </a:rPr>
              <a:t> 1)</a:t>
            </a:r>
          </a:p>
          <a:p>
            <a:pPr algn="ctr" defTabSz="912114">
              <a:buClrTx/>
              <a:defRPr/>
            </a:pPr>
            <a:endParaRPr lang="en-US" sz="3192" kern="1200" dirty="0">
              <a:solidFill>
                <a:srgbClr val="7030A0"/>
              </a:solidFill>
              <a:latin typeface="Times New Roman" pitchFamily="18" charset="0"/>
              <a:cs typeface="Times New Roman" pitchFamily="18" charset="0"/>
            </a:endParaRPr>
          </a:p>
        </p:txBody>
      </p:sp>
      <p:sp>
        <p:nvSpPr>
          <p:cNvPr id="9" name="Rectangle 6"/>
          <p:cNvSpPr>
            <a:spLocks noChangeArrowheads="1"/>
          </p:cNvSpPr>
          <p:nvPr/>
        </p:nvSpPr>
        <p:spPr bwMode="auto">
          <a:xfrm>
            <a:off x="1194767" y="48335"/>
            <a:ext cx="9802268" cy="162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buClrTx/>
              <a:defRPr/>
            </a:pPr>
            <a:r>
              <a:rPr lang="en-US" sz="2793" b="1" kern="1200">
                <a:solidFill>
                  <a:prstClr val="black"/>
                </a:solidFill>
                <a:latin typeface="Times New Roman" pitchFamily="18" charset="0"/>
                <a:cs typeface="Times New Roman" pitchFamily="18" charset="0"/>
              </a:rPr>
              <a:t>TRƯỜNG TIỂU HỌC QUANG TRUNG</a:t>
            </a:r>
          </a:p>
          <a:p>
            <a:pPr algn="ctr" defTabSz="912114">
              <a:buClrTx/>
              <a:defRPr/>
            </a:pPr>
            <a:r>
              <a:rPr lang="en-US" sz="2394" b="1" kern="1200">
                <a:solidFill>
                  <a:prstClr val="black"/>
                </a:solidFill>
                <a:latin typeface="Times New Roman" pitchFamily="18" charset="0"/>
                <a:cs typeface="Times New Roman" pitchFamily="18" charset="0"/>
              </a:rPr>
              <a:t>Sách kết nối tri thức với cuộc sống – Lớp 4</a:t>
            </a:r>
            <a:endParaRPr lang="en-US" sz="2394" b="1" kern="1200" dirty="0">
              <a:solidFill>
                <a:prstClr val="black"/>
              </a:solidFill>
              <a:latin typeface="Times New Roman" pitchFamily="18" charset="0"/>
              <a:cs typeface="Times New Roman" pitchFamily="18" charset="0"/>
            </a:endParaRPr>
          </a:p>
          <a:p>
            <a:pPr algn="ctr" defTabSz="912114">
              <a:buClrTx/>
              <a:defRPr/>
            </a:pPr>
            <a:r>
              <a:rPr lang="en-US" sz="2394" b="1" kern="1200">
                <a:solidFill>
                  <a:prstClr val="black"/>
                </a:solidFill>
                <a:latin typeface="Times New Roman" pitchFamily="18" charset="0"/>
                <a:cs typeface="Times New Roman" pitchFamily="18" charset="0"/>
              </a:rPr>
              <a:t> Năm học 2024-2025</a:t>
            </a:r>
            <a:endParaRPr lang="en-US" sz="2394" b="1" kern="1200" dirty="0">
              <a:solidFill>
                <a:prstClr val="black"/>
              </a:solidFill>
              <a:latin typeface="Times New Roman" pitchFamily="18" charset="0"/>
              <a:cs typeface="Times New Roman" pitchFamily="18" charset="0"/>
            </a:endParaRPr>
          </a:p>
          <a:p>
            <a:pPr algn="ctr" defTabSz="912114">
              <a:buClrTx/>
              <a:defRPr/>
            </a:pPr>
            <a:r>
              <a:rPr lang="en-US" sz="2394" b="1" kern="1200" dirty="0">
                <a:solidFill>
                  <a:prstClr val="black"/>
                </a:solidFill>
                <a:latin typeface="Times New Roman" pitchFamily="18" charset="0"/>
                <a:cs typeface="Times New Roman" pitchFamily="18" charset="0"/>
                <a:sym typeface="Wingdings" panose="05000000000000000000" pitchFamily="2" charset="2"/>
              </a:rPr>
              <a:t></a:t>
            </a:r>
            <a:endParaRPr lang="en-US" sz="2394" kern="1200" dirty="0">
              <a:solidFill>
                <a:prstClr val="black"/>
              </a:solidFill>
              <a:latin typeface="Times New Roman" pitchFamily="18" charset="0"/>
              <a:cs typeface="Times New Roman" pitchFamily="18" charset="0"/>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30066" y="3232237"/>
            <a:ext cx="6765022" cy="31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33575" y="3309320"/>
            <a:ext cx="6765022" cy="31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92580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207AC0-3F86-A940-4D98-8211726E09ED}"/>
              </a:ext>
            </a:extLst>
          </p:cNvPr>
          <p:cNvSpPr txBox="1"/>
          <p:nvPr/>
        </p:nvSpPr>
        <p:spPr>
          <a:xfrm>
            <a:off x="1822149" y="2489180"/>
            <a:ext cx="8517539" cy="1446550"/>
          </a:xfrm>
          <a:prstGeom prst="rect">
            <a:avLst/>
          </a:prstGeom>
          <a:noFill/>
        </p:spPr>
        <p:txBody>
          <a:bodyPr wrap="square" rtlCol="0">
            <a:spAutoFit/>
          </a:bodyPr>
          <a:lstStyle/>
          <a:p>
            <a:pPr algn="ctr"/>
            <a:r>
              <a:rPr lang="en-US" sz="8800" b="1"/>
              <a:t>LUYỆN TẬP</a:t>
            </a:r>
          </a:p>
        </p:txBody>
      </p:sp>
    </p:spTree>
    <p:extLst>
      <p:ext uri="{BB962C8B-B14F-4D97-AF65-F5344CB8AC3E}">
        <p14:creationId xmlns:p14="http://schemas.microsoft.com/office/powerpoint/2010/main" val="1072553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Style Candy PNG Transparent Images Free Download | Vector Files |  Pngtree">
            <a:extLst>
              <a:ext uri="{FF2B5EF4-FFF2-40B4-BE49-F238E27FC236}">
                <a16:creationId xmlns:a16="http://schemas.microsoft.com/office/drawing/2014/main" id="{47222A5F-8BB3-0A25-4C89-555CF446E5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5556" y="1654738"/>
            <a:ext cx="1561400" cy="1561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te Candy Vector, Cute, Candy, Cartoon Candy PNG and Vector with  Transparent Background for Free Download">
            <a:extLst>
              <a:ext uri="{FF2B5EF4-FFF2-40B4-BE49-F238E27FC236}">
                <a16:creationId xmlns:a16="http://schemas.microsoft.com/office/drawing/2014/main" id="{569121C1-6F05-9C84-1B75-AC21EA5211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5966" y="1578173"/>
            <a:ext cx="2004666" cy="20046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ap Congrats Sticker by Tonton Friends">
            <a:extLst>
              <a:ext uri="{FF2B5EF4-FFF2-40B4-BE49-F238E27FC236}">
                <a16:creationId xmlns:a16="http://schemas.microsoft.com/office/drawing/2014/main" id="{8E066672-E61D-424F-D084-814878EFB2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2276" y="4616995"/>
            <a:ext cx="1172533" cy="11725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iew full size Cartoon Candy Png Download - Cartoon Candy Transparent  Background Clipart and download transparent clipart for free! Like it and  p… | การ์ตูน, ลูกอม">
            <a:extLst>
              <a:ext uri="{FF2B5EF4-FFF2-40B4-BE49-F238E27FC236}">
                <a16:creationId xmlns:a16="http://schemas.microsoft.com/office/drawing/2014/main" id="{7F0EB8AF-5C1B-F48B-7743-8EC9E25DC6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3491" y="4990736"/>
            <a:ext cx="1552663" cy="17143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84F47FD-42F9-1B05-515D-C5BD38117911}"/>
              </a:ext>
            </a:extLst>
          </p:cNvPr>
          <p:cNvSpPr txBox="1"/>
          <p:nvPr/>
        </p:nvSpPr>
        <p:spPr>
          <a:xfrm>
            <a:off x="1444894" y="234882"/>
            <a:ext cx="92720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
                <a:srgbClr val="000000"/>
              </a:buClr>
              <a:buSzTx/>
              <a:buFont typeface="Arial"/>
              <a:buNone/>
              <a:tabLst/>
              <a:defRPr/>
            </a:pPr>
            <a:r>
              <a:rPr kumimoji="0" lang="en-US" sz="3200" b="1" i="0" u="none" strike="noStrike" kern="0" cap="none" spc="0" normalizeH="0" baseline="0" noProof="0">
                <a:ln>
                  <a:noFill/>
                </a:ln>
                <a:solidFill>
                  <a:srgbClr val="7030A0"/>
                </a:solidFill>
                <a:effectLst/>
                <a:uLnTx/>
                <a:uFillTx/>
                <a:latin typeface="Arial"/>
                <a:cs typeface="Arial"/>
                <a:sym typeface="Arial"/>
              </a:rPr>
              <a:t>GAME </a:t>
            </a:r>
            <a:r>
              <a:rPr kumimoji="0" lang="en-US" sz="3200" b="1" i="1" u="none" strike="noStrike" kern="0" cap="none" spc="0" normalizeH="0" baseline="0" noProof="0">
                <a:ln>
                  <a:noFill/>
                </a:ln>
                <a:solidFill>
                  <a:srgbClr val="7030A0"/>
                </a:solidFill>
                <a:effectLst/>
                <a:uLnTx/>
                <a:uFillTx/>
                <a:latin typeface="Arial"/>
                <a:cs typeface="Arial"/>
                <a:sym typeface="Arial"/>
              </a:rPr>
              <a:t>HỘP QUÀ MAY MẮN</a:t>
            </a:r>
          </a:p>
        </p:txBody>
      </p:sp>
      <p:pic>
        <p:nvPicPr>
          <p:cNvPr id="5" name="Picture 4" descr="Christmas Birthday Sticker">
            <a:hlinkClick r:id="rId8" action="ppaction://hlinksldjump"/>
            <a:extLst>
              <a:ext uri="{FF2B5EF4-FFF2-40B4-BE49-F238E27FC236}">
                <a16:creationId xmlns:a16="http://schemas.microsoft.com/office/drawing/2014/main" id="{509CDDA7-8DEF-73ED-F376-BD9DFF6D682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0588" t="16692" r="10000" b="14190"/>
          <a:stretch/>
        </p:blipFill>
        <p:spPr bwMode="auto">
          <a:xfrm>
            <a:off x="6788348" y="1596043"/>
            <a:ext cx="2282701" cy="19867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appy Christmas Eve Sticker by My Town Games">
            <a:hlinkClick r:id="rId10" action="ppaction://hlinksldjump"/>
            <a:extLst>
              <a:ext uri="{FF2B5EF4-FFF2-40B4-BE49-F238E27FC236}">
                <a16:creationId xmlns:a16="http://schemas.microsoft.com/office/drawing/2014/main" id="{6455E3C8-31B8-554D-3927-4536922E092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3576" t="16047" r="6725" b="3482"/>
          <a:stretch/>
        </p:blipFill>
        <p:spPr bwMode="auto">
          <a:xfrm>
            <a:off x="2258322" y="4160768"/>
            <a:ext cx="2184051" cy="22051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Joyce Morales Rivera adlı kullanıcının gifs Joyce panosundaki Pin |  Resimler, Gif">
            <a:hlinkClick r:id="rId12" action="ppaction://hlinksldjump"/>
            <a:extLst>
              <a:ext uri="{FF2B5EF4-FFF2-40B4-BE49-F238E27FC236}">
                <a16:creationId xmlns:a16="http://schemas.microsoft.com/office/drawing/2014/main" id="{6DB500CF-4F2D-398F-D9FD-B1C366D0680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66176" y="4268559"/>
            <a:ext cx="2756302" cy="2573978"/>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Right 9">
            <a:hlinkClick r:id="rId14" action="ppaction://hlinksldjump"/>
            <a:extLst>
              <a:ext uri="{FF2B5EF4-FFF2-40B4-BE49-F238E27FC236}">
                <a16:creationId xmlns:a16="http://schemas.microsoft.com/office/drawing/2014/main" id="{BD6D7685-BFDE-42B4-AE02-41078CD81407}"/>
              </a:ext>
            </a:extLst>
          </p:cNvPr>
          <p:cNvSpPr/>
          <p:nvPr/>
        </p:nvSpPr>
        <p:spPr>
          <a:xfrm>
            <a:off x="10196906" y="6047848"/>
            <a:ext cx="1749881" cy="5752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3D632E"/>
                </a:solidFill>
                <a:effectLst/>
                <a:uLnTx/>
                <a:uFillTx/>
                <a:latin typeface="Arial"/>
                <a:ea typeface="+mn-ea"/>
                <a:cs typeface="+mn-cs"/>
                <a:sym typeface="Arial"/>
              </a:rPr>
              <a:t>Next</a:t>
            </a:r>
          </a:p>
        </p:txBody>
      </p:sp>
      <p:sp>
        <p:nvSpPr>
          <p:cNvPr id="11" name="TextBox 10">
            <a:extLst>
              <a:ext uri="{FF2B5EF4-FFF2-40B4-BE49-F238E27FC236}">
                <a16:creationId xmlns:a16="http://schemas.microsoft.com/office/drawing/2014/main" id="{D10E13E3-0DFB-7BE2-AC7A-6DDA04B3EE5B}"/>
              </a:ext>
            </a:extLst>
          </p:cNvPr>
          <p:cNvSpPr txBox="1"/>
          <p:nvPr/>
        </p:nvSpPr>
        <p:spPr>
          <a:xfrm>
            <a:off x="2083195" y="1170833"/>
            <a:ext cx="83393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w="9525">
                  <a:solidFill>
                    <a:srgbClr val="3D632E"/>
                  </a:solidFill>
                  <a:prstDash val="solid"/>
                </a:ln>
                <a:solidFill>
                  <a:srgbClr val="191919"/>
                </a:solidFill>
                <a:effectLst>
                  <a:outerShdw blurRad="12700" dist="38100" dir="2700000" algn="tl" rotWithShape="0">
                    <a:srgbClr val="3D632E">
                      <a:lumMod val="50000"/>
                    </a:srgbClr>
                  </a:outerShdw>
                </a:effectLst>
                <a:uLnTx/>
                <a:uFillTx/>
                <a:latin typeface="Arial"/>
                <a:cs typeface="Arial"/>
                <a:sym typeface="Arial"/>
              </a:rPr>
              <a:t>1</a:t>
            </a:r>
          </a:p>
        </p:txBody>
      </p:sp>
      <p:sp>
        <p:nvSpPr>
          <p:cNvPr id="12" name="TextBox 11">
            <a:extLst>
              <a:ext uri="{FF2B5EF4-FFF2-40B4-BE49-F238E27FC236}">
                <a16:creationId xmlns:a16="http://schemas.microsoft.com/office/drawing/2014/main" id="{6D15FA28-C84B-BFC7-57D4-EE26438BC262}"/>
              </a:ext>
            </a:extLst>
          </p:cNvPr>
          <p:cNvSpPr txBox="1"/>
          <p:nvPr/>
        </p:nvSpPr>
        <p:spPr>
          <a:xfrm>
            <a:off x="8569188" y="1011268"/>
            <a:ext cx="83393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w="9525">
                  <a:solidFill>
                    <a:srgbClr val="3D632E"/>
                  </a:solidFill>
                  <a:prstDash val="solid"/>
                </a:ln>
                <a:solidFill>
                  <a:srgbClr val="191919"/>
                </a:solidFill>
                <a:effectLst>
                  <a:outerShdw blurRad="12700" dist="38100" dir="2700000" algn="tl" rotWithShape="0">
                    <a:srgbClr val="3D632E">
                      <a:lumMod val="50000"/>
                    </a:srgbClr>
                  </a:outerShdw>
                </a:effectLst>
                <a:uLnTx/>
                <a:uFillTx/>
                <a:latin typeface="Arial"/>
                <a:cs typeface="Arial"/>
                <a:sym typeface="Arial"/>
              </a:rPr>
              <a:t>2</a:t>
            </a:r>
          </a:p>
        </p:txBody>
      </p:sp>
      <p:sp>
        <p:nvSpPr>
          <p:cNvPr id="13" name="TextBox 12">
            <a:extLst>
              <a:ext uri="{FF2B5EF4-FFF2-40B4-BE49-F238E27FC236}">
                <a16:creationId xmlns:a16="http://schemas.microsoft.com/office/drawing/2014/main" id="{C7092301-C77D-84B1-2846-EEA4A9E579FA}"/>
              </a:ext>
            </a:extLst>
          </p:cNvPr>
          <p:cNvSpPr txBox="1"/>
          <p:nvPr/>
        </p:nvSpPr>
        <p:spPr>
          <a:xfrm>
            <a:off x="2769290" y="3683784"/>
            <a:ext cx="83393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w="9525">
                  <a:solidFill>
                    <a:srgbClr val="3D632E"/>
                  </a:solidFill>
                  <a:prstDash val="solid"/>
                </a:ln>
                <a:solidFill>
                  <a:srgbClr val="191919"/>
                </a:solidFill>
                <a:effectLst>
                  <a:outerShdw blurRad="12700" dist="38100" dir="2700000" algn="tl" rotWithShape="0">
                    <a:srgbClr val="3D632E">
                      <a:lumMod val="50000"/>
                    </a:srgbClr>
                  </a:outerShdw>
                </a:effectLst>
                <a:uLnTx/>
                <a:uFillTx/>
                <a:latin typeface="Arial"/>
                <a:cs typeface="Arial"/>
                <a:sym typeface="Arial"/>
              </a:rPr>
              <a:t>3</a:t>
            </a:r>
          </a:p>
        </p:txBody>
      </p:sp>
      <p:sp>
        <p:nvSpPr>
          <p:cNvPr id="14" name="TextBox 13">
            <a:extLst>
              <a:ext uri="{FF2B5EF4-FFF2-40B4-BE49-F238E27FC236}">
                <a16:creationId xmlns:a16="http://schemas.microsoft.com/office/drawing/2014/main" id="{CB331D0B-AB5B-93B1-3AB0-27A5A543C0A8}"/>
              </a:ext>
            </a:extLst>
          </p:cNvPr>
          <p:cNvSpPr txBox="1"/>
          <p:nvPr/>
        </p:nvSpPr>
        <p:spPr>
          <a:xfrm>
            <a:off x="7719466" y="4268559"/>
            <a:ext cx="84972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w="9525">
                  <a:solidFill>
                    <a:srgbClr val="3D632E"/>
                  </a:solidFill>
                  <a:prstDash val="solid"/>
                </a:ln>
                <a:solidFill>
                  <a:srgbClr val="191919"/>
                </a:solidFill>
                <a:effectLst>
                  <a:outerShdw blurRad="12700" dist="38100" dir="2700000" algn="tl" rotWithShape="0">
                    <a:srgbClr val="3D632E">
                      <a:lumMod val="50000"/>
                    </a:srgbClr>
                  </a:outerShdw>
                </a:effectLst>
                <a:uLnTx/>
                <a:uFillTx/>
                <a:latin typeface="Arial"/>
                <a:cs typeface="Arial"/>
                <a:sym typeface="Arial"/>
              </a:rPr>
              <a:t>4</a:t>
            </a:r>
          </a:p>
        </p:txBody>
      </p:sp>
      <p:pic>
        <p:nvPicPr>
          <p:cNvPr id="2050" name="Picture 2" descr="Animated illustration of a gift | UGOKAWA">
            <a:hlinkClick r:id="rId15" action="ppaction://hlinksldjump"/>
            <a:extLst>
              <a:ext uri="{FF2B5EF4-FFF2-40B4-BE49-F238E27FC236}">
                <a16:creationId xmlns:a16="http://schemas.microsoft.com/office/drawing/2014/main" id="{13745BE9-395A-6EF6-2C2C-EE6C1DA8E57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64875" y="1147517"/>
            <a:ext cx="2685390" cy="268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0136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12"/>
                                        </p:tgtEl>
                                      </p:cBhvr>
                                    </p:animEffect>
                                    <p:anim calcmode="lin" valueType="num">
                                      <p:cBhvr>
                                        <p:cTn id="12" dur="1000"/>
                                        <p:tgtEl>
                                          <p:spTgt spid="12"/>
                                        </p:tgtEl>
                                        <p:attrNameLst>
                                          <p:attrName>ppt_x</p:attrName>
                                        </p:attrNameLst>
                                      </p:cBhvr>
                                      <p:tavLst>
                                        <p:tav tm="0">
                                          <p:val>
                                            <p:strVal val="ppt_x"/>
                                          </p:val>
                                        </p:tav>
                                        <p:tav tm="100000">
                                          <p:val>
                                            <p:strVal val="ppt_x"/>
                                          </p:val>
                                        </p:tav>
                                      </p:tavLst>
                                    </p:anim>
                                    <p:anim calcmode="lin" valueType="num">
                                      <p:cBhvr>
                                        <p:cTn id="13" dur="1000"/>
                                        <p:tgtEl>
                                          <p:spTgt spid="12"/>
                                        </p:tgtEl>
                                        <p:attrNameLst>
                                          <p:attrName>ppt_y</p:attrName>
                                        </p:attrNameLst>
                                      </p:cBhvr>
                                      <p:tavLst>
                                        <p:tav tm="0">
                                          <p:val>
                                            <p:strVal val="ppt_y"/>
                                          </p:val>
                                        </p:tav>
                                        <p:tav tm="100000">
                                          <p:val>
                                            <p:strVal val="ppt_y+.1"/>
                                          </p:val>
                                        </p:tav>
                                      </p:tavLst>
                                    </p:anim>
                                    <p:set>
                                      <p:cBhvr>
                                        <p:cTn id="14" dur="1" fill="hold">
                                          <p:stCondLst>
                                            <p:cond delay="999"/>
                                          </p:stCondLst>
                                        </p:cTn>
                                        <p:tgtEl>
                                          <p:spTgt spid="12"/>
                                        </p:tgtEl>
                                        <p:attrNameLst>
                                          <p:attrName>style.visibility</p:attrName>
                                        </p:attrNameLst>
                                      </p:cBhvr>
                                      <p:to>
                                        <p:strVal val="hidden"/>
                                      </p:to>
                                    </p:se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028"/>
                                        </p:tgtEl>
                                        <p:attrNameLst>
                                          <p:attrName>style.visibility</p:attrName>
                                        </p:attrNameLst>
                                      </p:cBhvr>
                                      <p:to>
                                        <p:strVal val="visible"/>
                                      </p:to>
                                    </p:set>
                                    <p:anim calcmode="lin" valueType="num">
                                      <p:cBhvr>
                                        <p:cTn id="18" dur="500" fill="hold"/>
                                        <p:tgtEl>
                                          <p:spTgt spid="1028"/>
                                        </p:tgtEl>
                                        <p:attrNameLst>
                                          <p:attrName>ppt_w</p:attrName>
                                        </p:attrNameLst>
                                      </p:cBhvr>
                                      <p:tavLst>
                                        <p:tav tm="0">
                                          <p:val>
                                            <p:fltVal val="0"/>
                                          </p:val>
                                        </p:tav>
                                        <p:tav tm="100000">
                                          <p:val>
                                            <p:strVal val="#ppt_w"/>
                                          </p:val>
                                        </p:tav>
                                      </p:tavLst>
                                    </p:anim>
                                    <p:anim calcmode="lin" valueType="num">
                                      <p:cBhvr>
                                        <p:cTn id="19" dur="500" fill="hold"/>
                                        <p:tgtEl>
                                          <p:spTgt spid="1028"/>
                                        </p:tgtEl>
                                        <p:attrNameLst>
                                          <p:attrName>ppt_h</p:attrName>
                                        </p:attrNameLst>
                                      </p:cBhvr>
                                      <p:tavLst>
                                        <p:tav tm="0">
                                          <p:val>
                                            <p:fltVal val="0"/>
                                          </p:val>
                                        </p:tav>
                                        <p:tav tm="100000">
                                          <p:val>
                                            <p:strVal val="#ppt_h"/>
                                          </p:val>
                                        </p:tav>
                                      </p:tavLst>
                                    </p:anim>
                                    <p:animEffect transition="in" filter="fade">
                                      <p:cBhvr>
                                        <p:cTn id="20" dur="500"/>
                                        <p:tgtEl>
                                          <p:spTgt spid="1028"/>
                                        </p:tgtEl>
                                      </p:cBhvr>
                                    </p:animEffect>
                                  </p:childTnLst>
                                  <p:subTnLst>
                                    <p:audio>
                                      <p:cMediaNode>
                                        <p:cTn display="0" masterRel="sameClick">
                                          <p:stCondLst>
                                            <p:cond evt="begin" delay="0">
                                              <p:tn val="16"/>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6"/>
                    </p:tgtEl>
                  </p:cond>
                </p:stCondLst>
                <p:endSync evt="end" delay="0">
                  <p:rtn val="all"/>
                </p:endSync>
                <p:childTnLst>
                  <p:par>
                    <p:cTn id="22" fill="hold">
                      <p:stCondLst>
                        <p:cond delay="0"/>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6"/>
                                        </p:tgtEl>
                                      </p:cBhvr>
                                    </p:animEffect>
                                    <p:anim calcmode="lin" valueType="num">
                                      <p:cBhvr>
                                        <p:cTn id="26" dur="1000"/>
                                        <p:tgtEl>
                                          <p:spTgt spid="6"/>
                                        </p:tgtEl>
                                        <p:attrNameLst>
                                          <p:attrName>ppt_x</p:attrName>
                                        </p:attrNameLst>
                                      </p:cBhvr>
                                      <p:tavLst>
                                        <p:tav tm="0">
                                          <p:val>
                                            <p:strVal val="ppt_x"/>
                                          </p:val>
                                        </p:tav>
                                        <p:tav tm="100000">
                                          <p:val>
                                            <p:strVal val="ppt_x"/>
                                          </p:val>
                                        </p:tav>
                                      </p:tavLst>
                                    </p:anim>
                                    <p:anim calcmode="lin" valueType="num">
                                      <p:cBhvr>
                                        <p:cTn id="27" dur="1000"/>
                                        <p:tgtEl>
                                          <p:spTgt spid="6"/>
                                        </p:tgtEl>
                                        <p:attrNameLst>
                                          <p:attrName>ppt_y</p:attrName>
                                        </p:attrNameLst>
                                      </p:cBhvr>
                                      <p:tavLst>
                                        <p:tav tm="0">
                                          <p:val>
                                            <p:strVal val="ppt_y"/>
                                          </p:val>
                                        </p:tav>
                                        <p:tav tm="100000">
                                          <p:val>
                                            <p:strVal val="ppt_y+.1"/>
                                          </p:val>
                                        </p:tav>
                                      </p:tavLst>
                                    </p:anim>
                                    <p:set>
                                      <p:cBhvr>
                                        <p:cTn id="28" dur="1" fill="hold">
                                          <p:stCondLst>
                                            <p:cond delay="999"/>
                                          </p:stCondLst>
                                        </p:cTn>
                                        <p:tgtEl>
                                          <p:spTgt spid="6"/>
                                        </p:tgtEl>
                                        <p:attrNameLst>
                                          <p:attrName>style.visibility</p:attrName>
                                        </p:attrNameLst>
                                      </p:cBhvr>
                                      <p:to>
                                        <p:strVal val="hidden"/>
                                      </p:to>
                                    </p:set>
                                  </p:childTnLst>
                                </p:cTn>
                              </p:par>
                              <p:par>
                                <p:cTn id="29" presetID="42" presetClass="exit" presetSubtype="0" fill="hold" grpId="0" nodeType="withEffect">
                                  <p:stCondLst>
                                    <p:cond delay="0"/>
                                  </p:stCondLst>
                                  <p:childTnLst>
                                    <p:animEffect transition="out" filter="fade">
                                      <p:cBhvr>
                                        <p:cTn id="30" dur="1000"/>
                                        <p:tgtEl>
                                          <p:spTgt spid="13"/>
                                        </p:tgtEl>
                                      </p:cBhvr>
                                    </p:animEffect>
                                    <p:anim calcmode="lin" valueType="num">
                                      <p:cBhvr>
                                        <p:cTn id="31" dur="1000"/>
                                        <p:tgtEl>
                                          <p:spTgt spid="13"/>
                                        </p:tgtEl>
                                        <p:attrNameLst>
                                          <p:attrName>ppt_x</p:attrName>
                                        </p:attrNameLst>
                                      </p:cBhvr>
                                      <p:tavLst>
                                        <p:tav tm="0">
                                          <p:val>
                                            <p:strVal val="ppt_x"/>
                                          </p:val>
                                        </p:tav>
                                        <p:tav tm="100000">
                                          <p:val>
                                            <p:strVal val="ppt_x"/>
                                          </p:val>
                                        </p:tav>
                                      </p:tavLst>
                                    </p:anim>
                                    <p:anim calcmode="lin" valueType="num">
                                      <p:cBhvr>
                                        <p:cTn id="32" dur="1000"/>
                                        <p:tgtEl>
                                          <p:spTgt spid="13"/>
                                        </p:tgtEl>
                                        <p:attrNameLst>
                                          <p:attrName>ppt_y</p:attrName>
                                        </p:attrNameLst>
                                      </p:cBhvr>
                                      <p:tavLst>
                                        <p:tav tm="0">
                                          <p:val>
                                            <p:strVal val="ppt_y"/>
                                          </p:val>
                                        </p:tav>
                                        <p:tav tm="100000">
                                          <p:val>
                                            <p:strVal val="ppt_y+.1"/>
                                          </p:val>
                                        </p:tav>
                                      </p:tavLst>
                                    </p:anim>
                                    <p:set>
                                      <p:cBhvr>
                                        <p:cTn id="33" dur="1" fill="hold">
                                          <p:stCondLst>
                                            <p:cond delay="999"/>
                                          </p:stCondLst>
                                        </p:cTn>
                                        <p:tgtEl>
                                          <p:spTgt spid="13"/>
                                        </p:tgtEl>
                                        <p:attrNameLst>
                                          <p:attrName>style.visibility</p:attrName>
                                        </p:attrNameLst>
                                      </p:cBhvr>
                                      <p:to>
                                        <p:strVal val="hidden"/>
                                      </p:to>
                                    </p:se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1030"/>
                                        </p:tgtEl>
                                        <p:attrNameLst>
                                          <p:attrName>style.visibility</p:attrName>
                                        </p:attrNameLst>
                                      </p:cBhvr>
                                      <p:to>
                                        <p:strVal val="visible"/>
                                      </p:to>
                                    </p:set>
                                    <p:anim calcmode="lin" valueType="num">
                                      <p:cBhvr>
                                        <p:cTn id="37" dur="500" fill="hold"/>
                                        <p:tgtEl>
                                          <p:spTgt spid="1030"/>
                                        </p:tgtEl>
                                        <p:attrNameLst>
                                          <p:attrName>ppt_w</p:attrName>
                                        </p:attrNameLst>
                                      </p:cBhvr>
                                      <p:tavLst>
                                        <p:tav tm="0">
                                          <p:val>
                                            <p:fltVal val="0"/>
                                          </p:val>
                                        </p:tav>
                                        <p:tav tm="100000">
                                          <p:val>
                                            <p:strVal val="#ppt_w"/>
                                          </p:val>
                                        </p:tav>
                                      </p:tavLst>
                                    </p:anim>
                                    <p:anim calcmode="lin" valueType="num">
                                      <p:cBhvr>
                                        <p:cTn id="38" dur="500" fill="hold"/>
                                        <p:tgtEl>
                                          <p:spTgt spid="1030"/>
                                        </p:tgtEl>
                                        <p:attrNameLst>
                                          <p:attrName>ppt_h</p:attrName>
                                        </p:attrNameLst>
                                      </p:cBhvr>
                                      <p:tavLst>
                                        <p:tav tm="0">
                                          <p:val>
                                            <p:fltVal val="0"/>
                                          </p:val>
                                        </p:tav>
                                        <p:tav tm="100000">
                                          <p:val>
                                            <p:strVal val="#ppt_h"/>
                                          </p:val>
                                        </p:tav>
                                      </p:tavLst>
                                    </p:anim>
                                    <p:animEffect transition="in" filter="fade">
                                      <p:cBhvr>
                                        <p:cTn id="39" dur="500"/>
                                        <p:tgtEl>
                                          <p:spTgt spid="1030"/>
                                        </p:tgtEl>
                                      </p:cBhvr>
                                    </p:animEffect>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grpId="0" nodeType="withEffect">
                                  <p:stCondLst>
                                    <p:cond delay="0"/>
                                  </p:stCondLst>
                                  <p:childTnLst>
                                    <p:animEffect transition="out" filter="fade">
                                      <p:cBhvr>
                                        <p:cTn id="44" dur="1000"/>
                                        <p:tgtEl>
                                          <p:spTgt spid="14"/>
                                        </p:tgtEl>
                                      </p:cBhvr>
                                    </p:animEffect>
                                    <p:anim calcmode="lin" valueType="num">
                                      <p:cBhvr>
                                        <p:cTn id="45" dur="1000"/>
                                        <p:tgtEl>
                                          <p:spTgt spid="14"/>
                                        </p:tgtEl>
                                        <p:attrNameLst>
                                          <p:attrName>ppt_x</p:attrName>
                                        </p:attrNameLst>
                                      </p:cBhvr>
                                      <p:tavLst>
                                        <p:tav tm="0">
                                          <p:val>
                                            <p:strVal val="ppt_x"/>
                                          </p:val>
                                        </p:tav>
                                        <p:tav tm="100000">
                                          <p:val>
                                            <p:strVal val="ppt_x"/>
                                          </p:val>
                                        </p:tav>
                                      </p:tavLst>
                                    </p:anim>
                                    <p:anim calcmode="lin" valueType="num">
                                      <p:cBhvr>
                                        <p:cTn id="46" dur="1000"/>
                                        <p:tgtEl>
                                          <p:spTgt spid="14"/>
                                        </p:tgtEl>
                                        <p:attrNameLst>
                                          <p:attrName>ppt_y</p:attrName>
                                        </p:attrNameLst>
                                      </p:cBhvr>
                                      <p:tavLst>
                                        <p:tav tm="0">
                                          <p:val>
                                            <p:strVal val="ppt_y"/>
                                          </p:val>
                                        </p:tav>
                                        <p:tav tm="100000">
                                          <p:val>
                                            <p:strVal val="ppt_y+.1"/>
                                          </p:val>
                                        </p:tav>
                                      </p:tavLst>
                                    </p:anim>
                                    <p:set>
                                      <p:cBhvr>
                                        <p:cTn id="47" dur="1" fill="hold">
                                          <p:stCondLst>
                                            <p:cond delay="999"/>
                                          </p:stCondLst>
                                        </p:cTn>
                                        <p:tgtEl>
                                          <p:spTgt spid="14"/>
                                        </p:tgtEl>
                                        <p:attrNameLst>
                                          <p:attrName>style.visibility</p:attrName>
                                        </p:attrNameLst>
                                      </p:cBhvr>
                                      <p:to>
                                        <p:strVal val="hidden"/>
                                      </p:to>
                                    </p:set>
                                  </p:childTnLst>
                                </p:cTn>
                              </p:par>
                              <p:par>
                                <p:cTn id="48" presetID="42" presetClass="exit" presetSubtype="0" fill="hold" nodeType="withEffect">
                                  <p:stCondLst>
                                    <p:cond delay="0"/>
                                  </p:stCondLst>
                                  <p:childTnLst>
                                    <p:animEffect transition="out" filter="fade">
                                      <p:cBhvr>
                                        <p:cTn id="49" dur="1000"/>
                                        <p:tgtEl>
                                          <p:spTgt spid="7"/>
                                        </p:tgtEl>
                                      </p:cBhvr>
                                    </p:animEffect>
                                    <p:anim calcmode="lin" valueType="num">
                                      <p:cBhvr>
                                        <p:cTn id="50" dur="1000"/>
                                        <p:tgtEl>
                                          <p:spTgt spid="7"/>
                                        </p:tgtEl>
                                        <p:attrNameLst>
                                          <p:attrName>ppt_x</p:attrName>
                                        </p:attrNameLst>
                                      </p:cBhvr>
                                      <p:tavLst>
                                        <p:tav tm="0">
                                          <p:val>
                                            <p:strVal val="ppt_x"/>
                                          </p:val>
                                        </p:tav>
                                        <p:tav tm="100000">
                                          <p:val>
                                            <p:strVal val="ppt_x"/>
                                          </p:val>
                                        </p:tav>
                                      </p:tavLst>
                                    </p:anim>
                                    <p:anim calcmode="lin" valueType="num">
                                      <p:cBhvr>
                                        <p:cTn id="51" dur="1000"/>
                                        <p:tgtEl>
                                          <p:spTgt spid="7"/>
                                        </p:tgtEl>
                                        <p:attrNameLst>
                                          <p:attrName>ppt_y</p:attrName>
                                        </p:attrNameLst>
                                      </p:cBhvr>
                                      <p:tavLst>
                                        <p:tav tm="0">
                                          <p:val>
                                            <p:strVal val="ppt_y"/>
                                          </p:val>
                                        </p:tav>
                                        <p:tav tm="100000">
                                          <p:val>
                                            <p:strVal val="ppt_y+.1"/>
                                          </p:val>
                                        </p:tav>
                                      </p:tavLst>
                                    </p:anim>
                                    <p:set>
                                      <p:cBhvr>
                                        <p:cTn id="52" dur="1" fill="hold">
                                          <p:stCondLst>
                                            <p:cond delay="999"/>
                                          </p:stCondLst>
                                        </p:cTn>
                                        <p:tgtEl>
                                          <p:spTgt spid="7"/>
                                        </p:tgtEl>
                                        <p:attrNameLst>
                                          <p:attrName>style.visibility</p:attrName>
                                        </p:attrNameLst>
                                      </p:cBhvr>
                                      <p:to>
                                        <p:strVal val="hidden"/>
                                      </p:to>
                                    </p:set>
                                  </p:childTnLst>
                                </p:cTn>
                              </p:par>
                            </p:childTnLst>
                          </p:cTn>
                        </p:par>
                        <p:par>
                          <p:cTn id="53" fill="hold">
                            <p:stCondLst>
                              <p:cond delay="1000"/>
                            </p:stCondLst>
                            <p:childTnLst>
                              <p:par>
                                <p:cTn id="54" presetID="53" presetClass="entr" presetSubtype="16" fill="hold" nodeType="afterEffect">
                                  <p:stCondLst>
                                    <p:cond delay="0"/>
                                  </p:stCondLst>
                                  <p:childTnLst>
                                    <p:set>
                                      <p:cBhvr>
                                        <p:cTn id="55" dur="1" fill="hold">
                                          <p:stCondLst>
                                            <p:cond delay="0"/>
                                          </p:stCondLst>
                                        </p:cTn>
                                        <p:tgtEl>
                                          <p:spTgt spid="1032"/>
                                        </p:tgtEl>
                                        <p:attrNameLst>
                                          <p:attrName>style.visibility</p:attrName>
                                        </p:attrNameLst>
                                      </p:cBhvr>
                                      <p:to>
                                        <p:strVal val="visible"/>
                                      </p:to>
                                    </p:set>
                                    <p:anim calcmode="lin" valueType="num">
                                      <p:cBhvr>
                                        <p:cTn id="56" dur="500" fill="hold"/>
                                        <p:tgtEl>
                                          <p:spTgt spid="1032"/>
                                        </p:tgtEl>
                                        <p:attrNameLst>
                                          <p:attrName>ppt_w</p:attrName>
                                        </p:attrNameLst>
                                      </p:cBhvr>
                                      <p:tavLst>
                                        <p:tav tm="0">
                                          <p:val>
                                            <p:fltVal val="0"/>
                                          </p:val>
                                        </p:tav>
                                        <p:tav tm="100000">
                                          <p:val>
                                            <p:strVal val="#ppt_w"/>
                                          </p:val>
                                        </p:tav>
                                      </p:tavLst>
                                    </p:anim>
                                    <p:anim calcmode="lin" valueType="num">
                                      <p:cBhvr>
                                        <p:cTn id="57" dur="500" fill="hold"/>
                                        <p:tgtEl>
                                          <p:spTgt spid="1032"/>
                                        </p:tgtEl>
                                        <p:attrNameLst>
                                          <p:attrName>ppt_h</p:attrName>
                                        </p:attrNameLst>
                                      </p:cBhvr>
                                      <p:tavLst>
                                        <p:tav tm="0">
                                          <p:val>
                                            <p:fltVal val="0"/>
                                          </p:val>
                                        </p:tav>
                                        <p:tav tm="100000">
                                          <p:val>
                                            <p:strVal val="#ppt_h"/>
                                          </p:val>
                                        </p:tav>
                                      </p:tavLst>
                                    </p:anim>
                                    <p:animEffect transition="in" filter="fade">
                                      <p:cBhvr>
                                        <p:cTn id="58" dur="500"/>
                                        <p:tgtEl>
                                          <p:spTgt spid="1032"/>
                                        </p:tgtEl>
                                      </p:cBhvr>
                                    </p:animEffect>
                                  </p:childTnLst>
                                  <p:subTnLst>
                                    <p:audio>
                                      <p:cMediaNode>
                                        <p:cTn display="0" masterRel="sameClick">
                                          <p:stCondLst>
                                            <p:cond evt="begin" delay="0">
                                              <p:tn val="54"/>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nextCondLst>
                <p:cond evt="onClick" delay="0">
                  <p:tgtEl>
                    <p:spTgt spid="7"/>
                  </p:tgtEl>
                </p:cond>
              </p:nextCondLst>
            </p:seq>
            <p:seq concurrent="1" nextAc="seek">
              <p:cTn id="59" restart="whenNotActive" fill="hold" evtFilter="cancelBubble" nodeType="interactiveSeq">
                <p:stCondLst>
                  <p:cond evt="onClick" delay="0">
                    <p:tgtEl>
                      <p:spTgt spid="2050"/>
                    </p:tgtEl>
                  </p:cond>
                </p:stCondLst>
                <p:endSync evt="end" delay="0">
                  <p:rtn val="all"/>
                </p:endSync>
                <p:childTnLst>
                  <p:par>
                    <p:cTn id="60" fill="hold">
                      <p:stCondLst>
                        <p:cond delay="0"/>
                      </p:stCondLst>
                      <p:childTnLst>
                        <p:par>
                          <p:cTn id="61" fill="hold">
                            <p:stCondLst>
                              <p:cond delay="0"/>
                            </p:stCondLst>
                            <p:childTnLst>
                              <p:par>
                                <p:cTn id="62" presetID="42" presetClass="exit" presetSubtype="0" fill="hold" grpId="0" nodeType="withEffect">
                                  <p:stCondLst>
                                    <p:cond delay="0"/>
                                  </p:stCondLst>
                                  <p:childTnLst>
                                    <p:animEffect transition="out" filter="fade">
                                      <p:cBhvr>
                                        <p:cTn id="63" dur="1000"/>
                                        <p:tgtEl>
                                          <p:spTgt spid="11"/>
                                        </p:tgtEl>
                                      </p:cBhvr>
                                    </p:animEffect>
                                    <p:anim calcmode="lin" valueType="num">
                                      <p:cBhvr>
                                        <p:cTn id="64" dur="1000"/>
                                        <p:tgtEl>
                                          <p:spTgt spid="11"/>
                                        </p:tgtEl>
                                        <p:attrNameLst>
                                          <p:attrName>ppt_x</p:attrName>
                                        </p:attrNameLst>
                                      </p:cBhvr>
                                      <p:tavLst>
                                        <p:tav tm="0">
                                          <p:val>
                                            <p:strVal val="ppt_x"/>
                                          </p:val>
                                        </p:tav>
                                        <p:tav tm="100000">
                                          <p:val>
                                            <p:strVal val="ppt_x"/>
                                          </p:val>
                                        </p:tav>
                                      </p:tavLst>
                                    </p:anim>
                                    <p:anim calcmode="lin" valueType="num">
                                      <p:cBhvr>
                                        <p:cTn id="65" dur="1000"/>
                                        <p:tgtEl>
                                          <p:spTgt spid="11"/>
                                        </p:tgtEl>
                                        <p:attrNameLst>
                                          <p:attrName>ppt_y</p:attrName>
                                        </p:attrNameLst>
                                      </p:cBhvr>
                                      <p:tavLst>
                                        <p:tav tm="0">
                                          <p:val>
                                            <p:strVal val="ppt_y"/>
                                          </p:val>
                                        </p:tav>
                                        <p:tav tm="100000">
                                          <p:val>
                                            <p:strVal val="ppt_y+.1"/>
                                          </p:val>
                                        </p:tav>
                                      </p:tavLst>
                                    </p:anim>
                                    <p:set>
                                      <p:cBhvr>
                                        <p:cTn id="66" dur="1" fill="hold">
                                          <p:stCondLst>
                                            <p:cond delay="999"/>
                                          </p:stCondLst>
                                        </p:cTn>
                                        <p:tgtEl>
                                          <p:spTgt spid="11"/>
                                        </p:tgtEl>
                                        <p:attrNameLst>
                                          <p:attrName>style.visibility</p:attrName>
                                        </p:attrNameLst>
                                      </p:cBhvr>
                                      <p:to>
                                        <p:strVal val="hidden"/>
                                      </p:to>
                                    </p:set>
                                  </p:childTnLst>
                                </p:cTn>
                              </p:par>
                              <p:par>
                                <p:cTn id="67" presetID="42" presetClass="exit" presetSubtype="0" fill="hold" nodeType="withEffect">
                                  <p:stCondLst>
                                    <p:cond delay="0"/>
                                  </p:stCondLst>
                                  <p:childTnLst>
                                    <p:animEffect transition="out" filter="fade">
                                      <p:cBhvr>
                                        <p:cTn id="68" dur="1000"/>
                                        <p:tgtEl>
                                          <p:spTgt spid="2050"/>
                                        </p:tgtEl>
                                      </p:cBhvr>
                                    </p:animEffect>
                                    <p:anim calcmode="lin" valueType="num">
                                      <p:cBhvr>
                                        <p:cTn id="69" dur="1000"/>
                                        <p:tgtEl>
                                          <p:spTgt spid="2050"/>
                                        </p:tgtEl>
                                        <p:attrNameLst>
                                          <p:attrName>ppt_x</p:attrName>
                                        </p:attrNameLst>
                                      </p:cBhvr>
                                      <p:tavLst>
                                        <p:tav tm="0">
                                          <p:val>
                                            <p:strVal val="ppt_x"/>
                                          </p:val>
                                        </p:tav>
                                        <p:tav tm="100000">
                                          <p:val>
                                            <p:strVal val="ppt_x"/>
                                          </p:val>
                                        </p:tav>
                                      </p:tavLst>
                                    </p:anim>
                                    <p:anim calcmode="lin" valueType="num">
                                      <p:cBhvr>
                                        <p:cTn id="70" dur="1000"/>
                                        <p:tgtEl>
                                          <p:spTgt spid="2050"/>
                                        </p:tgtEl>
                                        <p:attrNameLst>
                                          <p:attrName>ppt_y</p:attrName>
                                        </p:attrNameLst>
                                      </p:cBhvr>
                                      <p:tavLst>
                                        <p:tav tm="0">
                                          <p:val>
                                            <p:strVal val="ppt_y"/>
                                          </p:val>
                                        </p:tav>
                                        <p:tav tm="100000">
                                          <p:val>
                                            <p:strVal val="ppt_y+.1"/>
                                          </p:val>
                                        </p:tav>
                                      </p:tavLst>
                                    </p:anim>
                                    <p:set>
                                      <p:cBhvr>
                                        <p:cTn id="71" dur="1" fill="hold">
                                          <p:stCondLst>
                                            <p:cond delay="999"/>
                                          </p:stCondLst>
                                        </p:cTn>
                                        <p:tgtEl>
                                          <p:spTgt spid="2050"/>
                                        </p:tgtEl>
                                        <p:attrNameLst>
                                          <p:attrName>style.visibility</p:attrName>
                                        </p:attrNameLst>
                                      </p:cBhvr>
                                      <p:to>
                                        <p:strVal val="hidden"/>
                                      </p:to>
                                    </p:set>
                                  </p:childTnLst>
                                </p:cTn>
                              </p:par>
                            </p:childTnLst>
                          </p:cTn>
                        </p:par>
                        <p:par>
                          <p:cTn id="72" fill="hold">
                            <p:stCondLst>
                              <p:cond delay="1000"/>
                            </p:stCondLst>
                            <p:childTnLst>
                              <p:par>
                                <p:cTn id="73" presetID="53" presetClass="entr" presetSubtype="16" fill="hold" nodeType="afterEffect">
                                  <p:stCondLst>
                                    <p:cond delay="0"/>
                                  </p:stCondLst>
                                  <p:childTnLst>
                                    <p:set>
                                      <p:cBhvr>
                                        <p:cTn id="74" dur="1" fill="hold">
                                          <p:stCondLst>
                                            <p:cond delay="0"/>
                                          </p:stCondLst>
                                        </p:cTn>
                                        <p:tgtEl>
                                          <p:spTgt spid="1026"/>
                                        </p:tgtEl>
                                        <p:attrNameLst>
                                          <p:attrName>style.visibility</p:attrName>
                                        </p:attrNameLst>
                                      </p:cBhvr>
                                      <p:to>
                                        <p:strVal val="visible"/>
                                      </p:to>
                                    </p:set>
                                    <p:anim calcmode="lin" valueType="num">
                                      <p:cBhvr>
                                        <p:cTn id="75" dur="500" fill="hold"/>
                                        <p:tgtEl>
                                          <p:spTgt spid="1026"/>
                                        </p:tgtEl>
                                        <p:attrNameLst>
                                          <p:attrName>ppt_w</p:attrName>
                                        </p:attrNameLst>
                                      </p:cBhvr>
                                      <p:tavLst>
                                        <p:tav tm="0">
                                          <p:val>
                                            <p:fltVal val="0"/>
                                          </p:val>
                                        </p:tav>
                                        <p:tav tm="100000">
                                          <p:val>
                                            <p:strVal val="#ppt_w"/>
                                          </p:val>
                                        </p:tav>
                                      </p:tavLst>
                                    </p:anim>
                                    <p:anim calcmode="lin" valueType="num">
                                      <p:cBhvr>
                                        <p:cTn id="76" dur="500" fill="hold"/>
                                        <p:tgtEl>
                                          <p:spTgt spid="1026"/>
                                        </p:tgtEl>
                                        <p:attrNameLst>
                                          <p:attrName>ppt_h</p:attrName>
                                        </p:attrNameLst>
                                      </p:cBhvr>
                                      <p:tavLst>
                                        <p:tav tm="0">
                                          <p:val>
                                            <p:fltVal val="0"/>
                                          </p:val>
                                        </p:tav>
                                        <p:tav tm="100000">
                                          <p:val>
                                            <p:strVal val="#ppt_h"/>
                                          </p:val>
                                        </p:tav>
                                      </p:tavLst>
                                    </p:anim>
                                    <p:animEffect transition="in" filter="fade">
                                      <p:cBhvr>
                                        <p:cTn id="77" dur="500"/>
                                        <p:tgtEl>
                                          <p:spTgt spid="1026"/>
                                        </p:tgtEl>
                                      </p:cBhvr>
                                    </p:animEffect>
                                  </p:childTnLst>
                                  <p:subTnLst>
                                    <p:audio>
                                      <p:cMediaNode>
                                        <p:cTn display="0" masterRel="sameClick">
                                          <p:stCondLst>
                                            <p:cond evt="begin" delay="0">
                                              <p:tn val="73"/>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nextCondLst>
                <p:cond evt="onClick" delay="0">
                  <p:tgtEl>
                    <p:spTgt spid="2050"/>
                  </p:tgtEl>
                </p:cond>
              </p:nextCondLst>
            </p:seq>
          </p:childTnLst>
        </p:cTn>
      </p:par>
    </p:tnLst>
    <p:bldLst>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640985" y="652856"/>
            <a:ext cx="7870476" cy="707886"/>
          </a:xfrm>
          <a:prstGeom prst="rect">
            <a:avLst/>
          </a:prstGeom>
          <a:noFill/>
        </p:spPr>
        <p:txBody>
          <a:bodyPr wrap="square" rtlCol="0">
            <a:spAutoFit/>
          </a:bodyPr>
          <a:lstStyle/>
          <a:p>
            <a:pPr lvl="2" algn="just"/>
            <a:r>
              <a:rPr lang="en-US" sz="4000" b="1">
                <a:latin typeface="+mj-lt"/>
                <a:ea typeface="Cambria Math" panose="02040503050406030204" pitchFamily="18" charset="0"/>
              </a:rPr>
              <a:t>1. Tính.</a:t>
            </a:r>
            <a:endParaRPr lang="vi-VN" sz="4000" b="1">
              <a:latin typeface="+mj-lt"/>
              <a:ea typeface="Cambria Math" panose="020405030504060302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592F1BB-9CE5-0EFD-0123-4F4497038E2A}"/>
                  </a:ext>
                </a:extLst>
              </p:cNvPr>
              <p:cNvSpPr txBox="1"/>
              <p:nvPr/>
            </p:nvSpPr>
            <p:spPr>
              <a:xfrm>
                <a:off x="1375145" y="1006799"/>
                <a:ext cx="4705774" cy="2250809"/>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4800" b="0" i="0" smtClean="0">
                          <a:solidFill>
                            <a:srgbClr val="000000"/>
                          </a:solidFill>
                          <a:latin typeface="Cambria Math" panose="02040503050406030204" pitchFamily="18" charset="0"/>
                        </a:rPr>
                        <m:t>a</m:t>
                      </m:r>
                      <m:r>
                        <a:rPr lang="en-US" sz="4800" b="0" i="0" smtClean="0">
                          <a:solidFill>
                            <a:srgbClr val="000000"/>
                          </a:solidFill>
                          <a:latin typeface="Cambria Math" panose="02040503050406030204" pitchFamily="18" charset="0"/>
                        </a:rPr>
                        <m:t>) </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7</m:t>
                          </m:r>
                        </m:num>
                        <m:den>
                          <m:r>
                            <a:rPr lang="en-US" sz="4800" b="0" i="0" smtClean="0">
                              <a:solidFill>
                                <a:srgbClr val="000000"/>
                              </a:solidFill>
                              <a:latin typeface="Cambria Math" panose="02040503050406030204" pitchFamily="18" charset="0"/>
                            </a:rPr>
                            <m:t>24</m:t>
                          </m:r>
                        </m:den>
                      </m:f>
                      <m:r>
                        <a:rPr lang="en-US" sz="4800" b="0" i="1" smtClean="0">
                          <a:solidFill>
                            <a:srgbClr val="000000"/>
                          </a:solidFill>
                          <a:latin typeface="Cambria Math" panose="02040503050406030204" pitchFamily="18" charset="0"/>
                        </a:rPr>
                        <m:t>+</m:t>
                      </m:r>
                      <m:f>
                        <m:fPr>
                          <m:ctrlPr>
                            <a:rPr lang="en-US" sz="4800" i="1">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11</m:t>
                          </m:r>
                        </m:num>
                        <m:den>
                          <m:r>
                            <a:rPr lang="en-US" sz="4800" b="0" i="0" smtClean="0">
                              <a:solidFill>
                                <a:srgbClr val="000000"/>
                              </a:solidFill>
                              <a:latin typeface="Cambria Math" panose="02040503050406030204" pitchFamily="18" charset="0"/>
                            </a:rPr>
                            <m:t>6</m:t>
                          </m:r>
                        </m:den>
                      </m:f>
                    </m:oMath>
                  </m:oMathPara>
                </a14:m>
                <a:endParaRPr lang="en-US" sz="4800">
                  <a:solidFill>
                    <a:srgbClr val="000000"/>
                  </a:solidFill>
                  <a:latin typeface="+mj-lt"/>
                </a:endParaRPr>
              </a:p>
            </p:txBody>
          </p:sp>
        </mc:Choice>
        <mc:Fallback xmlns="">
          <p:sp>
            <p:nvSpPr>
              <p:cNvPr id="2" name="TextBox 1">
                <a:extLst>
                  <a:ext uri="{FF2B5EF4-FFF2-40B4-BE49-F238E27FC236}">
                    <a16:creationId xmlns:a16="http://schemas.microsoft.com/office/drawing/2014/main" id="{6592F1BB-9CE5-0EFD-0123-4F4497038E2A}"/>
                  </a:ext>
                </a:extLst>
              </p:cNvPr>
              <p:cNvSpPr txBox="1">
                <a:spLocks noRot="1" noChangeAspect="1" noMove="1" noResize="1" noEditPoints="1" noAdjustHandles="1" noChangeArrowheads="1" noChangeShapeType="1" noTextEdit="1"/>
              </p:cNvSpPr>
              <p:nvPr/>
            </p:nvSpPr>
            <p:spPr>
              <a:xfrm>
                <a:off x="1375145" y="1006799"/>
                <a:ext cx="4705774" cy="225080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104795F-58E4-48E9-507D-424F257A2654}"/>
                  </a:ext>
                </a:extLst>
              </p:cNvPr>
              <p:cNvSpPr txBox="1"/>
              <p:nvPr/>
            </p:nvSpPr>
            <p:spPr>
              <a:xfrm>
                <a:off x="6574695" y="1006798"/>
                <a:ext cx="4705774"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4800" b="0" i="0" smtClean="0">
                          <a:solidFill>
                            <a:srgbClr val="000000"/>
                          </a:solidFill>
                          <a:latin typeface="Cambria Math" panose="02040503050406030204" pitchFamily="18" charset="0"/>
                        </a:rPr>
                        <m:t>b</m:t>
                      </m:r>
                      <m:r>
                        <a:rPr lang="en-US" sz="4800" b="0" i="0" smtClean="0">
                          <a:solidFill>
                            <a:srgbClr val="000000"/>
                          </a:solidFill>
                          <a:latin typeface="Cambria Math" panose="02040503050406030204" pitchFamily="18" charset="0"/>
                        </a:rPr>
                        <m:t>) </m:t>
                      </m:r>
                      <m:r>
                        <a:rPr lang="en-US" sz="4800" b="0" i="1" smtClean="0">
                          <a:solidFill>
                            <a:srgbClr val="000000"/>
                          </a:solidFill>
                          <a:latin typeface="Cambria Math" panose="02040503050406030204" pitchFamily="18" charset="0"/>
                        </a:rPr>
                        <m:t>3+</m:t>
                      </m:r>
                      <m:f>
                        <m:fPr>
                          <m:ctrlPr>
                            <a:rPr lang="en-US" sz="4800" i="1">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5</m:t>
                          </m:r>
                        </m:num>
                        <m:den>
                          <m:r>
                            <a:rPr lang="en-US" sz="4800" b="0" i="0" smtClean="0">
                              <a:solidFill>
                                <a:srgbClr val="000000"/>
                              </a:solidFill>
                              <a:latin typeface="Cambria Math" panose="02040503050406030204" pitchFamily="18" charset="0"/>
                            </a:rPr>
                            <m:t>8</m:t>
                          </m:r>
                        </m:den>
                      </m:f>
                    </m:oMath>
                  </m:oMathPara>
                </a14:m>
                <a:endParaRPr lang="en-US" sz="4800">
                  <a:solidFill>
                    <a:srgbClr val="000000"/>
                  </a:solidFill>
                  <a:latin typeface="+mj-lt"/>
                </a:endParaRPr>
              </a:p>
            </p:txBody>
          </p:sp>
        </mc:Choice>
        <mc:Fallback xmlns="">
          <p:sp>
            <p:nvSpPr>
              <p:cNvPr id="9" name="TextBox 8">
                <a:extLst>
                  <a:ext uri="{FF2B5EF4-FFF2-40B4-BE49-F238E27FC236}">
                    <a16:creationId xmlns:a16="http://schemas.microsoft.com/office/drawing/2014/main" id="{8104795F-58E4-48E9-507D-424F257A2654}"/>
                  </a:ext>
                </a:extLst>
              </p:cNvPr>
              <p:cNvSpPr txBox="1">
                <a:spLocks noRot="1" noChangeAspect="1" noMove="1" noResize="1" noEditPoints="1" noAdjustHandles="1" noChangeArrowheads="1" noChangeShapeType="1" noTextEdit="1"/>
              </p:cNvSpPr>
              <p:nvPr/>
            </p:nvSpPr>
            <p:spPr>
              <a:xfrm>
                <a:off x="6574695" y="1006798"/>
                <a:ext cx="4705774" cy="227344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19148E0-0C84-E994-8002-0FC437DCE41B}"/>
                  </a:ext>
                </a:extLst>
              </p:cNvPr>
              <p:cNvSpPr txBox="1"/>
              <p:nvPr/>
            </p:nvSpPr>
            <p:spPr>
              <a:xfrm>
                <a:off x="1375145" y="3362537"/>
                <a:ext cx="4705774" cy="2250809"/>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4800" b="0" i="0" smtClean="0">
                          <a:solidFill>
                            <a:srgbClr val="000000"/>
                          </a:solidFill>
                          <a:latin typeface="Cambria Math" panose="02040503050406030204" pitchFamily="18" charset="0"/>
                        </a:rPr>
                        <m:t>c</m:t>
                      </m:r>
                      <m:r>
                        <a:rPr lang="en-US" sz="4800" b="0" i="0" smtClean="0">
                          <a:solidFill>
                            <a:srgbClr val="000000"/>
                          </a:solidFill>
                          <a:latin typeface="Cambria Math" panose="02040503050406030204" pitchFamily="18" charset="0"/>
                        </a:rPr>
                        <m:t>) </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19</m:t>
                          </m:r>
                        </m:num>
                        <m:den>
                          <m:r>
                            <a:rPr lang="en-US" sz="4800" b="0" i="0" smtClean="0">
                              <a:solidFill>
                                <a:srgbClr val="000000"/>
                              </a:solidFill>
                              <a:latin typeface="Cambria Math" panose="02040503050406030204" pitchFamily="18" charset="0"/>
                            </a:rPr>
                            <m:t>28</m:t>
                          </m:r>
                        </m:den>
                      </m:f>
                      <m:r>
                        <a:rPr lang="en-US" sz="4800" b="0" i="1" smtClean="0">
                          <a:solidFill>
                            <a:srgbClr val="000000"/>
                          </a:solidFill>
                          <a:latin typeface="Cambria Math" panose="02040503050406030204" pitchFamily="18" charset="0"/>
                        </a:rPr>
                        <m:t>−</m:t>
                      </m:r>
                      <m:f>
                        <m:fPr>
                          <m:ctrlPr>
                            <a:rPr lang="en-US" sz="4800" i="1">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3</m:t>
                          </m:r>
                        </m:num>
                        <m:den>
                          <m:r>
                            <a:rPr lang="en-US" sz="4800" b="0" i="0" smtClean="0">
                              <a:solidFill>
                                <a:srgbClr val="000000"/>
                              </a:solidFill>
                              <a:latin typeface="Cambria Math" panose="02040503050406030204" pitchFamily="18" charset="0"/>
                            </a:rPr>
                            <m:t>7</m:t>
                          </m:r>
                        </m:den>
                      </m:f>
                    </m:oMath>
                  </m:oMathPara>
                </a14:m>
                <a:endParaRPr lang="en-US" sz="4800">
                  <a:solidFill>
                    <a:srgbClr val="000000"/>
                  </a:solidFill>
                  <a:latin typeface="+mj-lt"/>
                </a:endParaRPr>
              </a:p>
            </p:txBody>
          </p:sp>
        </mc:Choice>
        <mc:Fallback xmlns="">
          <p:sp>
            <p:nvSpPr>
              <p:cNvPr id="12" name="TextBox 11">
                <a:extLst>
                  <a:ext uri="{FF2B5EF4-FFF2-40B4-BE49-F238E27FC236}">
                    <a16:creationId xmlns:a16="http://schemas.microsoft.com/office/drawing/2014/main" id="{119148E0-0C84-E994-8002-0FC437DCE41B}"/>
                  </a:ext>
                </a:extLst>
              </p:cNvPr>
              <p:cNvSpPr txBox="1">
                <a:spLocks noRot="1" noChangeAspect="1" noMove="1" noResize="1" noEditPoints="1" noAdjustHandles="1" noChangeArrowheads="1" noChangeShapeType="1" noTextEdit="1"/>
              </p:cNvSpPr>
              <p:nvPr/>
            </p:nvSpPr>
            <p:spPr>
              <a:xfrm>
                <a:off x="1375145" y="3362537"/>
                <a:ext cx="4705774" cy="225080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0BF61BA-FCA9-21CF-3B66-EE72BC02C2A5}"/>
                  </a:ext>
                </a:extLst>
              </p:cNvPr>
              <p:cNvSpPr txBox="1"/>
              <p:nvPr/>
            </p:nvSpPr>
            <p:spPr>
              <a:xfrm>
                <a:off x="6574695" y="3429000"/>
                <a:ext cx="4705774"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4800" b="0" i="0" smtClean="0">
                          <a:solidFill>
                            <a:srgbClr val="000000"/>
                          </a:solidFill>
                          <a:latin typeface="Cambria Math" panose="02040503050406030204" pitchFamily="18" charset="0"/>
                        </a:rPr>
                        <m:t>d</m:t>
                      </m:r>
                      <m:r>
                        <a:rPr lang="en-US" sz="4800" b="0" i="0" smtClean="0">
                          <a:solidFill>
                            <a:srgbClr val="000000"/>
                          </a:solidFill>
                          <a:latin typeface="Cambria Math" panose="02040503050406030204" pitchFamily="18" charset="0"/>
                        </a:rPr>
                        <m:t>) </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53</m:t>
                          </m:r>
                        </m:num>
                        <m:den>
                          <m:r>
                            <a:rPr lang="en-US" sz="4800" b="0" i="0" smtClean="0">
                              <a:solidFill>
                                <a:srgbClr val="000000"/>
                              </a:solidFill>
                              <a:latin typeface="Cambria Math" panose="02040503050406030204" pitchFamily="18" charset="0"/>
                            </a:rPr>
                            <m:t>21</m:t>
                          </m:r>
                        </m:den>
                      </m:f>
                      <m:r>
                        <a:rPr lang="en-US" sz="4800" b="0" i="1" smtClean="0">
                          <a:solidFill>
                            <a:srgbClr val="000000"/>
                          </a:solidFill>
                          <a:latin typeface="Cambria Math" panose="02040503050406030204" pitchFamily="18" charset="0"/>
                        </a:rPr>
                        <m:t>−1</m:t>
                      </m:r>
                    </m:oMath>
                  </m:oMathPara>
                </a14:m>
                <a:endParaRPr lang="en-US" sz="4800">
                  <a:solidFill>
                    <a:srgbClr val="000000"/>
                  </a:solidFill>
                  <a:latin typeface="+mj-lt"/>
                </a:endParaRPr>
              </a:p>
            </p:txBody>
          </p:sp>
        </mc:Choice>
        <mc:Fallback xmlns="">
          <p:sp>
            <p:nvSpPr>
              <p:cNvPr id="13" name="TextBox 12">
                <a:extLst>
                  <a:ext uri="{FF2B5EF4-FFF2-40B4-BE49-F238E27FC236}">
                    <a16:creationId xmlns:a16="http://schemas.microsoft.com/office/drawing/2014/main" id="{40BF61BA-FCA9-21CF-3B66-EE72BC02C2A5}"/>
                  </a:ext>
                </a:extLst>
              </p:cNvPr>
              <p:cNvSpPr txBox="1">
                <a:spLocks noRot="1" noChangeAspect="1" noMove="1" noResize="1" noEditPoints="1" noAdjustHandles="1" noChangeArrowheads="1" noChangeShapeType="1" noTextEdit="1"/>
              </p:cNvSpPr>
              <p:nvPr/>
            </p:nvSpPr>
            <p:spPr>
              <a:xfrm>
                <a:off x="6574695" y="3429000"/>
                <a:ext cx="4705774" cy="2273443"/>
              </a:xfrm>
              <a:prstGeom prst="rect">
                <a:avLst/>
              </a:prstGeom>
              <a:blipFill>
                <a:blip r:embed="rId6"/>
                <a:stretch>
                  <a:fillRect/>
                </a:stretch>
              </a:blipFill>
            </p:spPr>
            <p:txBody>
              <a:bodyPr/>
              <a:lstStyle/>
              <a:p>
                <a:r>
                  <a:rPr lang="en-US">
                    <a:noFill/>
                  </a:rPr>
                  <a:t> </a:t>
                </a:r>
              </a:p>
            </p:txBody>
          </p:sp>
        </mc:Fallback>
      </mc:AlternateContent>
      <p:sp>
        <p:nvSpPr>
          <p:cNvPr id="14" name="Arrow: Right 13">
            <a:hlinkClick r:id="" action="ppaction://hlinkshowjump?jump=nextslide"/>
            <a:extLst>
              <a:ext uri="{FF2B5EF4-FFF2-40B4-BE49-F238E27FC236}">
                <a16:creationId xmlns:a16="http://schemas.microsoft.com/office/drawing/2014/main" id="{2F77DAF3-068C-DD49-4DCB-DF7624966F55}"/>
              </a:ext>
            </a:extLst>
          </p:cNvPr>
          <p:cNvSpPr/>
          <p:nvPr/>
        </p:nvSpPr>
        <p:spPr>
          <a:xfrm>
            <a:off x="4824814" y="5702443"/>
            <a:ext cx="1749881" cy="5752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3D632E"/>
                </a:solidFill>
                <a:effectLst/>
                <a:uLnTx/>
                <a:uFillTx/>
                <a:latin typeface="Arial"/>
                <a:ea typeface="+mn-ea"/>
                <a:cs typeface="+mn-cs"/>
                <a:sym typeface="Arial"/>
              </a:rPr>
              <a:t>Next</a:t>
            </a:r>
          </a:p>
        </p:txBody>
      </p:sp>
    </p:spTree>
    <p:extLst>
      <p:ext uri="{BB962C8B-B14F-4D97-AF65-F5344CB8AC3E}">
        <p14:creationId xmlns:p14="http://schemas.microsoft.com/office/powerpoint/2010/main" val="13759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640985" y="652856"/>
            <a:ext cx="7870476" cy="707886"/>
          </a:xfrm>
          <a:prstGeom prst="rect">
            <a:avLst/>
          </a:prstGeom>
          <a:noFill/>
        </p:spPr>
        <p:txBody>
          <a:bodyPr wrap="square" rtlCol="0">
            <a:spAutoFit/>
          </a:bodyPr>
          <a:lstStyle/>
          <a:p>
            <a:pPr lvl="2" algn="just"/>
            <a:r>
              <a:rPr lang="en-US" sz="4000" b="1">
                <a:latin typeface="+mj-lt"/>
                <a:ea typeface="Cambria Math" panose="02040503050406030204" pitchFamily="18" charset="0"/>
              </a:rPr>
              <a:t>1. Tính.</a:t>
            </a:r>
            <a:endParaRPr lang="vi-VN" sz="4000" b="1">
              <a:latin typeface="+mj-lt"/>
              <a:ea typeface="Cambria Math" panose="020405030504060302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592F1BB-9CE5-0EFD-0123-4F4497038E2A}"/>
                  </a:ext>
                </a:extLst>
              </p:cNvPr>
              <p:cNvSpPr txBox="1"/>
              <p:nvPr/>
            </p:nvSpPr>
            <p:spPr>
              <a:xfrm>
                <a:off x="1375145" y="1226255"/>
                <a:ext cx="4705774" cy="2250809"/>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4800" b="0" i="0" smtClean="0">
                          <a:solidFill>
                            <a:srgbClr val="000000"/>
                          </a:solidFill>
                          <a:latin typeface="Cambria Math" panose="02040503050406030204" pitchFamily="18" charset="0"/>
                        </a:rPr>
                        <m:t>a</m:t>
                      </m:r>
                      <m:r>
                        <a:rPr lang="en-US" sz="4800" b="0" i="0" smtClean="0">
                          <a:solidFill>
                            <a:srgbClr val="000000"/>
                          </a:solidFill>
                          <a:latin typeface="Cambria Math" panose="02040503050406030204" pitchFamily="18" charset="0"/>
                        </a:rPr>
                        <m:t>) </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7</m:t>
                          </m:r>
                        </m:num>
                        <m:den>
                          <m:r>
                            <a:rPr lang="en-US" sz="4800" b="0" i="0" smtClean="0">
                              <a:solidFill>
                                <a:srgbClr val="000000"/>
                              </a:solidFill>
                              <a:latin typeface="Cambria Math" panose="02040503050406030204" pitchFamily="18" charset="0"/>
                            </a:rPr>
                            <m:t>24</m:t>
                          </m:r>
                        </m:den>
                      </m:f>
                      <m:r>
                        <a:rPr lang="en-US" sz="4800" b="0" i="1" smtClean="0">
                          <a:solidFill>
                            <a:srgbClr val="000000"/>
                          </a:solidFill>
                          <a:latin typeface="Cambria Math" panose="02040503050406030204" pitchFamily="18" charset="0"/>
                        </a:rPr>
                        <m:t>+</m:t>
                      </m:r>
                      <m:f>
                        <m:fPr>
                          <m:ctrlPr>
                            <a:rPr lang="en-US" sz="4800" i="1">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11</m:t>
                          </m:r>
                        </m:num>
                        <m:den>
                          <m:r>
                            <a:rPr lang="en-US" sz="4800" b="0" i="0" smtClean="0">
                              <a:solidFill>
                                <a:srgbClr val="000000"/>
                              </a:solidFill>
                              <a:latin typeface="Cambria Math" panose="02040503050406030204" pitchFamily="18" charset="0"/>
                            </a:rPr>
                            <m:t>6</m:t>
                          </m:r>
                        </m:den>
                      </m:f>
                    </m:oMath>
                  </m:oMathPara>
                </a14:m>
                <a:endParaRPr lang="en-US" sz="4800">
                  <a:solidFill>
                    <a:srgbClr val="000000"/>
                  </a:solidFill>
                  <a:latin typeface="+mj-lt"/>
                </a:endParaRPr>
              </a:p>
            </p:txBody>
          </p:sp>
        </mc:Choice>
        <mc:Fallback xmlns="">
          <p:sp>
            <p:nvSpPr>
              <p:cNvPr id="2" name="TextBox 1">
                <a:extLst>
                  <a:ext uri="{FF2B5EF4-FFF2-40B4-BE49-F238E27FC236}">
                    <a16:creationId xmlns:a16="http://schemas.microsoft.com/office/drawing/2014/main" id="{6592F1BB-9CE5-0EFD-0123-4F4497038E2A}"/>
                  </a:ext>
                </a:extLst>
              </p:cNvPr>
              <p:cNvSpPr txBox="1">
                <a:spLocks noRot="1" noChangeAspect="1" noMove="1" noResize="1" noEditPoints="1" noAdjustHandles="1" noChangeArrowheads="1" noChangeShapeType="1" noTextEdit="1"/>
              </p:cNvSpPr>
              <p:nvPr/>
            </p:nvSpPr>
            <p:spPr>
              <a:xfrm>
                <a:off x="1375145" y="1226255"/>
                <a:ext cx="4705774" cy="225080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104795F-58E4-48E9-507D-424F257A2654}"/>
                  </a:ext>
                </a:extLst>
              </p:cNvPr>
              <p:cNvSpPr txBox="1"/>
              <p:nvPr/>
            </p:nvSpPr>
            <p:spPr>
              <a:xfrm>
                <a:off x="1439782" y="3387029"/>
                <a:ext cx="2991982"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4800" b="0" i="0" smtClean="0">
                          <a:solidFill>
                            <a:srgbClr val="000000"/>
                          </a:solidFill>
                          <a:latin typeface="Cambria Math" panose="02040503050406030204" pitchFamily="18" charset="0"/>
                        </a:rPr>
                        <m:t>b</m:t>
                      </m:r>
                      <m:r>
                        <a:rPr lang="en-US" sz="4800" b="0" i="0" smtClean="0">
                          <a:solidFill>
                            <a:srgbClr val="000000"/>
                          </a:solidFill>
                          <a:latin typeface="Cambria Math" panose="02040503050406030204" pitchFamily="18" charset="0"/>
                        </a:rPr>
                        <m:t>) </m:t>
                      </m:r>
                      <m:r>
                        <a:rPr lang="en-US" sz="4800" b="0" i="1" smtClean="0">
                          <a:solidFill>
                            <a:srgbClr val="000000"/>
                          </a:solidFill>
                          <a:latin typeface="Cambria Math" panose="02040503050406030204" pitchFamily="18" charset="0"/>
                        </a:rPr>
                        <m:t>3+</m:t>
                      </m:r>
                      <m:f>
                        <m:fPr>
                          <m:ctrlPr>
                            <a:rPr lang="en-US" sz="4800" i="1">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5</m:t>
                          </m:r>
                        </m:num>
                        <m:den>
                          <m:r>
                            <a:rPr lang="en-US" sz="4800" b="0" i="0" smtClean="0">
                              <a:solidFill>
                                <a:srgbClr val="000000"/>
                              </a:solidFill>
                              <a:latin typeface="Cambria Math" panose="02040503050406030204" pitchFamily="18" charset="0"/>
                            </a:rPr>
                            <m:t>8</m:t>
                          </m:r>
                        </m:den>
                      </m:f>
                    </m:oMath>
                  </m:oMathPara>
                </a14:m>
                <a:endParaRPr lang="en-US" sz="4800">
                  <a:solidFill>
                    <a:srgbClr val="000000"/>
                  </a:solidFill>
                  <a:latin typeface="+mj-lt"/>
                </a:endParaRPr>
              </a:p>
            </p:txBody>
          </p:sp>
        </mc:Choice>
        <mc:Fallback xmlns="">
          <p:sp>
            <p:nvSpPr>
              <p:cNvPr id="9" name="TextBox 8">
                <a:extLst>
                  <a:ext uri="{FF2B5EF4-FFF2-40B4-BE49-F238E27FC236}">
                    <a16:creationId xmlns:a16="http://schemas.microsoft.com/office/drawing/2014/main" id="{8104795F-58E4-48E9-507D-424F257A2654}"/>
                  </a:ext>
                </a:extLst>
              </p:cNvPr>
              <p:cNvSpPr txBox="1">
                <a:spLocks noRot="1" noChangeAspect="1" noMove="1" noResize="1" noEditPoints="1" noAdjustHandles="1" noChangeArrowheads="1" noChangeShapeType="1" noTextEdit="1"/>
              </p:cNvSpPr>
              <p:nvPr/>
            </p:nvSpPr>
            <p:spPr>
              <a:xfrm>
                <a:off x="1439782" y="3387029"/>
                <a:ext cx="2991982" cy="22734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585E73E-864A-28CA-1328-BE54142FCBC2}"/>
                  </a:ext>
                </a:extLst>
              </p:cNvPr>
              <p:cNvSpPr txBox="1"/>
              <p:nvPr/>
            </p:nvSpPr>
            <p:spPr>
              <a:xfrm>
                <a:off x="4576223" y="1131230"/>
                <a:ext cx="2991982" cy="2250809"/>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b="0" i="0" smtClean="0">
                          <a:solidFill>
                            <a:srgbClr val="000000"/>
                          </a:solidFill>
                          <a:latin typeface="Cambria Math" panose="02040503050406030204" pitchFamily="18" charset="0"/>
                        </a:rPr>
                        <m:t>=</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7</m:t>
                          </m:r>
                        </m:num>
                        <m:den>
                          <m:r>
                            <a:rPr lang="en-US" sz="4800" b="0" i="0" smtClean="0">
                              <a:solidFill>
                                <a:srgbClr val="000000"/>
                              </a:solidFill>
                              <a:latin typeface="Cambria Math" panose="02040503050406030204" pitchFamily="18" charset="0"/>
                            </a:rPr>
                            <m:t>24</m:t>
                          </m:r>
                        </m:den>
                      </m:f>
                      <m:r>
                        <a:rPr lang="en-US" sz="4800" b="0" i="1" smtClean="0">
                          <a:solidFill>
                            <a:srgbClr val="000000"/>
                          </a:solidFill>
                          <a:latin typeface="Cambria Math" panose="02040503050406030204" pitchFamily="18" charset="0"/>
                        </a:rPr>
                        <m:t>+</m:t>
                      </m:r>
                      <m:f>
                        <m:fPr>
                          <m:ctrlPr>
                            <a:rPr lang="en-US" sz="4800" i="1">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44</m:t>
                          </m:r>
                        </m:num>
                        <m:den>
                          <m:r>
                            <a:rPr lang="en-US" sz="4800" b="0" i="0" smtClean="0">
                              <a:solidFill>
                                <a:srgbClr val="000000"/>
                              </a:solidFill>
                              <a:latin typeface="Cambria Math" panose="02040503050406030204" pitchFamily="18" charset="0"/>
                            </a:rPr>
                            <m:t>24</m:t>
                          </m:r>
                        </m:den>
                      </m:f>
                    </m:oMath>
                  </m:oMathPara>
                </a14:m>
                <a:endParaRPr lang="en-US" sz="4800">
                  <a:solidFill>
                    <a:srgbClr val="000000"/>
                  </a:solidFill>
                  <a:latin typeface="+mj-lt"/>
                </a:endParaRPr>
              </a:p>
            </p:txBody>
          </p:sp>
        </mc:Choice>
        <mc:Fallback xmlns="">
          <p:sp>
            <p:nvSpPr>
              <p:cNvPr id="4" name="TextBox 3">
                <a:extLst>
                  <a:ext uri="{FF2B5EF4-FFF2-40B4-BE49-F238E27FC236}">
                    <a16:creationId xmlns:a16="http://schemas.microsoft.com/office/drawing/2014/main" id="{5585E73E-864A-28CA-1328-BE54142FCBC2}"/>
                  </a:ext>
                </a:extLst>
              </p:cNvPr>
              <p:cNvSpPr txBox="1">
                <a:spLocks noRot="1" noChangeAspect="1" noMove="1" noResize="1" noEditPoints="1" noAdjustHandles="1" noChangeArrowheads="1" noChangeShapeType="1" noTextEdit="1"/>
              </p:cNvSpPr>
              <p:nvPr/>
            </p:nvSpPr>
            <p:spPr>
              <a:xfrm>
                <a:off x="4576223" y="1131230"/>
                <a:ext cx="2991982" cy="225080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C481094-BAA9-7853-82AF-9116A7AF7753}"/>
                  </a:ext>
                </a:extLst>
              </p:cNvPr>
              <p:cNvSpPr txBox="1"/>
              <p:nvPr/>
            </p:nvSpPr>
            <p:spPr>
              <a:xfrm>
                <a:off x="7568205" y="1036205"/>
                <a:ext cx="1860475" cy="2250809"/>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b="0" i="0" smtClean="0">
                          <a:solidFill>
                            <a:srgbClr val="000000"/>
                          </a:solidFill>
                          <a:latin typeface="Cambria Math" panose="02040503050406030204" pitchFamily="18" charset="0"/>
                        </a:rPr>
                        <m:t>=</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51</m:t>
                          </m:r>
                        </m:num>
                        <m:den>
                          <m:r>
                            <a:rPr lang="en-US" sz="4800" b="0" i="0" smtClean="0">
                              <a:solidFill>
                                <a:srgbClr val="000000"/>
                              </a:solidFill>
                              <a:latin typeface="Cambria Math" panose="02040503050406030204" pitchFamily="18" charset="0"/>
                            </a:rPr>
                            <m:t>24</m:t>
                          </m:r>
                        </m:den>
                      </m:f>
                    </m:oMath>
                  </m:oMathPara>
                </a14:m>
                <a:endParaRPr lang="en-US" sz="4800">
                  <a:solidFill>
                    <a:srgbClr val="000000"/>
                  </a:solidFill>
                  <a:latin typeface="+mj-lt"/>
                </a:endParaRPr>
              </a:p>
            </p:txBody>
          </p:sp>
        </mc:Choice>
        <mc:Fallback xmlns="">
          <p:sp>
            <p:nvSpPr>
              <p:cNvPr id="5" name="TextBox 4">
                <a:extLst>
                  <a:ext uri="{FF2B5EF4-FFF2-40B4-BE49-F238E27FC236}">
                    <a16:creationId xmlns:a16="http://schemas.microsoft.com/office/drawing/2014/main" id="{9C481094-BAA9-7853-82AF-9116A7AF7753}"/>
                  </a:ext>
                </a:extLst>
              </p:cNvPr>
              <p:cNvSpPr txBox="1">
                <a:spLocks noRot="1" noChangeAspect="1" noMove="1" noResize="1" noEditPoints="1" noAdjustHandles="1" noChangeArrowheads="1" noChangeShapeType="1" noTextEdit="1"/>
              </p:cNvSpPr>
              <p:nvPr/>
            </p:nvSpPr>
            <p:spPr>
              <a:xfrm>
                <a:off x="7568205" y="1036205"/>
                <a:ext cx="1860475" cy="225080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C412A5A-5995-33DD-4326-A5AA79899F1A}"/>
                  </a:ext>
                </a:extLst>
              </p:cNvPr>
              <p:cNvSpPr txBox="1"/>
              <p:nvPr/>
            </p:nvSpPr>
            <p:spPr>
              <a:xfrm>
                <a:off x="9154859" y="1036205"/>
                <a:ext cx="1860475" cy="2250809"/>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b="0" i="0" smtClean="0">
                          <a:solidFill>
                            <a:srgbClr val="000000"/>
                          </a:solidFill>
                          <a:latin typeface="Cambria Math" panose="02040503050406030204" pitchFamily="18" charset="0"/>
                        </a:rPr>
                        <m:t>=</m:t>
                      </m:r>
                      <m:f>
                        <m:fPr>
                          <m:ctrlPr>
                            <a:rPr lang="en-US" sz="4800" b="1" i="1" smtClean="0">
                              <a:solidFill>
                                <a:srgbClr val="C00000"/>
                              </a:solidFill>
                              <a:latin typeface="Cambria Math" panose="02040503050406030204" pitchFamily="18" charset="0"/>
                            </a:rPr>
                          </m:ctrlPr>
                        </m:fPr>
                        <m:num>
                          <m:r>
                            <a:rPr lang="en-US" sz="4800" b="1" i="0" smtClean="0">
                              <a:solidFill>
                                <a:srgbClr val="C00000"/>
                              </a:solidFill>
                              <a:latin typeface="Cambria Math" panose="02040503050406030204" pitchFamily="18" charset="0"/>
                            </a:rPr>
                            <m:t>𝟏𝟕</m:t>
                          </m:r>
                        </m:num>
                        <m:den>
                          <m:r>
                            <a:rPr lang="en-US" sz="4800" b="1" i="0" smtClean="0">
                              <a:solidFill>
                                <a:srgbClr val="C00000"/>
                              </a:solidFill>
                              <a:latin typeface="Cambria Math" panose="02040503050406030204" pitchFamily="18" charset="0"/>
                            </a:rPr>
                            <m:t>𝟖</m:t>
                          </m:r>
                        </m:den>
                      </m:f>
                    </m:oMath>
                  </m:oMathPara>
                </a14:m>
                <a:endParaRPr lang="en-US" sz="4800" b="1">
                  <a:solidFill>
                    <a:srgbClr val="000000"/>
                  </a:solidFill>
                  <a:latin typeface="+mj-lt"/>
                </a:endParaRPr>
              </a:p>
            </p:txBody>
          </p:sp>
        </mc:Choice>
        <mc:Fallback xmlns="">
          <p:sp>
            <p:nvSpPr>
              <p:cNvPr id="6" name="TextBox 5">
                <a:extLst>
                  <a:ext uri="{FF2B5EF4-FFF2-40B4-BE49-F238E27FC236}">
                    <a16:creationId xmlns:a16="http://schemas.microsoft.com/office/drawing/2014/main" id="{0C412A5A-5995-33DD-4326-A5AA79899F1A}"/>
                  </a:ext>
                </a:extLst>
              </p:cNvPr>
              <p:cNvSpPr txBox="1">
                <a:spLocks noRot="1" noChangeAspect="1" noMove="1" noResize="1" noEditPoints="1" noAdjustHandles="1" noChangeArrowheads="1" noChangeShapeType="1" noTextEdit="1"/>
              </p:cNvSpPr>
              <p:nvPr/>
            </p:nvSpPr>
            <p:spPr>
              <a:xfrm>
                <a:off x="9154859" y="1036205"/>
                <a:ext cx="1860475" cy="225080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FBB8029-3DA6-1C11-FA36-48D456FF9815}"/>
                  </a:ext>
                </a:extLst>
              </p:cNvPr>
              <p:cNvSpPr txBox="1"/>
              <p:nvPr/>
            </p:nvSpPr>
            <p:spPr>
              <a:xfrm>
                <a:off x="3758941" y="3382039"/>
                <a:ext cx="2991982"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b="0" i="0" smtClean="0">
                          <a:solidFill>
                            <a:srgbClr val="000000"/>
                          </a:solidFill>
                          <a:latin typeface="Cambria Math" panose="02040503050406030204" pitchFamily="18" charset="0"/>
                        </a:rPr>
                        <m:t>=</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24</m:t>
                          </m:r>
                        </m:num>
                        <m:den>
                          <m:r>
                            <a:rPr lang="en-US" sz="4800" b="0" i="0" smtClean="0">
                              <a:solidFill>
                                <a:srgbClr val="000000"/>
                              </a:solidFill>
                              <a:latin typeface="Cambria Math" panose="02040503050406030204" pitchFamily="18" charset="0"/>
                            </a:rPr>
                            <m:t>8</m:t>
                          </m:r>
                        </m:den>
                      </m:f>
                      <m:r>
                        <a:rPr lang="en-US" sz="4800" b="0" i="1" smtClean="0">
                          <a:solidFill>
                            <a:srgbClr val="000000"/>
                          </a:solidFill>
                          <a:latin typeface="Cambria Math" panose="02040503050406030204" pitchFamily="18" charset="0"/>
                        </a:rPr>
                        <m:t>+</m:t>
                      </m:r>
                      <m:f>
                        <m:fPr>
                          <m:ctrlPr>
                            <a:rPr lang="en-US" sz="4800" i="1">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5</m:t>
                          </m:r>
                        </m:num>
                        <m:den>
                          <m:r>
                            <a:rPr lang="en-US" sz="4800" b="0" i="0" smtClean="0">
                              <a:solidFill>
                                <a:srgbClr val="000000"/>
                              </a:solidFill>
                              <a:latin typeface="Cambria Math" panose="02040503050406030204" pitchFamily="18" charset="0"/>
                            </a:rPr>
                            <m:t>8</m:t>
                          </m:r>
                        </m:den>
                      </m:f>
                    </m:oMath>
                  </m:oMathPara>
                </a14:m>
                <a:endParaRPr lang="en-US" sz="4800">
                  <a:solidFill>
                    <a:srgbClr val="000000"/>
                  </a:solidFill>
                  <a:latin typeface="+mj-lt"/>
                </a:endParaRPr>
              </a:p>
            </p:txBody>
          </p:sp>
        </mc:Choice>
        <mc:Fallback xmlns="">
          <p:sp>
            <p:nvSpPr>
              <p:cNvPr id="7" name="TextBox 6">
                <a:extLst>
                  <a:ext uri="{FF2B5EF4-FFF2-40B4-BE49-F238E27FC236}">
                    <a16:creationId xmlns:a16="http://schemas.microsoft.com/office/drawing/2014/main" id="{BFBB8029-3DA6-1C11-FA36-48D456FF9815}"/>
                  </a:ext>
                </a:extLst>
              </p:cNvPr>
              <p:cNvSpPr txBox="1">
                <a:spLocks noRot="1" noChangeAspect="1" noMove="1" noResize="1" noEditPoints="1" noAdjustHandles="1" noChangeArrowheads="1" noChangeShapeType="1" noTextEdit="1"/>
              </p:cNvSpPr>
              <p:nvPr/>
            </p:nvSpPr>
            <p:spPr>
              <a:xfrm>
                <a:off x="3758941" y="3382039"/>
                <a:ext cx="2991982" cy="227344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80C7C11-0433-A220-AB50-72D3CA7A72A0}"/>
                  </a:ext>
                </a:extLst>
              </p:cNvPr>
              <p:cNvSpPr txBox="1"/>
              <p:nvPr/>
            </p:nvSpPr>
            <p:spPr>
              <a:xfrm>
                <a:off x="6310261" y="3361105"/>
                <a:ext cx="1860475" cy="2250809"/>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b="0" i="0" smtClean="0">
                          <a:solidFill>
                            <a:srgbClr val="000000"/>
                          </a:solidFill>
                          <a:latin typeface="Cambria Math" panose="02040503050406030204" pitchFamily="18" charset="0"/>
                        </a:rPr>
                        <m:t>=</m:t>
                      </m:r>
                      <m:f>
                        <m:fPr>
                          <m:ctrlPr>
                            <a:rPr lang="en-US" sz="4800" b="1" i="1" smtClean="0">
                              <a:solidFill>
                                <a:srgbClr val="C00000"/>
                              </a:solidFill>
                              <a:latin typeface="Cambria Math" panose="02040503050406030204" pitchFamily="18" charset="0"/>
                            </a:rPr>
                          </m:ctrlPr>
                        </m:fPr>
                        <m:num>
                          <m:r>
                            <a:rPr lang="en-US" sz="4800" b="1" i="0" smtClean="0">
                              <a:solidFill>
                                <a:srgbClr val="C00000"/>
                              </a:solidFill>
                              <a:latin typeface="Cambria Math" panose="02040503050406030204" pitchFamily="18" charset="0"/>
                            </a:rPr>
                            <m:t>𝟐𝟗</m:t>
                          </m:r>
                        </m:num>
                        <m:den>
                          <m:r>
                            <a:rPr lang="en-US" sz="4800" b="1" i="0" smtClean="0">
                              <a:solidFill>
                                <a:srgbClr val="C00000"/>
                              </a:solidFill>
                              <a:latin typeface="Cambria Math" panose="02040503050406030204" pitchFamily="18" charset="0"/>
                            </a:rPr>
                            <m:t>𝟖</m:t>
                          </m:r>
                        </m:den>
                      </m:f>
                    </m:oMath>
                  </m:oMathPara>
                </a14:m>
                <a:endParaRPr lang="en-US" sz="4800" b="1">
                  <a:solidFill>
                    <a:srgbClr val="000000"/>
                  </a:solidFill>
                  <a:latin typeface="+mj-lt"/>
                </a:endParaRPr>
              </a:p>
            </p:txBody>
          </p:sp>
        </mc:Choice>
        <mc:Fallback xmlns="">
          <p:sp>
            <p:nvSpPr>
              <p:cNvPr id="8" name="TextBox 7">
                <a:extLst>
                  <a:ext uri="{FF2B5EF4-FFF2-40B4-BE49-F238E27FC236}">
                    <a16:creationId xmlns:a16="http://schemas.microsoft.com/office/drawing/2014/main" id="{480C7C11-0433-A220-AB50-72D3CA7A72A0}"/>
                  </a:ext>
                </a:extLst>
              </p:cNvPr>
              <p:cNvSpPr txBox="1">
                <a:spLocks noRot="1" noChangeAspect="1" noMove="1" noResize="1" noEditPoints="1" noAdjustHandles="1" noChangeArrowheads="1" noChangeShapeType="1" noTextEdit="1"/>
              </p:cNvSpPr>
              <p:nvPr/>
            </p:nvSpPr>
            <p:spPr>
              <a:xfrm>
                <a:off x="6310261" y="3361105"/>
                <a:ext cx="1860475" cy="2250809"/>
              </a:xfrm>
              <a:prstGeom prst="rect">
                <a:avLst/>
              </a:prstGeom>
              <a:blipFill>
                <a:blip r:embed="rId10"/>
                <a:stretch>
                  <a:fillRect/>
                </a:stretch>
              </a:blipFill>
            </p:spPr>
            <p:txBody>
              <a:bodyPr/>
              <a:lstStyle/>
              <a:p>
                <a:r>
                  <a:rPr lang="en-US">
                    <a:noFill/>
                  </a:rPr>
                  <a:t> </a:t>
                </a:r>
              </a:p>
            </p:txBody>
          </p:sp>
        </mc:Fallback>
      </mc:AlternateContent>
      <p:sp>
        <p:nvSpPr>
          <p:cNvPr id="10" name="Arrow: Right 9">
            <a:hlinkClick r:id="" action="ppaction://hlinkshowjump?jump=nextslide"/>
            <a:extLst>
              <a:ext uri="{FF2B5EF4-FFF2-40B4-BE49-F238E27FC236}">
                <a16:creationId xmlns:a16="http://schemas.microsoft.com/office/drawing/2014/main" id="{6C7A8A2A-2FA8-BC3D-9532-2C4AC85A19AF}"/>
              </a:ext>
            </a:extLst>
          </p:cNvPr>
          <p:cNvSpPr/>
          <p:nvPr/>
        </p:nvSpPr>
        <p:spPr>
          <a:xfrm>
            <a:off x="4824814" y="5702443"/>
            <a:ext cx="1749881" cy="5752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mn-ea"/>
                <a:cs typeface="+mn-cs"/>
                <a:sym typeface="Arial"/>
              </a:rPr>
              <a:t>Next</a:t>
            </a:r>
          </a:p>
        </p:txBody>
      </p:sp>
    </p:spTree>
    <p:extLst>
      <p:ext uri="{BB962C8B-B14F-4D97-AF65-F5344CB8AC3E}">
        <p14:creationId xmlns:p14="http://schemas.microsoft.com/office/powerpoint/2010/main" val="371501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640985" y="652856"/>
            <a:ext cx="7870476" cy="707886"/>
          </a:xfrm>
          <a:prstGeom prst="rect">
            <a:avLst/>
          </a:prstGeom>
          <a:noFill/>
        </p:spPr>
        <p:txBody>
          <a:bodyPr wrap="square" rtlCol="0">
            <a:spAutoFit/>
          </a:bodyPr>
          <a:lstStyle/>
          <a:p>
            <a:pPr lvl="2" algn="just"/>
            <a:r>
              <a:rPr lang="en-US" sz="4000" b="1">
                <a:latin typeface="+mj-lt"/>
                <a:ea typeface="Cambria Math" panose="02040503050406030204" pitchFamily="18" charset="0"/>
              </a:rPr>
              <a:t>1. Tính.</a:t>
            </a:r>
            <a:endParaRPr lang="vi-VN" sz="4000" b="1">
              <a:latin typeface="+mj-lt"/>
              <a:ea typeface="Cambria Math" panose="020405030504060302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585E73E-864A-28CA-1328-BE54142FCBC2}"/>
                  </a:ext>
                </a:extLst>
              </p:cNvPr>
              <p:cNvSpPr txBox="1"/>
              <p:nvPr/>
            </p:nvSpPr>
            <p:spPr>
              <a:xfrm>
                <a:off x="3758941" y="1032654"/>
                <a:ext cx="2991982" cy="2250809"/>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b="0" i="0" smtClean="0">
                          <a:solidFill>
                            <a:srgbClr val="000000"/>
                          </a:solidFill>
                          <a:latin typeface="Cambria Math" panose="02040503050406030204" pitchFamily="18" charset="0"/>
                        </a:rPr>
                        <m:t>=</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19</m:t>
                          </m:r>
                        </m:num>
                        <m:den>
                          <m:r>
                            <a:rPr lang="en-US" sz="4800" b="0" i="0" smtClean="0">
                              <a:solidFill>
                                <a:srgbClr val="000000"/>
                              </a:solidFill>
                              <a:latin typeface="Cambria Math" panose="02040503050406030204" pitchFamily="18" charset="0"/>
                            </a:rPr>
                            <m:t>28</m:t>
                          </m:r>
                        </m:den>
                      </m:f>
                      <m:r>
                        <a:rPr lang="en-US" sz="4800" b="0" i="1" smtClean="0">
                          <a:solidFill>
                            <a:srgbClr val="000000"/>
                          </a:solidFill>
                          <a:latin typeface="Cambria Math" panose="02040503050406030204" pitchFamily="18" charset="0"/>
                        </a:rPr>
                        <m:t>−</m:t>
                      </m:r>
                      <m:f>
                        <m:fPr>
                          <m:ctrlPr>
                            <a:rPr lang="en-US" sz="4800" i="1">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12</m:t>
                          </m:r>
                        </m:num>
                        <m:den>
                          <m:r>
                            <a:rPr lang="en-US" sz="4800" b="0" i="0" smtClean="0">
                              <a:solidFill>
                                <a:srgbClr val="000000"/>
                              </a:solidFill>
                              <a:latin typeface="Cambria Math" panose="02040503050406030204" pitchFamily="18" charset="0"/>
                            </a:rPr>
                            <m:t>28</m:t>
                          </m:r>
                        </m:den>
                      </m:f>
                    </m:oMath>
                  </m:oMathPara>
                </a14:m>
                <a:endParaRPr lang="en-US" sz="4800">
                  <a:solidFill>
                    <a:srgbClr val="000000"/>
                  </a:solidFill>
                  <a:latin typeface="+mj-lt"/>
                </a:endParaRPr>
              </a:p>
            </p:txBody>
          </p:sp>
        </mc:Choice>
        <mc:Fallback xmlns="">
          <p:sp>
            <p:nvSpPr>
              <p:cNvPr id="4" name="TextBox 3">
                <a:extLst>
                  <a:ext uri="{FF2B5EF4-FFF2-40B4-BE49-F238E27FC236}">
                    <a16:creationId xmlns:a16="http://schemas.microsoft.com/office/drawing/2014/main" id="{5585E73E-864A-28CA-1328-BE54142FCBC2}"/>
                  </a:ext>
                </a:extLst>
              </p:cNvPr>
              <p:cNvSpPr txBox="1">
                <a:spLocks noRot="1" noChangeAspect="1" noMove="1" noResize="1" noEditPoints="1" noAdjustHandles="1" noChangeArrowheads="1" noChangeShapeType="1" noTextEdit="1"/>
              </p:cNvSpPr>
              <p:nvPr/>
            </p:nvSpPr>
            <p:spPr>
              <a:xfrm>
                <a:off x="3758941" y="1032654"/>
                <a:ext cx="2991982" cy="225080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C481094-BAA9-7853-82AF-9116A7AF7753}"/>
                  </a:ext>
                </a:extLst>
              </p:cNvPr>
              <p:cNvSpPr txBox="1"/>
              <p:nvPr/>
            </p:nvSpPr>
            <p:spPr>
              <a:xfrm>
                <a:off x="6750923" y="937629"/>
                <a:ext cx="1860475" cy="2250809"/>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b="0" i="0" smtClean="0">
                          <a:solidFill>
                            <a:srgbClr val="000000"/>
                          </a:solidFill>
                          <a:latin typeface="Cambria Math" panose="02040503050406030204" pitchFamily="18" charset="0"/>
                        </a:rPr>
                        <m:t>=</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7</m:t>
                          </m:r>
                        </m:num>
                        <m:den>
                          <m:r>
                            <a:rPr lang="en-US" sz="4800" b="0" i="0" smtClean="0">
                              <a:solidFill>
                                <a:srgbClr val="000000"/>
                              </a:solidFill>
                              <a:latin typeface="Cambria Math" panose="02040503050406030204" pitchFamily="18" charset="0"/>
                            </a:rPr>
                            <m:t>28</m:t>
                          </m:r>
                        </m:den>
                      </m:f>
                    </m:oMath>
                  </m:oMathPara>
                </a14:m>
                <a:endParaRPr lang="en-US" sz="4800">
                  <a:solidFill>
                    <a:srgbClr val="000000"/>
                  </a:solidFill>
                  <a:latin typeface="+mj-lt"/>
                </a:endParaRPr>
              </a:p>
            </p:txBody>
          </p:sp>
        </mc:Choice>
        <mc:Fallback xmlns="">
          <p:sp>
            <p:nvSpPr>
              <p:cNvPr id="5" name="TextBox 4">
                <a:extLst>
                  <a:ext uri="{FF2B5EF4-FFF2-40B4-BE49-F238E27FC236}">
                    <a16:creationId xmlns:a16="http://schemas.microsoft.com/office/drawing/2014/main" id="{9C481094-BAA9-7853-82AF-9116A7AF7753}"/>
                  </a:ext>
                </a:extLst>
              </p:cNvPr>
              <p:cNvSpPr txBox="1">
                <a:spLocks noRot="1" noChangeAspect="1" noMove="1" noResize="1" noEditPoints="1" noAdjustHandles="1" noChangeArrowheads="1" noChangeShapeType="1" noTextEdit="1"/>
              </p:cNvSpPr>
              <p:nvPr/>
            </p:nvSpPr>
            <p:spPr>
              <a:xfrm>
                <a:off x="6750923" y="937629"/>
                <a:ext cx="1860475" cy="225080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C412A5A-5995-33DD-4326-A5AA79899F1A}"/>
                  </a:ext>
                </a:extLst>
              </p:cNvPr>
              <p:cNvSpPr txBox="1"/>
              <p:nvPr/>
            </p:nvSpPr>
            <p:spPr>
              <a:xfrm>
                <a:off x="8337577" y="937629"/>
                <a:ext cx="1860475" cy="2250809"/>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b="0" i="0" smtClean="0">
                          <a:solidFill>
                            <a:srgbClr val="000000"/>
                          </a:solidFill>
                          <a:latin typeface="Cambria Math" panose="02040503050406030204" pitchFamily="18" charset="0"/>
                        </a:rPr>
                        <m:t>=</m:t>
                      </m:r>
                      <m:f>
                        <m:fPr>
                          <m:ctrlPr>
                            <a:rPr lang="en-US" sz="4800" b="1" i="1" smtClean="0">
                              <a:solidFill>
                                <a:srgbClr val="C00000"/>
                              </a:solidFill>
                              <a:latin typeface="Cambria Math" panose="02040503050406030204" pitchFamily="18" charset="0"/>
                            </a:rPr>
                          </m:ctrlPr>
                        </m:fPr>
                        <m:num>
                          <m:r>
                            <a:rPr lang="en-US" sz="4800" b="1" i="0" smtClean="0">
                              <a:solidFill>
                                <a:srgbClr val="C00000"/>
                              </a:solidFill>
                              <a:latin typeface="Cambria Math" panose="02040503050406030204" pitchFamily="18" charset="0"/>
                            </a:rPr>
                            <m:t>𝟏</m:t>
                          </m:r>
                        </m:num>
                        <m:den>
                          <m:r>
                            <a:rPr lang="en-US" sz="4800" b="1" i="0" smtClean="0">
                              <a:solidFill>
                                <a:srgbClr val="C00000"/>
                              </a:solidFill>
                              <a:latin typeface="Cambria Math" panose="02040503050406030204" pitchFamily="18" charset="0"/>
                            </a:rPr>
                            <m:t>𝟒</m:t>
                          </m:r>
                        </m:den>
                      </m:f>
                    </m:oMath>
                  </m:oMathPara>
                </a14:m>
                <a:endParaRPr lang="en-US" sz="4800" b="1">
                  <a:solidFill>
                    <a:srgbClr val="000000"/>
                  </a:solidFill>
                  <a:latin typeface="+mj-lt"/>
                </a:endParaRPr>
              </a:p>
            </p:txBody>
          </p:sp>
        </mc:Choice>
        <mc:Fallback xmlns="">
          <p:sp>
            <p:nvSpPr>
              <p:cNvPr id="6" name="TextBox 5">
                <a:extLst>
                  <a:ext uri="{FF2B5EF4-FFF2-40B4-BE49-F238E27FC236}">
                    <a16:creationId xmlns:a16="http://schemas.microsoft.com/office/drawing/2014/main" id="{0C412A5A-5995-33DD-4326-A5AA79899F1A}"/>
                  </a:ext>
                </a:extLst>
              </p:cNvPr>
              <p:cNvSpPr txBox="1">
                <a:spLocks noRot="1" noChangeAspect="1" noMove="1" noResize="1" noEditPoints="1" noAdjustHandles="1" noChangeArrowheads="1" noChangeShapeType="1" noTextEdit="1"/>
              </p:cNvSpPr>
              <p:nvPr/>
            </p:nvSpPr>
            <p:spPr>
              <a:xfrm>
                <a:off x="8337577" y="937629"/>
                <a:ext cx="1860475" cy="225080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FBB8029-3DA6-1C11-FA36-48D456FF9815}"/>
                  </a:ext>
                </a:extLst>
              </p:cNvPr>
              <p:cNvSpPr txBox="1"/>
              <p:nvPr/>
            </p:nvSpPr>
            <p:spPr>
              <a:xfrm>
                <a:off x="3758941" y="3308887"/>
                <a:ext cx="2991982"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b="0" i="0" smtClean="0">
                          <a:solidFill>
                            <a:srgbClr val="000000"/>
                          </a:solidFill>
                          <a:latin typeface="Cambria Math" panose="02040503050406030204" pitchFamily="18" charset="0"/>
                        </a:rPr>
                        <m:t>=</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53</m:t>
                          </m:r>
                        </m:num>
                        <m:den>
                          <m:r>
                            <a:rPr lang="en-US" sz="4800" b="0" i="0" smtClean="0">
                              <a:solidFill>
                                <a:srgbClr val="000000"/>
                              </a:solidFill>
                              <a:latin typeface="Cambria Math" panose="02040503050406030204" pitchFamily="18" charset="0"/>
                            </a:rPr>
                            <m:t>21</m:t>
                          </m:r>
                        </m:den>
                      </m:f>
                      <m:r>
                        <a:rPr lang="en-US" sz="4800" b="0" i="1" smtClean="0">
                          <a:solidFill>
                            <a:srgbClr val="000000"/>
                          </a:solidFill>
                          <a:latin typeface="Cambria Math" panose="02040503050406030204" pitchFamily="18" charset="0"/>
                        </a:rPr>
                        <m:t>−</m:t>
                      </m:r>
                      <m:f>
                        <m:fPr>
                          <m:ctrlPr>
                            <a:rPr lang="en-US" sz="4800" i="1">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21</m:t>
                          </m:r>
                        </m:num>
                        <m:den>
                          <m:r>
                            <a:rPr lang="en-US" sz="4800" b="0" i="0" smtClean="0">
                              <a:solidFill>
                                <a:srgbClr val="000000"/>
                              </a:solidFill>
                              <a:latin typeface="Cambria Math" panose="02040503050406030204" pitchFamily="18" charset="0"/>
                            </a:rPr>
                            <m:t>21</m:t>
                          </m:r>
                        </m:den>
                      </m:f>
                    </m:oMath>
                  </m:oMathPara>
                </a14:m>
                <a:endParaRPr lang="en-US" sz="4800">
                  <a:solidFill>
                    <a:srgbClr val="000000"/>
                  </a:solidFill>
                  <a:latin typeface="+mj-lt"/>
                </a:endParaRPr>
              </a:p>
            </p:txBody>
          </p:sp>
        </mc:Choice>
        <mc:Fallback xmlns="">
          <p:sp>
            <p:nvSpPr>
              <p:cNvPr id="7" name="TextBox 6">
                <a:extLst>
                  <a:ext uri="{FF2B5EF4-FFF2-40B4-BE49-F238E27FC236}">
                    <a16:creationId xmlns:a16="http://schemas.microsoft.com/office/drawing/2014/main" id="{BFBB8029-3DA6-1C11-FA36-48D456FF9815}"/>
                  </a:ext>
                </a:extLst>
              </p:cNvPr>
              <p:cNvSpPr txBox="1">
                <a:spLocks noRot="1" noChangeAspect="1" noMove="1" noResize="1" noEditPoints="1" noAdjustHandles="1" noChangeArrowheads="1" noChangeShapeType="1" noTextEdit="1"/>
              </p:cNvSpPr>
              <p:nvPr/>
            </p:nvSpPr>
            <p:spPr>
              <a:xfrm>
                <a:off x="3758941" y="3308887"/>
                <a:ext cx="2991982" cy="227344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80C7C11-0433-A220-AB50-72D3CA7A72A0}"/>
                  </a:ext>
                </a:extLst>
              </p:cNvPr>
              <p:cNvSpPr txBox="1"/>
              <p:nvPr/>
            </p:nvSpPr>
            <p:spPr>
              <a:xfrm>
                <a:off x="6650986" y="3283463"/>
                <a:ext cx="1860475" cy="2250809"/>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b="0" i="0" smtClean="0">
                          <a:solidFill>
                            <a:srgbClr val="000000"/>
                          </a:solidFill>
                          <a:latin typeface="Cambria Math" panose="02040503050406030204" pitchFamily="18" charset="0"/>
                        </a:rPr>
                        <m:t>=</m:t>
                      </m:r>
                      <m:f>
                        <m:fPr>
                          <m:ctrlPr>
                            <a:rPr lang="en-US" sz="4800" b="1" i="1" smtClean="0">
                              <a:solidFill>
                                <a:srgbClr val="C00000"/>
                              </a:solidFill>
                              <a:latin typeface="Cambria Math" panose="02040503050406030204" pitchFamily="18" charset="0"/>
                            </a:rPr>
                          </m:ctrlPr>
                        </m:fPr>
                        <m:num>
                          <m:r>
                            <a:rPr lang="en-US" sz="4800" b="1" i="0" smtClean="0">
                              <a:solidFill>
                                <a:srgbClr val="C00000"/>
                              </a:solidFill>
                              <a:latin typeface="Cambria Math" panose="02040503050406030204" pitchFamily="18" charset="0"/>
                            </a:rPr>
                            <m:t>𝟑𝟐</m:t>
                          </m:r>
                        </m:num>
                        <m:den>
                          <m:r>
                            <a:rPr lang="en-US" sz="4800" b="1" i="0" smtClean="0">
                              <a:solidFill>
                                <a:srgbClr val="C00000"/>
                              </a:solidFill>
                              <a:latin typeface="Cambria Math" panose="02040503050406030204" pitchFamily="18" charset="0"/>
                            </a:rPr>
                            <m:t>𝟐𝟏</m:t>
                          </m:r>
                        </m:den>
                      </m:f>
                    </m:oMath>
                  </m:oMathPara>
                </a14:m>
                <a:endParaRPr lang="en-US" sz="4800" b="1">
                  <a:solidFill>
                    <a:srgbClr val="000000"/>
                  </a:solidFill>
                  <a:latin typeface="+mj-lt"/>
                </a:endParaRPr>
              </a:p>
            </p:txBody>
          </p:sp>
        </mc:Choice>
        <mc:Fallback xmlns="">
          <p:sp>
            <p:nvSpPr>
              <p:cNvPr id="8" name="TextBox 7">
                <a:extLst>
                  <a:ext uri="{FF2B5EF4-FFF2-40B4-BE49-F238E27FC236}">
                    <a16:creationId xmlns:a16="http://schemas.microsoft.com/office/drawing/2014/main" id="{480C7C11-0433-A220-AB50-72D3CA7A72A0}"/>
                  </a:ext>
                </a:extLst>
              </p:cNvPr>
              <p:cNvSpPr txBox="1">
                <a:spLocks noRot="1" noChangeAspect="1" noMove="1" noResize="1" noEditPoints="1" noAdjustHandles="1" noChangeArrowheads="1" noChangeShapeType="1" noTextEdit="1"/>
              </p:cNvSpPr>
              <p:nvPr/>
            </p:nvSpPr>
            <p:spPr>
              <a:xfrm>
                <a:off x="6650986" y="3283463"/>
                <a:ext cx="1860475" cy="225080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D7043B0-0566-11E8-838C-5D568865DB51}"/>
                  </a:ext>
                </a:extLst>
              </p:cNvPr>
              <p:cNvSpPr txBox="1"/>
              <p:nvPr/>
            </p:nvSpPr>
            <p:spPr>
              <a:xfrm>
                <a:off x="1013150" y="1058078"/>
                <a:ext cx="2991982" cy="2250809"/>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4800" b="0" i="0" smtClean="0">
                          <a:solidFill>
                            <a:srgbClr val="000000"/>
                          </a:solidFill>
                          <a:latin typeface="Cambria Math" panose="02040503050406030204" pitchFamily="18" charset="0"/>
                        </a:rPr>
                        <m:t>c</m:t>
                      </m:r>
                      <m:r>
                        <a:rPr lang="en-US" sz="4800" b="0" i="0" smtClean="0">
                          <a:solidFill>
                            <a:srgbClr val="000000"/>
                          </a:solidFill>
                          <a:latin typeface="Cambria Math" panose="02040503050406030204" pitchFamily="18" charset="0"/>
                        </a:rPr>
                        <m:t>) </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19</m:t>
                          </m:r>
                        </m:num>
                        <m:den>
                          <m:r>
                            <a:rPr lang="en-US" sz="4800" b="0" i="0" smtClean="0">
                              <a:solidFill>
                                <a:srgbClr val="000000"/>
                              </a:solidFill>
                              <a:latin typeface="Cambria Math" panose="02040503050406030204" pitchFamily="18" charset="0"/>
                            </a:rPr>
                            <m:t>28</m:t>
                          </m:r>
                        </m:den>
                      </m:f>
                      <m:r>
                        <a:rPr lang="en-US" sz="4800" b="0" i="1" smtClean="0">
                          <a:solidFill>
                            <a:srgbClr val="000000"/>
                          </a:solidFill>
                          <a:latin typeface="Cambria Math" panose="02040503050406030204" pitchFamily="18" charset="0"/>
                        </a:rPr>
                        <m:t>−</m:t>
                      </m:r>
                      <m:f>
                        <m:fPr>
                          <m:ctrlPr>
                            <a:rPr lang="en-US" sz="4800" i="1">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3</m:t>
                          </m:r>
                        </m:num>
                        <m:den>
                          <m:r>
                            <a:rPr lang="en-US" sz="4800" b="0" i="0" smtClean="0">
                              <a:solidFill>
                                <a:srgbClr val="000000"/>
                              </a:solidFill>
                              <a:latin typeface="Cambria Math" panose="02040503050406030204" pitchFamily="18" charset="0"/>
                            </a:rPr>
                            <m:t>7</m:t>
                          </m:r>
                        </m:den>
                      </m:f>
                    </m:oMath>
                  </m:oMathPara>
                </a14:m>
                <a:endParaRPr lang="en-US" sz="4800">
                  <a:solidFill>
                    <a:srgbClr val="000000"/>
                  </a:solidFill>
                  <a:latin typeface="+mj-lt"/>
                </a:endParaRPr>
              </a:p>
            </p:txBody>
          </p:sp>
        </mc:Choice>
        <mc:Fallback xmlns="">
          <p:sp>
            <p:nvSpPr>
              <p:cNvPr id="10" name="TextBox 9">
                <a:extLst>
                  <a:ext uri="{FF2B5EF4-FFF2-40B4-BE49-F238E27FC236}">
                    <a16:creationId xmlns:a16="http://schemas.microsoft.com/office/drawing/2014/main" id="{2D7043B0-0566-11E8-838C-5D568865DB51}"/>
                  </a:ext>
                </a:extLst>
              </p:cNvPr>
              <p:cNvSpPr txBox="1">
                <a:spLocks noRot="1" noChangeAspect="1" noMove="1" noResize="1" noEditPoints="1" noAdjustHandles="1" noChangeArrowheads="1" noChangeShapeType="1" noTextEdit="1"/>
              </p:cNvSpPr>
              <p:nvPr/>
            </p:nvSpPr>
            <p:spPr>
              <a:xfrm>
                <a:off x="1013150" y="1058078"/>
                <a:ext cx="2991982" cy="225080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74F970E-3639-FFD3-D77A-50D2B97AB23D}"/>
                  </a:ext>
                </a:extLst>
              </p:cNvPr>
              <p:cNvSpPr txBox="1"/>
              <p:nvPr/>
            </p:nvSpPr>
            <p:spPr>
              <a:xfrm>
                <a:off x="1013150" y="3334311"/>
                <a:ext cx="2991982"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4800" b="0" i="0" smtClean="0">
                          <a:solidFill>
                            <a:srgbClr val="000000"/>
                          </a:solidFill>
                          <a:latin typeface="Cambria Math" panose="02040503050406030204" pitchFamily="18" charset="0"/>
                        </a:rPr>
                        <m:t>d</m:t>
                      </m:r>
                      <m:r>
                        <a:rPr lang="en-US" sz="4800" b="0" i="0" smtClean="0">
                          <a:solidFill>
                            <a:srgbClr val="000000"/>
                          </a:solidFill>
                          <a:latin typeface="Cambria Math" panose="02040503050406030204" pitchFamily="18" charset="0"/>
                        </a:rPr>
                        <m:t>) </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53</m:t>
                          </m:r>
                        </m:num>
                        <m:den>
                          <m:r>
                            <a:rPr lang="en-US" sz="4800" b="0" i="0" smtClean="0">
                              <a:solidFill>
                                <a:srgbClr val="000000"/>
                              </a:solidFill>
                              <a:latin typeface="Cambria Math" panose="02040503050406030204" pitchFamily="18" charset="0"/>
                            </a:rPr>
                            <m:t>21</m:t>
                          </m:r>
                        </m:den>
                      </m:f>
                      <m:r>
                        <a:rPr lang="en-US" sz="4800" b="0" i="1" smtClean="0">
                          <a:solidFill>
                            <a:srgbClr val="000000"/>
                          </a:solidFill>
                          <a:latin typeface="Cambria Math" panose="02040503050406030204" pitchFamily="18" charset="0"/>
                        </a:rPr>
                        <m:t>−1</m:t>
                      </m:r>
                    </m:oMath>
                  </m:oMathPara>
                </a14:m>
                <a:endParaRPr lang="en-US" sz="4800">
                  <a:solidFill>
                    <a:srgbClr val="000000"/>
                  </a:solidFill>
                  <a:latin typeface="+mj-lt"/>
                </a:endParaRPr>
              </a:p>
            </p:txBody>
          </p:sp>
        </mc:Choice>
        <mc:Fallback xmlns="">
          <p:sp>
            <p:nvSpPr>
              <p:cNvPr id="11" name="TextBox 10">
                <a:extLst>
                  <a:ext uri="{FF2B5EF4-FFF2-40B4-BE49-F238E27FC236}">
                    <a16:creationId xmlns:a16="http://schemas.microsoft.com/office/drawing/2014/main" id="{974F970E-3639-FFD3-D77A-50D2B97AB23D}"/>
                  </a:ext>
                </a:extLst>
              </p:cNvPr>
              <p:cNvSpPr txBox="1">
                <a:spLocks noRot="1" noChangeAspect="1" noMove="1" noResize="1" noEditPoints="1" noAdjustHandles="1" noChangeArrowheads="1" noChangeShapeType="1" noTextEdit="1"/>
              </p:cNvSpPr>
              <p:nvPr/>
            </p:nvSpPr>
            <p:spPr>
              <a:xfrm>
                <a:off x="1013150" y="3334311"/>
                <a:ext cx="2991982" cy="2273443"/>
              </a:xfrm>
              <a:prstGeom prst="rect">
                <a:avLst/>
              </a:prstGeom>
              <a:blipFill>
                <a:blip r:embed="rId10"/>
                <a:stretch>
                  <a:fillRect/>
                </a:stretch>
              </a:blipFill>
            </p:spPr>
            <p:txBody>
              <a:bodyPr/>
              <a:lstStyle/>
              <a:p>
                <a:r>
                  <a:rPr lang="en-US">
                    <a:noFill/>
                  </a:rPr>
                  <a:t> </a:t>
                </a:r>
              </a:p>
            </p:txBody>
          </p:sp>
        </mc:Fallback>
      </mc:AlternateContent>
      <p:sp>
        <p:nvSpPr>
          <p:cNvPr id="12" name="Arrow: Right 11">
            <a:hlinkClick r:id="rId11" action="ppaction://hlinksldjump"/>
            <a:extLst>
              <a:ext uri="{FF2B5EF4-FFF2-40B4-BE49-F238E27FC236}">
                <a16:creationId xmlns:a16="http://schemas.microsoft.com/office/drawing/2014/main" id="{53E54A8A-F28F-1E96-8D5D-B55F51B9B2D8}"/>
              </a:ext>
            </a:extLst>
          </p:cNvPr>
          <p:cNvSpPr/>
          <p:nvPr/>
        </p:nvSpPr>
        <p:spPr>
          <a:xfrm>
            <a:off x="4824814" y="5702443"/>
            <a:ext cx="1749881" cy="5752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3D632E"/>
                </a:solidFill>
                <a:effectLst/>
                <a:uLnTx/>
                <a:uFillTx/>
                <a:latin typeface="Arial"/>
                <a:ea typeface="+mn-ea"/>
                <a:cs typeface="+mn-cs"/>
                <a:sym typeface="Arial"/>
              </a:rPr>
              <a:t>back</a:t>
            </a:r>
          </a:p>
        </p:txBody>
      </p:sp>
    </p:spTree>
    <p:extLst>
      <p:ext uri="{BB962C8B-B14F-4D97-AF65-F5344CB8AC3E}">
        <p14:creationId xmlns:p14="http://schemas.microsoft.com/office/powerpoint/2010/main" val="336398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938394" y="745761"/>
            <a:ext cx="7870476" cy="707886"/>
          </a:xfrm>
          <a:prstGeom prst="rect">
            <a:avLst/>
          </a:prstGeom>
          <a:noFill/>
        </p:spPr>
        <p:txBody>
          <a:bodyPr wrap="square" rtlCol="0">
            <a:spAutoFit/>
          </a:bodyPr>
          <a:lstStyle/>
          <a:p>
            <a:pPr lvl="2" algn="just"/>
            <a:r>
              <a:rPr lang="en-US" sz="4000" b="1">
                <a:latin typeface="+mj-lt"/>
                <a:ea typeface="Cambria Math" panose="02040503050406030204" pitchFamily="18" charset="0"/>
              </a:rPr>
              <a:t>2. Tính giá trị của biểu thức.</a:t>
            </a:r>
            <a:endParaRPr lang="vi-VN" sz="4000" b="1">
              <a:latin typeface="+mj-lt"/>
              <a:ea typeface="Cambria Math" panose="020405030504060302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8CD03AB-2F35-3120-1C44-B863C30421B7}"/>
                  </a:ext>
                </a:extLst>
              </p:cNvPr>
              <p:cNvSpPr txBox="1"/>
              <p:nvPr/>
            </p:nvSpPr>
            <p:spPr>
              <a:xfrm>
                <a:off x="1146386" y="1272312"/>
                <a:ext cx="4230286" cy="2098075"/>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4400" b="0" i="0" smtClean="0">
                          <a:latin typeface="Cambria Math" panose="02040503050406030204" pitchFamily="18" charset="0"/>
                        </a:rPr>
                        <m:t>a</m:t>
                      </m:r>
                      <m:r>
                        <a:rPr lang="en-US" sz="4400" b="0" i="0" smtClean="0">
                          <a:latin typeface="Cambria Math" panose="02040503050406030204" pitchFamily="18" charset="0"/>
                        </a:rPr>
                        <m:t>) </m:t>
                      </m:r>
                      <m:f>
                        <m:fPr>
                          <m:ctrlPr>
                            <a:rPr lang="en-US" sz="4400" i="1" smtClean="0">
                              <a:latin typeface="Cambria Math" panose="02040503050406030204" pitchFamily="18" charset="0"/>
                            </a:rPr>
                          </m:ctrlPr>
                        </m:fPr>
                        <m:num>
                          <m:r>
                            <a:rPr lang="en-US" sz="4400" b="0" i="0" smtClean="0">
                              <a:latin typeface="Cambria Math" panose="02040503050406030204" pitchFamily="18" charset="0"/>
                            </a:rPr>
                            <m:t>4</m:t>
                          </m:r>
                        </m:num>
                        <m:den>
                          <m:r>
                            <a:rPr lang="en-US" sz="4400" b="0" i="0" smtClean="0">
                              <a:latin typeface="Cambria Math" panose="02040503050406030204" pitchFamily="18" charset="0"/>
                            </a:rPr>
                            <m:t>9</m:t>
                          </m:r>
                        </m:den>
                      </m:f>
                      <m:r>
                        <a:rPr lang="en-US" sz="4400" b="0" i="0" smtClean="0">
                          <a:latin typeface="Cambria Math" panose="02040503050406030204" pitchFamily="18" charset="0"/>
                        </a:rPr>
                        <m:t>+ </m:t>
                      </m:r>
                      <m:f>
                        <m:fPr>
                          <m:ctrlPr>
                            <a:rPr lang="en-US" sz="4400" i="1">
                              <a:latin typeface="Cambria Math" panose="02040503050406030204" pitchFamily="18" charset="0"/>
                            </a:rPr>
                          </m:ctrlPr>
                        </m:fPr>
                        <m:num>
                          <m:r>
                            <a:rPr lang="en-US" sz="4400" b="0" i="0" smtClean="0">
                              <a:latin typeface="Cambria Math" panose="02040503050406030204" pitchFamily="18" charset="0"/>
                            </a:rPr>
                            <m:t>2</m:t>
                          </m:r>
                        </m:num>
                        <m:den>
                          <m:r>
                            <a:rPr lang="en-US" sz="4400" b="0" i="0" smtClean="0">
                              <a:latin typeface="Cambria Math" panose="02040503050406030204" pitchFamily="18" charset="0"/>
                            </a:rPr>
                            <m:t>9</m:t>
                          </m:r>
                        </m:den>
                      </m:f>
                      <m:r>
                        <a:rPr lang="en-US" sz="4400" b="0" i="0" smtClean="0">
                          <a:latin typeface="Cambria Math" panose="02040503050406030204" pitchFamily="18" charset="0"/>
                        </a:rPr>
                        <m:t>− </m:t>
                      </m:r>
                      <m:f>
                        <m:fPr>
                          <m:ctrlPr>
                            <a:rPr lang="en-US" sz="4400" i="1">
                              <a:latin typeface="Cambria Math" panose="02040503050406030204" pitchFamily="18" charset="0"/>
                            </a:rPr>
                          </m:ctrlPr>
                        </m:fPr>
                        <m:num>
                          <m:r>
                            <a:rPr lang="en-US" sz="4400" b="0" i="0" smtClean="0">
                              <a:latin typeface="Cambria Math" panose="02040503050406030204" pitchFamily="18" charset="0"/>
                            </a:rPr>
                            <m:t>5</m:t>
                          </m:r>
                        </m:num>
                        <m:den>
                          <m:r>
                            <a:rPr lang="en-US" sz="4400" b="0" i="0" smtClean="0">
                              <a:latin typeface="Cambria Math" panose="02040503050406030204" pitchFamily="18" charset="0"/>
                            </a:rPr>
                            <m:t>18</m:t>
                          </m:r>
                        </m:den>
                      </m:f>
                    </m:oMath>
                  </m:oMathPara>
                </a14:m>
                <a:endParaRPr lang="en-US" sz="4400">
                  <a:latin typeface="+mj-lt"/>
                </a:endParaRPr>
              </a:p>
            </p:txBody>
          </p:sp>
        </mc:Choice>
        <mc:Fallback xmlns="">
          <p:sp>
            <p:nvSpPr>
              <p:cNvPr id="4" name="TextBox 3">
                <a:extLst>
                  <a:ext uri="{FF2B5EF4-FFF2-40B4-BE49-F238E27FC236}">
                    <a16:creationId xmlns:a16="http://schemas.microsoft.com/office/drawing/2014/main" id="{78CD03AB-2F35-3120-1C44-B863C30421B7}"/>
                  </a:ext>
                </a:extLst>
              </p:cNvPr>
              <p:cNvSpPr txBox="1">
                <a:spLocks noRot="1" noChangeAspect="1" noMove="1" noResize="1" noEditPoints="1" noAdjustHandles="1" noChangeArrowheads="1" noChangeShapeType="1" noTextEdit="1"/>
              </p:cNvSpPr>
              <p:nvPr/>
            </p:nvSpPr>
            <p:spPr>
              <a:xfrm>
                <a:off x="1146386" y="1272312"/>
                <a:ext cx="4230286" cy="20980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D47B729-62E1-9381-4916-979CC48ED994}"/>
                  </a:ext>
                </a:extLst>
              </p:cNvPr>
              <p:cNvSpPr txBox="1"/>
              <p:nvPr/>
            </p:nvSpPr>
            <p:spPr>
              <a:xfrm>
                <a:off x="6785168" y="1272312"/>
                <a:ext cx="4230286" cy="2098075"/>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4400" b="0" i="0" smtClean="0">
                          <a:latin typeface="Cambria Math" panose="02040503050406030204" pitchFamily="18" charset="0"/>
                        </a:rPr>
                        <m:t>b</m:t>
                      </m:r>
                      <m:r>
                        <a:rPr lang="en-US" sz="4400" b="0" i="0" smtClean="0">
                          <a:latin typeface="Cambria Math" panose="02040503050406030204" pitchFamily="18" charset="0"/>
                        </a:rPr>
                        <m:t>) </m:t>
                      </m:r>
                      <m:r>
                        <a:rPr lang="en-US" sz="4400" b="0" i="1" smtClean="0">
                          <a:latin typeface="Cambria Math" panose="02040503050406030204" pitchFamily="18" charset="0"/>
                        </a:rPr>
                        <m:t>2</m:t>
                      </m:r>
                      <m:r>
                        <a:rPr lang="en-US" sz="4400" b="0" i="0" smtClean="0">
                          <a:latin typeface="Cambria Math" panose="02040503050406030204" pitchFamily="18" charset="0"/>
                        </a:rPr>
                        <m:t>− </m:t>
                      </m:r>
                      <m:f>
                        <m:fPr>
                          <m:ctrlPr>
                            <a:rPr lang="en-US" sz="4400" i="1">
                              <a:latin typeface="Cambria Math" panose="02040503050406030204" pitchFamily="18" charset="0"/>
                            </a:rPr>
                          </m:ctrlPr>
                        </m:fPr>
                        <m:num>
                          <m:r>
                            <a:rPr lang="en-US" sz="4400" b="0" i="0" smtClean="0">
                              <a:latin typeface="Cambria Math" panose="02040503050406030204" pitchFamily="18" charset="0"/>
                            </a:rPr>
                            <m:t>3</m:t>
                          </m:r>
                        </m:num>
                        <m:den>
                          <m:r>
                            <a:rPr lang="en-US" sz="4400" b="0" i="0" smtClean="0">
                              <a:latin typeface="Cambria Math" panose="02040503050406030204" pitchFamily="18" charset="0"/>
                            </a:rPr>
                            <m:t>5</m:t>
                          </m:r>
                        </m:den>
                      </m:f>
                      <m:r>
                        <a:rPr lang="en-US" sz="4400" b="0" i="0" smtClean="0">
                          <a:latin typeface="Cambria Math" panose="02040503050406030204" pitchFamily="18" charset="0"/>
                        </a:rPr>
                        <m:t>+ </m:t>
                      </m:r>
                      <m:f>
                        <m:fPr>
                          <m:ctrlPr>
                            <a:rPr lang="en-US" sz="4400" i="1">
                              <a:latin typeface="Cambria Math" panose="02040503050406030204" pitchFamily="18" charset="0"/>
                            </a:rPr>
                          </m:ctrlPr>
                        </m:fPr>
                        <m:num>
                          <m:r>
                            <a:rPr lang="en-US" sz="4400" b="0" i="0" smtClean="0">
                              <a:latin typeface="Cambria Math" panose="02040503050406030204" pitchFamily="18" charset="0"/>
                            </a:rPr>
                            <m:t>8</m:t>
                          </m:r>
                        </m:num>
                        <m:den>
                          <m:r>
                            <a:rPr lang="en-US" sz="4400" b="0" i="0" smtClean="0">
                              <a:latin typeface="Cambria Math" panose="02040503050406030204" pitchFamily="18" charset="0"/>
                            </a:rPr>
                            <m:t>15</m:t>
                          </m:r>
                        </m:den>
                      </m:f>
                    </m:oMath>
                  </m:oMathPara>
                </a14:m>
                <a:endParaRPr lang="en-US" sz="4400">
                  <a:latin typeface="+mj-lt"/>
                </a:endParaRPr>
              </a:p>
            </p:txBody>
          </p:sp>
        </mc:Choice>
        <mc:Fallback xmlns="">
          <p:sp>
            <p:nvSpPr>
              <p:cNvPr id="2" name="TextBox 1">
                <a:extLst>
                  <a:ext uri="{FF2B5EF4-FFF2-40B4-BE49-F238E27FC236}">
                    <a16:creationId xmlns:a16="http://schemas.microsoft.com/office/drawing/2014/main" id="{1D47B729-62E1-9381-4916-979CC48ED994}"/>
                  </a:ext>
                </a:extLst>
              </p:cNvPr>
              <p:cNvSpPr txBox="1">
                <a:spLocks noRot="1" noChangeAspect="1" noMove="1" noResize="1" noEditPoints="1" noAdjustHandles="1" noChangeArrowheads="1" noChangeShapeType="1" noTextEdit="1"/>
              </p:cNvSpPr>
              <p:nvPr/>
            </p:nvSpPr>
            <p:spPr>
              <a:xfrm>
                <a:off x="6785168" y="1272312"/>
                <a:ext cx="4230286" cy="20980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435E24F-DED2-5688-C6D3-85579AC119F5}"/>
                  </a:ext>
                </a:extLst>
              </p:cNvPr>
              <p:cNvSpPr txBox="1"/>
              <p:nvPr/>
            </p:nvSpPr>
            <p:spPr>
              <a:xfrm>
                <a:off x="3709744" y="3508260"/>
                <a:ext cx="5763440" cy="2077428"/>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4400" b="0" i="0" smtClean="0">
                          <a:latin typeface="Cambria Math" panose="02040503050406030204" pitchFamily="18" charset="0"/>
                        </a:rPr>
                        <m:t>c</m:t>
                      </m:r>
                      <m:r>
                        <a:rPr lang="en-US" sz="4400" b="0" i="0" smtClean="0">
                          <a:latin typeface="Cambria Math" panose="02040503050406030204" pitchFamily="18" charset="0"/>
                        </a:rPr>
                        <m:t>) </m:t>
                      </m:r>
                      <m:f>
                        <m:fPr>
                          <m:ctrlPr>
                            <a:rPr lang="en-US" sz="4400" i="1" smtClean="0">
                              <a:latin typeface="Cambria Math" panose="02040503050406030204" pitchFamily="18" charset="0"/>
                            </a:rPr>
                          </m:ctrlPr>
                        </m:fPr>
                        <m:num>
                          <m:r>
                            <a:rPr lang="en-US" sz="4400" b="0" i="0" smtClean="0">
                              <a:latin typeface="Cambria Math" panose="02040503050406030204" pitchFamily="18" charset="0"/>
                            </a:rPr>
                            <m:t>9</m:t>
                          </m:r>
                        </m:num>
                        <m:den>
                          <m:r>
                            <a:rPr lang="en-US" sz="4400" b="0" i="0" smtClean="0">
                              <a:latin typeface="Cambria Math" panose="02040503050406030204" pitchFamily="18" charset="0"/>
                            </a:rPr>
                            <m:t>8</m:t>
                          </m:r>
                        </m:den>
                      </m:f>
                      <m:r>
                        <a:rPr lang="en-US" sz="4400" b="0" i="0" smtClean="0">
                          <a:latin typeface="Cambria Math" panose="02040503050406030204" pitchFamily="18" charset="0"/>
                        </a:rPr>
                        <m:t>−(</m:t>
                      </m:r>
                      <m:f>
                        <m:fPr>
                          <m:ctrlPr>
                            <a:rPr lang="en-US" sz="4400" i="1">
                              <a:latin typeface="Cambria Math" panose="02040503050406030204" pitchFamily="18" charset="0"/>
                            </a:rPr>
                          </m:ctrlPr>
                        </m:fPr>
                        <m:num>
                          <m:r>
                            <a:rPr lang="en-US" sz="4400" b="0" i="0" smtClean="0">
                              <a:latin typeface="Cambria Math" panose="02040503050406030204" pitchFamily="18" charset="0"/>
                            </a:rPr>
                            <m:t>11</m:t>
                          </m:r>
                        </m:num>
                        <m:den>
                          <m:r>
                            <a:rPr lang="en-US" sz="4400" b="0" i="0" smtClean="0">
                              <a:latin typeface="Cambria Math" panose="02040503050406030204" pitchFamily="18" charset="0"/>
                            </a:rPr>
                            <m:t>8</m:t>
                          </m:r>
                        </m:den>
                      </m:f>
                      <m:r>
                        <a:rPr lang="en-US" sz="4400" b="0" i="0" smtClean="0">
                          <a:latin typeface="Cambria Math" panose="02040503050406030204" pitchFamily="18" charset="0"/>
                        </a:rPr>
                        <m:t>− </m:t>
                      </m:r>
                      <m:f>
                        <m:fPr>
                          <m:ctrlPr>
                            <a:rPr lang="en-US" sz="4400" i="1">
                              <a:latin typeface="Cambria Math" panose="02040503050406030204" pitchFamily="18" charset="0"/>
                            </a:rPr>
                          </m:ctrlPr>
                        </m:fPr>
                        <m:num>
                          <m:r>
                            <a:rPr lang="en-US" sz="4400" b="0" i="0" smtClean="0">
                              <a:latin typeface="Cambria Math" panose="02040503050406030204" pitchFamily="18" charset="0"/>
                            </a:rPr>
                            <m:t>19</m:t>
                          </m:r>
                        </m:num>
                        <m:den>
                          <m:r>
                            <a:rPr lang="en-US" sz="4400" b="0" i="0" smtClean="0">
                              <a:latin typeface="Cambria Math" panose="02040503050406030204" pitchFamily="18" charset="0"/>
                            </a:rPr>
                            <m:t>32</m:t>
                          </m:r>
                        </m:den>
                      </m:f>
                      <m:r>
                        <a:rPr lang="en-US" sz="4400" b="0" i="1" smtClean="0">
                          <a:latin typeface="Cambria Math" panose="02040503050406030204" pitchFamily="18" charset="0"/>
                        </a:rPr>
                        <m:t>)</m:t>
                      </m:r>
                    </m:oMath>
                  </m:oMathPara>
                </a14:m>
                <a:endParaRPr lang="en-US" sz="4400">
                  <a:latin typeface="+mj-lt"/>
                </a:endParaRPr>
              </a:p>
            </p:txBody>
          </p:sp>
        </mc:Choice>
        <mc:Fallback xmlns="">
          <p:sp>
            <p:nvSpPr>
              <p:cNvPr id="5" name="TextBox 4">
                <a:extLst>
                  <a:ext uri="{FF2B5EF4-FFF2-40B4-BE49-F238E27FC236}">
                    <a16:creationId xmlns:a16="http://schemas.microsoft.com/office/drawing/2014/main" id="{A435E24F-DED2-5688-C6D3-85579AC119F5}"/>
                  </a:ext>
                </a:extLst>
              </p:cNvPr>
              <p:cNvSpPr txBox="1">
                <a:spLocks noRot="1" noChangeAspect="1" noMove="1" noResize="1" noEditPoints="1" noAdjustHandles="1" noChangeArrowheads="1" noChangeShapeType="1" noTextEdit="1"/>
              </p:cNvSpPr>
              <p:nvPr/>
            </p:nvSpPr>
            <p:spPr>
              <a:xfrm>
                <a:off x="3709744" y="3508260"/>
                <a:ext cx="5763440" cy="2077428"/>
              </a:xfrm>
              <a:prstGeom prst="rect">
                <a:avLst/>
              </a:prstGeom>
              <a:blipFill>
                <a:blip r:embed="rId5"/>
                <a:stretch>
                  <a:fillRect/>
                </a:stretch>
              </a:blipFill>
            </p:spPr>
            <p:txBody>
              <a:bodyPr/>
              <a:lstStyle/>
              <a:p>
                <a:r>
                  <a:rPr lang="en-US">
                    <a:noFill/>
                  </a:rPr>
                  <a:t> </a:t>
                </a:r>
              </a:p>
            </p:txBody>
          </p:sp>
        </mc:Fallback>
      </mc:AlternateContent>
      <p:sp>
        <p:nvSpPr>
          <p:cNvPr id="7" name="Arrow: Right 6">
            <a:hlinkClick r:id="" action="ppaction://hlinkshowjump?jump=nextslide"/>
            <a:extLst>
              <a:ext uri="{FF2B5EF4-FFF2-40B4-BE49-F238E27FC236}">
                <a16:creationId xmlns:a16="http://schemas.microsoft.com/office/drawing/2014/main" id="{FEB06D9B-68C4-74C5-C99C-C4C3662DDF34}"/>
              </a:ext>
            </a:extLst>
          </p:cNvPr>
          <p:cNvSpPr/>
          <p:nvPr/>
        </p:nvSpPr>
        <p:spPr>
          <a:xfrm>
            <a:off x="4824814" y="5702443"/>
            <a:ext cx="1749881" cy="5752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mn-ea"/>
                <a:cs typeface="+mn-cs"/>
                <a:sym typeface="Arial"/>
              </a:rPr>
              <a:t>Next</a:t>
            </a:r>
          </a:p>
        </p:txBody>
      </p:sp>
    </p:spTree>
    <p:extLst>
      <p:ext uri="{BB962C8B-B14F-4D97-AF65-F5344CB8AC3E}">
        <p14:creationId xmlns:p14="http://schemas.microsoft.com/office/powerpoint/2010/main" val="363595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938394" y="745761"/>
            <a:ext cx="7870476" cy="707886"/>
          </a:xfrm>
          <a:prstGeom prst="rect">
            <a:avLst/>
          </a:prstGeom>
          <a:noFill/>
        </p:spPr>
        <p:txBody>
          <a:bodyPr wrap="square" rtlCol="0">
            <a:spAutoFit/>
          </a:bodyPr>
          <a:lstStyle/>
          <a:p>
            <a:pPr lvl="2" algn="just"/>
            <a:r>
              <a:rPr lang="en-US" sz="4000" b="1">
                <a:latin typeface="+mj-lt"/>
                <a:ea typeface="Cambria Math" panose="02040503050406030204" pitchFamily="18" charset="0"/>
              </a:rPr>
              <a:t>2. Tính giá trị của biểu thức.</a:t>
            </a:r>
            <a:endParaRPr lang="vi-VN" sz="4000" b="1">
              <a:latin typeface="+mj-lt"/>
              <a:ea typeface="Cambria Math" panose="020405030504060302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8CD03AB-2F35-3120-1C44-B863C30421B7}"/>
                  </a:ext>
                </a:extLst>
              </p:cNvPr>
              <p:cNvSpPr txBox="1"/>
              <p:nvPr/>
            </p:nvSpPr>
            <p:spPr>
              <a:xfrm>
                <a:off x="1146386" y="1272312"/>
                <a:ext cx="4230286" cy="2098075"/>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4400" b="0" i="0" smtClean="0">
                          <a:latin typeface="Cambria Math" panose="02040503050406030204" pitchFamily="18" charset="0"/>
                        </a:rPr>
                        <m:t>a</m:t>
                      </m:r>
                      <m:r>
                        <a:rPr lang="en-US" sz="4400" b="0" i="0" smtClean="0">
                          <a:latin typeface="Cambria Math" panose="02040503050406030204" pitchFamily="18" charset="0"/>
                        </a:rPr>
                        <m:t>) </m:t>
                      </m:r>
                      <m:f>
                        <m:fPr>
                          <m:ctrlPr>
                            <a:rPr lang="en-US" sz="4400" i="1" smtClean="0">
                              <a:latin typeface="Cambria Math" panose="02040503050406030204" pitchFamily="18" charset="0"/>
                            </a:rPr>
                          </m:ctrlPr>
                        </m:fPr>
                        <m:num>
                          <m:r>
                            <a:rPr lang="en-US" sz="4400" b="0" i="0" smtClean="0">
                              <a:latin typeface="Cambria Math" panose="02040503050406030204" pitchFamily="18" charset="0"/>
                            </a:rPr>
                            <m:t>4</m:t>
                          </m:r>
                        </m:num>
                        <m:den>
                          <m:r>
                            <a:rPr lang="en-US" sz="4400" b="0" i="0" smtClean="0">
                              <a:latin typeface="Cambria Math" panose="02040503050406030204" pitchFamily="18" charset="0"/>
                            </a:rPr>
                            <m:t>9</m:t>
                          </m:r>
                        </m:den>
                      </m:f>
                      <m:r>
                        <a:rPr lang="en-US" sz="4400" b="0" i="0" smtClean="0">
                          <a:latin typeface="Cambria Math" panose="02040503050406030204" pitchFamily="18" charset="0"/>
                        </a:rPr>
                        <m:t>+ </m:t>
                      </m:r>
                      <m:f>
                        <m:fPr>
                          <m:ctrlPr>
                            <a:rPr lang="en-US" sz="4400" i="1">
                              <a:latin typeface="Cambria Math" panose="02040503050406030204" pitchFamily="18" charset="0"/>
                            </a:rPr>
                          </m:ctrlPr>
                        </m:fPr>
                        <m:num>
                          <m:r>
                            <a:rPr lang="en-US" sz="4400" b="0" i="0" smtClean="0">
                              <a:latin typeface="Cambria Math" panose="02040503050406030204" pitchFamily="18" charset="0"/>
                            </a:rPr>
                            <m:t>2</m:t>
                          </m:r>
                        </m:num>
                        <m:den>
                          <m:r>
                            <a:rPr lang="en-US" sz="4400" b="0" i="0" smtClean="0">
                              <a:latin typeface="Cambria Math" panose="02040503050406030204" pitchFamily="18" charset="0"/>
                            </a:rPr>
                            <m:t>9</m:t>
                          </m:r>
                        </m:den>
                      </m:f>
                      <m:r>
                        <a:rPr lang="en-US" sz="4400" b="0" i="0" smtClean="0">
                          <a:latin typeface="Cambria Math" panose="02040503050406030204" pitchFamily="18" charset="0"/>
                        </a:rPr>
                        <m:t>−</m:t>
                      </m:r>
                      <m:f>
                        <m:fPr>
                          <m:ctrlPr>
                            <a:rPr lang="en-US" sz="4400" i="1">
                              <a:latin typeface="Cambria Math" panose="02040503050406030204" pitchFamily="18" charset="0"/>
                            </a:rPr>
                          </m:ctrlPr>
                        </m:fPr>
                        <m:num>
                          <m:r>
                            <a:rPr lang="en-US" sz="4400" b="0" i="0" smtClean="0">
                              <a:latin typeface="Cambria Math" panose="02040503050406030204" pitchFamily="18" charset="0"/>
                            </a:rPr>
                            <m:t>5</m:t>
                          </m:r>
                        </m:num>
                        <m:den>
                          <m:r>
                            <a:rPr lang="en-US" sz="4400" b="0" i="0" smtClean="0">
                              <a:latin typeface="Cambria Math" panose="02040503050406030204" pitchFamily="18" charset="0"/>
                            </a:rPr>
                            <m:t>18</m:t>
                          </m:r>
                        </m:den>
                      </m:f>
                    </m:oMath>
                  </m:oMathPara>
                </a14:m>
                <a:endParaRPr lang="en-US" sz="4400">
                  <a:latin typeface="+mj-lt"/>
                </a:endParaRPr>
              </a:p>
            </p:txBody>
          </p:sp>
        </mc:Choice>
        <mc:Fallback xmlns="">
          <p:sp>
            <p:nvSpPr>
              <p:cNvPr id="4" name="TextBox 3">
                <a:extLst>
                  <a:ext uri="{FF2B5EF4-FFF2-40B4-BE49-F238E27FC236}">
                    <a16:creationId xmlns:a16="http://schemas.microsoft.com/office/drawing/2014/main" id="{78CD03AB-2F35-3120-1C44-B863C30421B7}"/>
                  </a:ext>
                </a:extLst>
              </p:cNvPr>
              <p:cNvSpPr txBox="1">
                <a:spLocks noRot="1" noChangeAspect="1" noMove="1" noResize="1" noEditPoints="1" noAdjustHandles="1" noChangeArrowheads="1" noChangeShapeType="1" noTextEdit="1"/>
              </p:cNvSpPr>
              <p:nvPr/>
            </p:nvSpPr>
            <p:spPr>
              <a:xfrm>
                <a:off x="1146386" y="1272312"/>
                <a:ext cx="4230286" cy="20980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0A8AEF9-AE84-BB75-A404-34C8C1DF5A8D}"/>
                  </a:ext>
                </a:extLst>
              </p:cNvPr>
              <p:cNvSpPr txBox="1"/>
              <p:nvPr/>
            </p:nvSpPr>
            <p:spPr>
              <a:xfrm>
                <a:off x="4977628" y="1272311"/>
                <a:ext cx="3087380" cy="2098075"/>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400" b="0" i="0" smtClean="0">
                          <a:latin typeface="Cambria Math" panose="02040503050406030204" pitchFamily="18" charset="0"/>
                        </a:rPr>
                        <m:t>=</m:t>
                      </m:r>
                      <m:f>
                        <m:fPr>
                          <m:ctrlPr>
                            <a:rPr lang="en-US" sz="4400" i="1" smtClean="0">
                              <a:latin typeface="Cambria Math" panose="02040503050406030204" pitchFamily="18" charset="0"/>
                            </a:rPr>
                          </m:ctrlPr>
                        </m:fPr>
                        <m:num>
                          <m:r>
                            <a:rPr lang="en-US" sz="4400" b="0" i="0" smtClean="0">
                              <a:latin typeface="Cambria Math" panose="02040503050406030204" pitchFamily="18" charset="0"/>
                            </a:rPr>
                            <m:t>6</m:t>
                          </m:r>
                        </m:num>
                        <m:den>
                          <m:r>
                            <a:rPr lang="en-US" sz="4400" b="0" i="0" smtClean="0">
                              <a:latin typeface="Cambria Math" panose="02040503050406030204" pitchFamily="18" charset="0"/>
                            </a:rPr>
                            <m:t>9</m:t>
                          </m:r>
                        </m:den>
                      </m:f>
                      <m:r>
                        <a:rPr lang="en-US" sz="4400" b="0" i="0" smtClean="0">
                          <a:latin typeface="Cambria Math" panose="02040503050406030204" pitchFamily="18" charset="0"/>
                        </a:rPr>
                        <m:t>− </m:t>
                      </m:r>
                      <m:f>
                        <m:fPr>
                          <m:ctrlPr>
                            <a:rPr lang="en-US" sz="4400" i="1">
                              <a:latin typeface="Cambria Math" panose="02040503050406030204" pitchFamily="18" charset="0"/>
                            </a:rPr>
                          </m:ctrlPr>
                        </m:fPr>
                        <m:num>
                          <m:r>
                            <a:rPr lang="en-US" sz="4400" b="0" i="0" smtClean="0">
                              <a:latin typeface="Cambria Math" panose="02040503050406030204" pitchFamily="18" charset="0"/>
                            </a:rPr>
                            <m:t>5</m:t>
                          </m:r>
                        </m:num>
                        <m:den>
                          <m:r>
                            <a:rPr lang="en-US" sz="4400" b="0" i="0" smtClean="0">
                              <a:latin typeface="Cambria Math" panose="02040503050406030204" pitchFamily="18" charset="0"/>
                            </a:rPr>
                            <m:t>18</m:t>
                          </m:r>
                        </m:den>
                      </m:f>
                    </m:oMath>
                  </m:oMathPara>
                </a14:m>
                <a:endParaRPr lang="en-US" sz="4400">
                  <a:latin typeface="+mj-lt"/>
                </a:endParaRPr>
              </a:p>
            </p:txBody>
          </p:sp>
        </mc:Choice>
        <mc:Fallback xmlns="">
          <p:sp>
            <p:nvSpPr>
              <p:cNvPr id="6" name="TextBox 5">
                <a:extLst>
                  <a:ext uri="{FF2B5EF4-FFF2-40B4-BE49-F238E27FC236}">
                    <a16:creationId xmlns:a16="http://schemas.microsoft.com/office/drawing/2014/main" id="{60A8AEF9-AE84-BB75-A404-34C8C1DF5A8D}"/>
                  </a:ext>
                </a:extLst>
              </p:cNvPr>
              <p:cNvSpPr txBox="1">
                <a:spLocks noRot="1" noChangeAspect="1" noMove="1" noResize="1" noEditPoints="1" noAdjustHandles="1" noChangeArrowheads="1" noChangeShapeType="1" noTextEdit="1"/>
              </p:cNvSpPr>
              <p:nvPr/>
            </p:nvSpPr>
            <p:spPr>
              <a:xfrm>
                <a:off x="4977628" y="1272311"/>
                <a:ext cx="3087380" cy="20980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B2E8CC7-6066-4712-5B33-01C9C7F522BE}"/>
                  </a:ext>
                </a:extLst>
              </p:cNvPr>
              <p:cNvSpPr txBox="1"/>
              <p:nvPr/>
            </p:nvSpPr>
            <p:spPr>
              <a:xfrm>
                <a:off x="4977628" y="3009671"/>
                <a:ext cx="3087380" cy="2098075"/>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400" b="0" i="0" smtClean="0">
                          <a:latin typeface="Cambria Math" panose="02040503050406030204" pitchFamily="18" charset="0"/>
                        </a:rPr>
                        <m:t>=</m:t>
                      </m:r>
                      <m:f>
                        <m:fPr>
                          <m:ctrlPr>
                            <a:rPr lang="en-US" sz="4400" i="1" smtClean="0">
                              <a:latin typeface="Cambria Math" panose="02040503050406030204" pitchFamily="18" charset="0"/>
                            </a:rPr>
                          </m:ctrlPr>
                        </m:fPr>
                        <m:num>
                          <m:r>
                            <a:rPr lang="en-US" sz="4400" b="0" i="0" smtClean="0">
                              <a:latin typeface="Cambria Math" panose="02040503050406030204" pitchFamily="18" charset="0"/>
                            </a:rPr>
                            <m:t>12</m:t>
                          </m:r>
                        </m:num>
                        <m:den>
                          <m:r>
                            <a:rPr lang="en-US" sz="4400" b="0" i="0" smtClean="0">
                              <a:latin typeface="Cambria Math" panose="02040503050406030204" pitchFamily="18" charset="0"/>
                            </a:rPr>
                            <m:t>18</m:t>
                          </m:r>
                        </m:den>
                      </m:f>
                      <m:r>
                        <a:rPr lang="en-US" sz="4400" b="0" i="0" smtClean="0">
                          <a:latin typeface="Cambria Math" panose="02040503050406030204" pitchFamily="18" charset="0"/>
                        </a:rPr>
                        <m:t>− </m:t>
                      </m:r>
                      <m:f>
                        <m:fPr>
                          <m:ctrlPr>
                            <a:rPr lang="en-US" sz="4400" i="1">
                              <a:latin typeface="Cambria Math" panose="02040503050406030204" pitchFamily="18" charset="0"/>
                            </a:rPr>
                          </m:ctrlPr>
                        </m:fPr>
                        <m:num>
                          <m:r>
                            <a:rPr lang="en-US" sz="4400" b="0" i="0" smtClean="0">
                              <a:latin typeface="Cambria Math" panose="02040503050406030204" pitchFamily="18" charset="0"/>
                            </a:rPr>
                            <m:t>5</m:t>
                          </m:r>
                        </m:num>
                        <m:den>
                          <m:r>
                            <a:rPr lang="en-US" sz="4400" b="0" i="0" smtClean="0">
                              <a:latin typeface="Cambria Math" panose="02040503050406030204" pitchFamily="18" charset="0"/>
                            </a:rPr>
                            <m:t>18</m:t>
                          </m:r>
                        </m:den>
                      </m:f>
                    </m:oMath>
                  </m:oMathPara>
                </a14:m>
                <a:endParaRPr lang="en-US" sz="4400">
                  <a:latin typeface="+mj-lt"/>
                </a:endParaRPr>
              </a:p>
            </p:txBody>
          </p:sp>
        </mc:Choice>
        <mc:Fallback xmlns="">
          <p:sp>
            <p:nvSpPr>
              <p:cNvPr id="7" name="TextBox 6">
                <a:extLst>
                  <a:ext uri="{FF2B5EF4-FFF2-40B4-BE49-F238E27FC236}">
                    <a16:creationId xmlns:a16="http://schemas.microsoft.com/office/drawing/2014/main" id="{9B2E8CC7-6066-4712-5B33-01C9C7F522BE}"/>
                  </a:ext>
                </a:extLst>
              </p:cNvPr>
              <p:cNvSpPr txBox="1">
                <a:spLocks noRot="1" noChangeAspect="1" noMove="1" noResize="1" noEditPoints="1" noAdjustHandles="1" noChangeArrowheads="1" noChangeShapeType="1" noTextEdit="1"/>
              </p:cNvSpPr>
              <p:nvPr/>
            </p:nvSpPr>
            <p:spPr>
              <a:xfrm>
                <a:off x="4977628" y="3009671"/>
                <a:ext cx="3087380" cy="20980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08B344B-2226-EE23-A775-EF8B787D5FCC}"/>
                  </a:ext>
                </a:extLst>
              </p:cNvPr>
              <p:cNvSpPr txBox="1"/>
              <p:nvPr/>
            </p:nvSpPr>
            <p:spPr>
              <a:xfrm>
                <a:off x="4977628" y="4565695"/>
                <a:ext cx="3087380" cy="2098075"/>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400" b="0" i="0" smtClean="0">
                          <a:latin typeface="Cambria Math" panose="02040503050406030204" pitchFamily="18" charset="0"/>
                        </a:rPr>
                        <m:t>=</m:t>
                      </m:r>
                      <m:f>
                        <m:fPr>
                          <m:ctrlPr>
                            <a:rPr lang="en-US" sz="4400" b="1" i="1" smtClean="0">
                              <a:solidFill>
                                <a:srgbClr val="C00000"/>
                              </a:solidFill>
                              <a:latin typeface="Cambria Math" panose="02040503050406030204" pitchFamily="18" charset="0"/>
                            </a:rPr>
                          </m:ctrlPr>
                        </m:fPr>
                        <m:num>
                          <m:r>
                            <a:rPr lang="en-US" sz="4400" b="1" i="0" smtClean="0">
                              <a:solidFill>
                                <a:srgbClr val="C00000"/>
                              </a:solidFill>
                              <a:latin typeface="Cambria Math" panose="02040503050406030204" pitchFamily="18" charset="0"/>
                            </a:rPr>
                            <m:t>𝟕</m:t>
                          </m:r>
                        </m:num>
                        <m:den>
                          <m:r>
                            <a:rPr lang="en-US" sz="4400" b="1" i="0" smtClean="0">
                              <a:solidFill>
                                <a:srgbClr val="C00000"/>
                              </a:solidFill>
                              <a:latin typeface="Cambria Math" panose="02040503050406030204" pitchFamily="18" charset="0"/>
                            </a:rPr>
                            <m:t>𝟏𝟖</m:t>
                          </m:r>
                        </m:den>
                      </m:f>
                    </m:oMath>
                  </m:oMathPara>
                </a14:m>
                <a:endParaRPr lang="en-US" sz="4400" b="1">
                  <a:latin typeface="+mj-lt"/>
                </a:endParaRPr>
              </a:p>
            </p:txBody>
          </p:sp>
        </mc:Choice>
        <mc:Fallback xmlns="">
          <p:sp>
            <p:nvSpPr>
              <p:cNvPr id="8" name="TextBox 7">
                <a:extLst>
                  <a:ext uri="{FF2B5EF4-FFF2-40B4-BE49-F238E27FC236}">
                    <a16:creationId xmlns:a16="http://schemas.microsoft.com/office/drawing/2014/main" id="{808B344B-2226-EE23-A775-EF8B787D5FCC}"/>
                  </a:ext>
                </a:extLst>
              </p:cNvPr>
              <p:cNvSpPr txBox="1">
                <a:spLocks noRot="1" noChangeAspect="1" noMove="1" noResize="1" noEditPoints="1" noAdjustHandles="1" noChangeArrowheads="1" noChangeShapeType="1" noTextEdit="1"/>
              </p:cNvSpPr>
              <p:nvPr/>
            </p:nvSpPr>
            <p:spPr>
              <a:xfrm>
                <a:off x="4977628" y="4565695"/>
                <a:ext cx="3087380" cy="2098075"/>
              </a:xfrm>
              <a:prstGeom prst="rect">
                <a:avLst/>
              </a:prstGeom>
              <a:blipFill>
                <a:blip r:embed="rId6"/>
                <a:stretch>
                  <a:fillRect/>
                </a:stretch>
              </a:blipFill>
            </p:spPr>
            <p:txBody>
              <a:bodyPr/>
              <a:lstStyle/>
              <a:p>
                <a:r>
                  <a:rPr lang="en-US">
                    <a:noFill/>
                  </a:rPr>
                  <a:t> </a:t>
                </a:r>
              </a:p>
            </p:txBody>
          </p:sp>
        </mc:Fallback>
      </mc:AlternateContent>
      <p:sp>
        <p:nvSpPr>
          <p:cNvPr id="9" name="Arrow: Right 8">
            <a:hlinkClick r:id="" action="ppaction://hlinkshowjump?jump=nextslide"/>
            <a:extLst>
              <a:ext uri="{FF2B5EF4-FFF2-40B4-BE49-F238E27FC236}">
                <a16:creationId xmlns:a16="http://schemas.microsoft.com/office/drawing/2014/main" id="{4CEF7727-81EB-B663-78CD-2CBE296CD0E1}"/>
              </a:ext>
            </a:extLst>
          </p:cNvPr>
          <p:cNvSpPr/>
          <p:nvPr/>
        </p:nvSpPr>
        <p:spPr>
          <a:xfrm>
            <a:off x="9159070" y="5921899"/>
            <a:ext cx="1749881" cy="5752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mn-ea"/>
                <a:cs typeface="+mn-cs"/>
                <a:sym typeface="Arial"/>
              </a:rPr>
              <a:t>Next</a:t>
            </a:r>
          </a:p>
        </p:txBody>
      </p:sp>
    </p:spTree>
    <p:extLst>
      <p:ext uri="{BB962C8B-B14F-4D97-AF65-F5344CB8AC3E}">
        <p14:creationId xmlns:p14="http://schemas.microsoft.com/office/powerpoint/2010/main" val="188084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1D8BF678-4BE9-41DA-B993-D3780FA1E261}:375"/>
</p:tagLst>
</file>

<file path=ppt/theme/theme1.xml><?xml version="1.0" encoding="utf-8"?>
<a:theme xmlns:a="http://schemas.openxmlformats.org/drawingml/2006/main" name="Colors and Descriptions of Objects - Spanish - Foreign Language - 4th Grade by Slidesgo">
  <a:themeElements>
    <a:clrScheme name="Simple Light">
      <a:dk1>
        <a:srgbClr val="333333"/>
      </a:dk1>
      <a:lt1>
        <a:srgbClr val="FFFCEF"/>
      </a:lt1>
      <a:dk2>
        <a:srgbClr val="2E5EC9"/>
      </a:dk2>
      <a:lt2>
        <a:srgbClr val="FF5D50"/>
      </a:lt2>
      <a:accent1>
        <a:srgbClr val="FED351"/>
      </a:accent1>
      <a:accent2>
        <a:srgbClr val="19CEA2"/>
      </a:accent2>
      <a:accent3>
        <a:srgbClr val="FF7468"/>
      </a:accent3>
      <a:accent4>
        <a:srgbClr val="FF9BBB"/>
      </a:accent4>
      <a:accent5>
        <a:srgbClr val="0C7AE8"/>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nitheme Template">
  <a:themeElements>
    <a:clrScheme name="Simple Light">
      <a:dk1>
        <a:srgbClr val="191919"/>
      </a:dk1>
      <a:lt1>
        <a:srgbClr val="3D632E"/>
      </a:lt1>
      <a:dk2>
        <a:srgbClr val="FFF8CD"/>
      </a:dk2>
      <a:lt2>
        <a:srgbClr val="EDC51D"/>
      </a:lt2>
      <a:accent1>
        <a:srgbClr val="FFDC46"/>
      </a:accent1>
      <a:accent2>
        <a:srgbClr val="FD9F3C"/>
      </a:accent2>
      <a:accent3>
        <a:srgbClr val="AB2634"/>
      </a:accent3>
      <a:accent4>
        <a:srgbClr val="EB6075"/>
      </a:accent4>
      <a:accent5>
        <a:srgbClr val="789075"/>
      </a:accent5>
      <a:accent6>
        <a:srgbClr val="885C25"/>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q4aate">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6651</TotalTime>
  <Words>311</Words>
  <Application>Microsoft Office PowerPoint</Application>
  <PresentationFormat>Custom</PresentationFormat>
  <Paragraphs>96</Paragraphs>
  <Slides>17</Slides>
  <Notes>15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17</vt:i4>
      </vt:variant>
    </vt:vector>
  </HeadingPairs>
  <TitlesOfParts>
    <vt:vector size="30" baseType="lpstr">
      <vt:lpstr>Arial</vt:lpstr>
      <vt:lpstr>Bayon</vt:lpstr>
      <vt:lpstr>Calibri</vt:lpstr>
      <vt:lpstr>Cambria Math</vt:lpstr>
      <vt:lpstr>Catamaran</vt:lpstr>
      <vt:lpstr>DM Sans</vt:lpstr>
      <vt:lpstr>Paytone One</vt:lpstr>
      <vt:lpstr>Times New Roman</vt:lpstr>
      <vt:lpstr>Wingdings</vt:lpstr>
      <vt:lpstr>华康少女文字W5(P)</vt:lpstr>
      <vt:lpstr>Colors and Descriptions of Objects - Spanish - Foreign Language - 4th Grade by Slidesgo</vt:lpstr>
      <vt:lpstr>Minitheme Template</vt:lpstr>
      <vt:lpstr>Office 主题</vt:lpstr>
      <vt:lpstr>TOÁN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inglés básico para hispanohablantes</dc:title>
  <dc:creator>ADMIN</dc:creator>
  <cp:lastModifiedBy>STD_DELL</cp:lastModifiedBy>
  <cp:revision>589</cp:revision>
  <dcterms:modified xsi:type="dcterms:W3CDTF">2025-05-12T08:42:25Z</dcterms:modified>
</cp:coreProperties>
</file>