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2" r:id="rId1"/>
  </p:sldMasterIdLst>
  <p:notesMasterIdLst>
    <p:notesMasterId r:id="rId16"/>
  </p:notesMasterIdLst>
  <p:sldIdLst>
    <p:sldId id="847" r:id="rId2"/>
    <p:sldId id="319" r:id="rId3"/>
    <p:sldId id="1028" r:id="rId4"/>
    <p:sldId id="1029" r:id="rId5"/>
    <p:sldId id="1049" r:id="rId6"/>
    <p:sldId id="1039" r:id="rId7"/>
    <p:sldId id="1053" r:id="rId8"/>
    <p:sldId id="1048" r:id="rId9"/>
    <p:sldId id="1045" r:id="rId10"/>
    <p:sldId id="988" r:id="rId11"/>
    <p:sldId id="1050" r:id="rId12"/>
    <p:sldId id="1054" r:id="rId13"/>
    <p:sldId id="1055" r:id="rId14"/>
    <p:sldId id="1022" r:id="rId15"/>
  </p:sldIdLst>
  <p:sldSz cx="12161838" cy="6858000"/>
  <p:notesSz cx="6858000" cy="9144000"/>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CEF"/>
    <a:srgbClr val="FFFFFF"/>
    <a:srgbClr val="F1EFE8"/>
    <a:srgbClr val="FED43E"/>
    <a:srgbClr val="EEECE5"/>
    <a:srgbClr val="FFFF99"/>
    <a:srgbClr val="F8E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79" autoAdjust="0"/>
  </p:normalViewPr>
  <p:slideViewPr>
    <p:cSldViewPr snapToGrid="0">
      <p:cViewPr varScale="1">
        <p:scale>
          <a:sx n="75" d="100"/>
          <a:sy n="75" d="100"/>
        </p:scale>
        <p:origin x="878" y="-317"/>
      </p:cViewPr>
      <p:guideLst/>
    </p:cSldViewPr>
  </p:slideViewPr>
  <p:notesTextViewPr>
    <p:cViewPr>
      <p:scale>
        <a:sx n="1" d="1"/>
        <a:sy n="1" d="1"/>
      </p:scale>
      <p:origin x="0" y="0"/>
    </p:cViewPr>
  </p:notesTextViewPr>
  <p:sorterViewPr>
    <p:cViewPr>
      <p:scale>
        <a:sx n="150" d="100"/>
        <a:sy n="150" d="100"/>
      </p:scale>
      <p:origin x="0" y="-14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1043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861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33917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46056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321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533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5561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4498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1467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1150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00140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350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0654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46" y="-165"/>
            <a:ext cx="12161710" cy="6858015"/>
            <a:chOff x="-110" y="-124"/>
            <a:chExt cx="9143904" cy="5143511"/>
          </a:xfrm>
        </p:grpSpPr>
        <p:sp>
          <p:nvSpPr>
            <p:cNvPr id="10" name="Google Shape;10;p2"/>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 name="Google Shape;38;p2"/>
          <p:cNvSpPr txBox="1">
            <a:spLocks noGrp="1"/>
          </p:cNvSpPr>
          <p:nvPr>
            <p:ph type="ctrTitle"/>
          </p:nvPr>
        </p:nvSpPr>
        <p:spPr>
          <a:xfrm>
            <a:off x="1664671" y="1647817"/>
            <a:ext cx="8832096" cy="2873600"/>
          </a:xfrm>
          <a:prstGeom prst="rect">
            <a:avLst/>
          </a:prstGeom>
          <a:ln>
            <a:noFill/>
          </a:ln>
        </p:spPr>
        <p:txBody>
          <a:bodyPr spcFirstLastPara="1" wrap="square" lIns="91425" tIns="91425" rIns="91425" bIns="91425" anchor="b" anchorCtr="0">
            <a:noAutofit/>
          </a:bodyPr>
          <a:lstStyle>
            <a:lvl1pPr lvl="0" algn="ctr">
              <a:lnSpc>
                <a:spcPct val="110000"/>
              </a:lnSpc>
              <a:spcBef>
                <a:spcPts val="0"/>
              </a:spcBef>
              <a:spcAft>
                <a:spcPts val="0"/>
              </a:spcAft>
              <a:buClr>
                <a:srgbClr val="191919"/>
              </a:buClr>
              <a:buSzPts val="5200"/>
              <a:buNone/>
              <a:defRPr sz="9310" b="0">
                <a:latin typeface="Paytone One"/>
                <a:ea typeface="Paytone One"/>
                <a:cs typeface="Paytone One"/>
                <a:sym typeface="Paytone One"/>
              </a:defRPr>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39" name="Google Shape;39;p2"/>
          <p:cNvSpPr txBox="1">
            <a:spLocks noGrp="1"/>
          </p:cNvSpPr>
          <p:nvPr>
            <p:ph type="subTitle" idx="1"/>
          </p:nvPr>
        </p:nvSpPr>
        <p:spPr>
          <a:xfrm>
            <a:off x="2623892" y="4521384"/>
            <a:ext cx="6913654" cy="4856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1400"/>
              <a:buNone/>
              <a:defRPr sz="2128">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40" name="Google Shape;40;p2"/>
          <p:cNvSpPr txBox="1">
            <a:spLocks noGrp="1"/>
          </p:cNvSpPr>
          <p:nvPr>
            <p:ph type="subTitle" idx="2"/>
          </p:nvPr>
        </p:nvSpPr>
        <p:spPr>
          <a:xfrm>
            <a:off x="9009888" y="788812"/>
            <a:ext cx="1728513" cy="5824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261">
                <a:solidFill>
                  <a:schemeClr val="lt2"/>
                </a:solidFill>
                <a:latin typeface="Paytone One"/>
                <a:ea typeface="Paytone One"/>
                <a:cs typeface="Paytone One"/>
                <a:sym typeface="Paytone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88278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userDrawn="1">
  <p:cSld name="1_Section title and description">
    <p:spTree>
      <p:nvGrpSpPr>
        <p:cNvPr id="1" name="Shape 72"/>
        <p:cNvGrpSpPr/>
        <p:nvPr/>
      </p:nvGrpSpPr>
      <p:grpSpPr>
        <a:xfrm>
          <a:off x="0" y="0"/>
          <a:ext cx="0" cy="0"/>
          <a:chOff x="0" y="0"/>
          <a:chExt cx="0" cy="0"/>
        </a:xfrm>
      </p:grpSpPr>
      <p:pic>
        <p:nvPicPr>
          <p:cNvPr id="73" name="Google Shape;73;p9"/>
          <p:cNvPicPr preferRelativeResize="0"/>
          <p:nvPr/>
        </p:nvPicPr>
        <p:blipFill rotWithShape="1">
          <a:blip r:embed="rId2">
            <a:alphaModFix amt="46000"/>
          </a:blip>
          <a:srcRect l="1642" t="23372" b="21308"/>
          <a:stretch/>
        </p:blipFill>
        <p:spPr>
          <a:xfrm>
            <a:off x="1" y="2"/>
            <a:ext cx="12161837" cy="6857999"/>
          </a:xfrm>
          <a:prstGeom prst="rect">
            <a:avLst/>
          </a:prstGeom>
          <a:noFill/>
          <a:ln>
            <a:noFill/>
          </a:ln>
        </p:spPr>
      </p:pic>
      <p:grpSp>
        <p:nvGrpSpPr>
          <p:cNvPr id="77" name="Google Shape;77;p9"/>
          <p:cNvGrpSpPr/>
          <p:nvPr/>
        </p:nvGrpSpPr>
        <p:grpSpPr>
          <a:xfrm>
            <a:off x="-1603872" y="-431035"/>
            <a:ext cx="15580842" cy="3262800"/>
            <a:chOff x="-1205887" y="-323276"/>
            <a:chExt cx="11714612" cy="2447100"/>
          </a:xfrm>
        </p:grpSpPr>
        <p:pic>
          <p:nvPicPr>
            <p:cNvPr id="78" name="Google Shape;78;p9"/>
            <p:cNvPicPr preferRelativeResize="0"/>
            <p:nvPr/>
          </p:nvPicPr>
          <p:blipFill>
            <a:blip r:embed="rId3">
              <a:alphaModFix amt="40000"/>
            </a:blip>
            <a:stretch>
              <a:fillRect/>
            </a:stretch>
          </p:blipFill>
          <p:spPr>
            <a:xfrm>
              <a:off x="-1205887" y="-262075"/>
              <a:ext cx="2046525" cy="1986900"/>
            </a:xfrm>
            <a:prstGeom prst="rect">
              <a:avLst/>
            </a:prstGeom>
            <a:noFill/>
            <a:ln>
              <a:noFill/>
            </a:ln>
          </p:spPr>
        </p:pic>
        <p:pic>
          <p:nvPicPr>
            <p:cNvPr id="79" name="Google Shape;79;p9"/>
            <p:cNvPicPr preferRelativeResize="0"/>
            <p:nvPr/>
          </p:nvPicPr>
          <p:blipFill>
            <a:blip r:embed="rId4">
              <a:alphaModFix amt="40000"/>
            </a:blip>
            <a:stretch>
              <a:fillRect/>
            </a:stretch>
          </p:blipFill>
          <p:spPr>
            <a:xfrm>
              <a:off x="8187875" y="-323276"/>
              <a:ext cx="2320850" cy="2447100"/>
            </a:xfrm>
            <a:prstGeom prst="rect">
              <a:avLst/>
            </a:prstGeom>
            <a:noFill/>
            <a:ln>
              <a:noFill/>
            </a:ln>
          </p:spPr>
        </p:pic>
      </p:grpSp>
      <p:grpSp>
        <p:nvGrpSpPr>
          <p:cNvPr id="80" name="Google Shape;80;p9"/>
          <p:cNvGrpSpPr/>
          <p:nvPr/>
        </p:nvGrpSpPr>
        <p:grpSpPr>
          <a:xfrm>
            <a:off x="-398670" y="719329"/>
            <a:ext cx="13117504" cy="6508992"/>
            <a:chOff x="-299745" y="539497"/>
            <a:chExt cx="9862527" cy="4881744"/>
          </a:xfrm>
        </p:grpSpPr>
        <p:pic>
          <p:nvPicPr>
            <p:cNvPr id="81" name="Google Shape;81;p9"/>
            <p:cNvPicPr preferRelativeResize="0"/>
            <p:nvPr/>
          </p:nvPicPr>
          <p:blipFill>
            <a:blip r:embed="rId5">
              <a:alphaModFix/>
            </a:blip>
            <a:stretch>
              <a:fillRect/>
            </a:stretch>
          </p:blipFill>
          <p:spPr>
            <a:xfrm>
              <a:off x="3373350" y="4604003"/>
              <a:ext cx="2397239" cy="817239"/>
            </a:xfrm>
            <a:prstGeom prst="rect">
              <a:avLst/>
            </a:prstGeom>
            <a:noFill/>
            <a:ln>
              <a:noFill/>
            </a:ln>
          </p:spPr>
        </p:pic>
        <p:pic>
          <p:nvPicPr>
            <p:cNvPr id="82" name="Google Shape;82;p9"/>
            <p:cNvPicPr preferRelativeResize="0"/>
            <p:nvPr/>
          </p:nvPicPr>
          <p:blipFill>
            <a:blip r:embed="rId6">
              <a:alphaModFix/>
            </a:blip>
            <a:stretch>
              <a:fillRect/>
            </a:stretch>
          </p:blipFill>
          <p:spPr>
            <a:xfrm rot="1037777">
              <a:off x="-148628" y="630740"/>
              <a:ext cx="786594" cy="1136190"/>
            </a:xfrm>
            <a:prstGeom prst="rect">
              <a:avLst/>
            </a:prstGeom>
            <a:noFill/>
            <a:ln>
              <a:noFill/>
            </a:ln>
          </p:spPr>
        </p:pic>
        <p:pic>
          <p:nvPicPr>
            <p:cNvPr id="83" name="Google Shape;83;p9"/>
            <p:cNvPicPr preferRelativeResize="0"/>
            <p:nvPr/>
          </p:nvPicPr>
          <p:blipFill>
            <a:blip r:embed="rId7">
              <a:alphaModFix/>
            </a:blip>
            <a:stretch>
              <a:fillRect/>
            </a:stretch>
          </p:blipFill>
          <p:spPr>
            <a:xfrm rot="-829378">
              <a:off x="8571380" y="989180"/>
              <a:ext cx="844028" cy="1335959"/>
            </a:xfrm>
            <a:prstGeom prst="rect">
              <a:avLst/>
            </a:prstGeom>
            <a:noFill/>
            <a:ln>
              <a:noFill/>
            </a:ln>
          </p:spPr>
        </p:pic>
      </p:grpSp>
    </p:spTree>
    <p:extLst>
      <p:ext uri="{BB962C8B-B14F-4D97-AF65-F5344CB8AC3E}">
        <p14:creationId xmlns:p14="http://schemas.microsoft.com/office/powerpoint/2010/main" val="169331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84"/>
        <p:cNvGrpSpPr/>
        <p:nvPr/>
      </p:nvGrpSpPr>
      <p:grpSpPr>
        <a:xfrm>
          <a:off x="0" y="0"/>
          <a:ext cx="0" cy="0"/>
          <a:chOff x="0" y="0"/>
          <a:chExt cx="0" cy="0"/>
        </a:xfrm>
      </p:grpSpPr>
      <p:grpSp>
        <p:nvGrpSpPr>
          <p:cNvPr id="885" name="Google Shape;885;p24"/>
          <p:cNvGrpSpPr/>
          <p:nvPr/>
        </p:nvGrpSpPr>
        <p:grpSpPr>
          <a:xfrm>
            <a:off x="-395174" y="5738239"/>
            <a:ext cx="13877605" cy="1856877"/>
            <a:chOff x="-297116" y="4303679"/>
            <a:chExt cx="10434017" cy="1392658"/>
          </a:xfrm>
        </p:grpSpPr>
        <p:sp>
          <p:nvSpPr>
            <p:cNvPr id="886" name="Google Shape;886;p24"/>
            <p:cNvSpPr/>
            <p:nvPr/>
          </p:nvSpPr>
          <p:spPr>
            <a:xfrm rot="-307954">
              <a:off x="6419849" y="4465995"/>
              <a:ext cx="3676650" cy="1068025"/>
            </a:xfrm>
            <a:custGeom>
              <a:avLst/>
              <a:gdLst/>
              <a:ahLst/>
              <a:cxnLst/>
              <a:rect l="l" t="t" r="r" b="b"/>
              <a:pathLst>
                <a:path w="3850" h="1232" extrusionOk="0">
                  <a:moveTo>
                    <a:pt x="3845" y="606"/>
                  </a:moveTo>
                  <a:cubicBezTo>
                    <a:pt x="3842" y="501"/>
                    <a:pt x="3825" y="395"/>
                    <a:pt x="3794" y="296"/>
                  </a:cubicBezTo>
                  <a:cubicBezTo>
                    <a:pt x="3783" y="260"/>
                    <a:pt x="3768" y="223"/>
                    <a:pt x="3738" y="207"/>
                  </a:cubicBezTo>
                  <a:cubicBezTo>
                    <a:pt x="3718" y="195"/>
                    <a:pt x="3693" y="196"/>
                    <a:pt x="3671" y="202"/>
                  </a:cubicBezTo>
                  <a:cubicBezTo>
                    <a:pt x="3586" y="226"/>
                    <a:pt x="3523" y="328"/>
                    <a:pt x="3534" y="428"/>
                  </a:cubicBezTo>
                  <a:cubicBezTo>
                    <a:pt x="3513" y="370"/>
                    <a:pt x="3510" y="303"/>
                    <a:pt x="3478" y="253"/>
                  </a:cubicBezTo>
                  <a:cubicBezTo>
                    <a:pt x="3475" y="249"/>
                    <a:pt x="3473" y="246"/>
                    <a:pt x="3471" y="243"/>
                  </a:cubicBezTo>
                  <a:cubicBezTo>
                    <a:pt x="3443" y="207"/>
                    <a:pt x="3401" y="187"/>
                    <a:pt x="3360" y="191"/>
                  </a:cubicBezTo>
                  <a:cubicBezTo>
                    <a:pt x="3302" y="196"/>
                    <a:pt x="3204" y="287"/>
                    <a:pt x="3224" y="365"/>
                  </a:cubicBezTo>
                  <a:cubicBezTo>
                    <a:pt x="3207" y="298"/>
                    <a:pt x="3178" y="219"/>
                    <a:pt x="3117" y="210"/>
                  </a:cubicBezTo>
                  <a:cubicBezTo>
                    <a:pt x="3084" y="205"/>
                    <a:pt x="3051" y="225"/>
                    <a:pt x="3029" y="254"/>
                  </a:cubicBezTo>
                  <a:cubicBezTo>
                    <a:pt x="3007" y="283"/>
                    <a:pt x="2996" y="320"/>
                    <a:pt x="2987" y="357"/>
                  </a:cubicBezTo>
                  <a:cubicBezTo>
                    <a:pt x="2981" y="328"/>
                    <a:pt x="2975" y="298"/>
                    <a:pt x="2964" y="271"/>
                  </a:cubicBezTo>
                  <a:cubicBezTo>
                    <a:pt x="2953" y="237"/>
                    <a:pt x="2938" y="202"/>
                    <a:pt x="2910" y="186"/>
                  </a:cubicBezTo>
                  <a:cubicBezTo>
                    <a:pt x="2890" y="175"/>
                    <a:pt x="2865" y="176"/>
                    <a:pt x="2843" y="182"/>
                  </a:cubicBezTo>
                  <a:cubicBezTo>
                    <a:pt x="2758" y="205"/>
                    <a:pt x="2696" y="308"/>
                    <a:pt x="2706" y="407"/>
                  </a:cubicBezTo>
                  <a:cubicBezTo>
                    <a:pt x="2685" y="350"/>
                    <a:pt x="2682" y="282"/>
                    <a:pt x="2650" y="232"/>
                  </a:cubicBezTo>
                  <a:cubicBezTo>
                    <a:pt x="2648" y="229"/>
                    <a:pt x="2645" y="225"/>
                    <a:pt x="2643" y="222"/>
                  </a:cubicBezTo>
                  <a:cubicBezTo>
                    <a:pt x="2615" y="187"/>
                    <a:pt x="2573" y="167"/>
                    <a:pt x="2532" y="171"/>
                  </a:cubicBezTo>
                  <a:cubicBezTo>
                    <a:pt x="2474" y="176"/>
                    <a:pt x="2376" y="267"/>
                    <a:pt x="2396" y="345"/>
                  </a:cubicBezTo>
                  <a:cubicBezTo>
                    <a:pt x="2379" y="278"/>
                    <a:pt x="2350" y="198"/>
                    <a:pt x="2289" y="189"/>
                  </a:cubicBezTo>
                  <a:cubicBezTo>
                    <a:pt x="2256" y="184"/>
                    <a:pt x="2223" y="204"/>
                    <a:pt x="2201" y="233"/>
                  </a:cubicBezTo>
                  <a:cubicBezTo>
                    <a:pt x="2185" y="256"/>
                    <a:pt x="2174" y="282"/>
                    <a:pt x="2166" y="309"/>
                  </a:cubicBezTo>
                  <a:cubicBezTo>
                    <a:pt x="2163" y="289"/>
                    <a:pt x="2159" y="273"/>
                    <a:pt x="2156" y="261"/>
                  </a:cubicBezTo>
                  <a:cubicBezTo>
                    <a:pt x="2144" y="224"/>
                    <a:pt x="2128" y="184"/>
                    <a:pt x="2097" y="167"/>
                  </a:cubicBezTo>
                  <a:cubicBezTo>
                    <a:pt x="2075" y="155"/>
                    <a:pt x="2050" y="156"/>
                    <a:pt x="2026" y="163"/>
                  </a:cubicBezTo>
                  <a:cubicBezTo>
                    <a:pt x="1936" y="188"/>
                    <a:pt x="1870" y="296"/>
                    <a:pt x="1881" y="401"/>
                  </a:cubicBezTo>
                  <a:cubicBezTo>
                    <a:pt x="1858" y="340"/>
                    <a:pt x="1856" y="269"/>
                    <a:pt x="1821" y="216"/>
                  </a:cubicBezTo>
                  <a:cubicBezTo>
                    <a:pt x="1819" y="212"/>
                    <a:pt x="1817" y="209"/>
                    <a:pt x="1814" y="205"/>
                  </a:cubicBezTo>
                  <a:cubicBezTo>
                    <a:pt x="1785" y="168"/>
                    <a:pt x="1740" y="147"/>
                    <a:pt x="1696" y="151"/>
                  </a:cubicBezTo>
                  <a:cubicBezTo>
                    <a:pt x="1635" y="156"/>
                    <a:pt x="1532" y="253"/>
                    <a:pt x="1553" y="335"/>
                  </a:cubicBezTo>
                  <a:cubicBezTo>
                    <a:pt x="1534" y="264"/>
                    <a:pt x="1504" y="180"/>
                    <a:pt x="1439" y="171"/>
                  </a:cubicBezTo>
                  <a:cubicBezTo>
                    <a:pt x="1404" y="166"/>
                    <a:pt x="1369" y="187"/>
                    <a:pt x="1346" y="218"/>
                  </a:cubicBezTo>
                  <a:cubicBezTo>
                    <a:pt x="1323" y="248"/>
                    <a:pt x="1311" y="288"/>
                    <a:pt x="1302" y="327"/>
                  </a:cubicBezTo>
                  <a:cubicBezTo>
                    <a:pt x="1294" y="285"/>
                    <a:pt x="1284" y="243"/>
                    <a:pt x="1264" y="208"/>
                  </a:cubicBezTo>
                  <a:cubicBezTo>
                    <a:pt x="1244" y="172"/>
                    <a:pt x="1211" y="144"/>
                    <a:pt x="1174" y="143"/>
                  </a:cubicBezTo>
                  <a:cubicBezTo>
                    <a:pt x="1161" y="143"/>
                    <a:pt x="1148" y="147"/>
                    <a:pt x="1136" y="153"/>
                  </a:cubicBezTo>
                  <a:cubicBezTo>
                    <a:pt x="1133" y="141"/>
                    <a:pt x="1130" y="130"/>
                    <a:pt x="1126" y="118"/>
                  </a:cubicBezTo>
                  <a:cubicBezTo>
                    <a:pt x="1114" y="81"/>
                    <a:pt x="1099" y="42"/>
                    <a:pt x="1067" y="24"/>
                  </a:cubicBezTo>
                  <a:cubicBezTo>
                    <a:pt x="1046" y="12"/>
                    <a:pt x="1020" y="13"/>
                    <a:pt x="996" y="20"/>
                  </a:cubicBezTo>
                  <a:cubicBezTo>
                    <a:pt x="906" y="45"/>
                    <a:pt x="840" y="153"/>
                    <a:pt x="851" y="258"/>
                  </a:cubicBezTo>
                  <a:cubicBezTo>
                    <a:pt x="829" y="197"/>
                    <a:pt x="826" y="126"/>
                    <a:pt x="792" y="73"/>
                  </a:cubicBezTo>
                  <a:cubicBezTo>
                    <a:pt x="789" y="69"/>
                    <a:pt x="787" y="66"/>
                    <a:pt x="784" y="63"/>
                  </a:cubicBezTo>
                  <a:cubicBezTo>
                    <a:pt x="755" y="25"/>
                    <a:pt x="711" y="4"/>
                    <a:pt x="667" y="8"/>
                  </a:cubicBezTo>
                  <a:cubicBezTo>
                    <a:pt x="605" y="14"/>
                    <a:pt x="502" y="110"/>
                    <a:pt x="523" y="193"/>
                  </a:cubicBezTo>
                  <a:cubicBezTo>
                    <a:pt x="505" y="121"/>
                    <a:pt x="474" y="37"/>
                    <a:pt x="410" y="28"/>
                  </a:cubicBezTo>
                  <a:cubicBezTo>
                    <a:pt x="375" y="23"/>
                    <a:pt x="339" y="44"/>
                    <a:pt x="317" y="75"/>
                  </a:cubicBezTo>
                  <a:cubicBezTo>
                    <a:pt x="294" y="106"/>
                    <a:pt x="281" y="145"/>
                    <a:pt x="272" y="184"/>
                  </a:cubicBezTo>
                  <a:cubicBezTo>
                    <a:pt x="264" y="143"/>
                    <a:pt x="255" y="100"/>
                    <a:pt x="235" y="65"/>
                  </a:cubicBezTo>
                  <a:cubicBezTo>
                    <a:pt x="215" y="29"/>
                    <a:pt x="182" y="1"/>
                    <a:pt x="145" y="0"/>
                  </a:cubicBezTo>
                  <a:cubicBezTo>
                    <a:pt x="105" y="0"/>
                    <a:pt x="69" y="32"/>
                    <a:pt x="49" y="72"/>
                  </a:cubicBezTo>
                  <a:cubicBezTo>
                    <a:pt x="29" y="111"/>
                    <a:pt x="22" y="157"/>
                    <a:pt x="17" y="202"/>
                  </a:cubicBezTo>
                  <a:cubicBezTo>
                    <a:pt x="8" y="275"/>
                    <a:pt x="0" y="350"/>
                    <a:pt x="11" y="422"/>
                  </a:cubicBezTo>
                  <a:cubicBezTo>
                    <a:pt x="26" y="527"/>
                    <a:pt x="82" y="985"/>
                    <a:pt x="179" y="1001"/>
                  </a:cubicBezTo>
                  <a:cubicBezTo>
                    <a:pt x="320" y="1023"/>
                    <a:pt x="459" y="1063"/>
                    <a:pt x="601" y="1068"/>
                  </a:cubicBezTo>
                  <a:cubicBezTo>
                    <a:pt x="685" y="1072"/>
                    <a:pt x="768" y="1088"/>
                    <a:pt x="851" y="1080"/>
                  </a:cubicBezTo>
                  <a:cubicBezTo>
                    <a:pt x="904" y="1075"/>
                    <a:pt x="974" y="986"/>
                    <a:pt x="1037" y="874"/>
                  </a:cubicBezTo>
                  <a:cubicBezTo>
                    <a:pt x="1037" y="898"/>
                    <a:pt x="1039" y="918"/>
                    <a:pt x="1040" y="928"/>
                  </a:cubicBezTo>
                  <a:cubicBezTo>
                    <a:pt x="1055" y="1033"/>
                    <a:pt x="1112" y="1128"/>
                    <a:pt x="1208" y="1144"/>
                  </a:cubicBezTo>
                  <a:cubicBezTo>
                    <a:pt x="1350" y="1166"/>
                    <a:pt x="1489" y="1206"/>
                    <a:pt x="1631" y="1211"/>
                  </a:cubicBezTo>
                  <a:cubicBezTo>
                    <a:pt x="1714" y="1215"/>
                    <a:pt x="1797" y="1231"/>
                    <a:pt x="1881" y="1223"/>
                  </a:cubicBezTo>
                  <a:cubicBezTo>
                    <a:pt x="1947" y="1217"/>
                    <a:pt x="2041" y="1188"/>
                    <a:pt x="2111" y="1135"/>
                  </a:cubicBezTo>
                  <a:cubicBezTo>
                    <a:pt x="2231" y="1156"/>
                    <a:pt x="2350" y="1187"/>
                    <a:pt x="2470" y="1192"/>
                  </a:cubicBezTo>
                  <a:cubicBezTo>
                    <a:pt x="2549" y="1195"/>
                    <a:pt x="2627" y="1210"/>
                    <a:pt x="2706" y="1203"/>
                  </a:cubicBezTo>
                  <a:cubicBezTo>
                    <a:pt x="2757" y="1198"/>
                    <a:pt x="2825" y="1179"/>
                    <a:pt x="2885" y="1145"/>
                  </a:cubicBezTo>
                  <a:cubicBezTo>
                    <a:pt x="2889" y="1146"/>
                    <a:pt x="2894" y="1147"/>
                    <a:pt x="2899" y="1148"/>
                  </a:cubicBezTo>
                  <a:cubicBezTo>
                    <a:pt x="3032" y="1169"/>
                    <a:pt x="3164" y="1207"/>
                    <a:pt x="3298" y="1212"/>
                  </a:cubicBezTo>
                  <a:cubicBezTo>
                    <a:pt x="3376" y="1215"/>
                    <a:pt x="3455" y="1230"/>
                    <a:pt x="3533" y="1223"/>
                  </a:cubicBezTo>
                  <a:cubicBezTo>
                    <a:pt x="3648" y="1212"/>
                    <a:pt x="3849" y="767"/>
                    <a:pt x="3844" y="606"/>
                  </a:cubicBezTo>
                  <a:lnTo>
                    <a:pt x="3845" y="606"/>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87" name="Google Shape;887;p24"/>
            <p:cNvSpPr/>
            <p:nvPr/>
          </p:nvSpPr>
          <p:spPr>
            <a:xfrm>
              <a:off x="-297116" y="4667250"/>
              <a:ext cx="9441123" cy="767400"/>
            </a:xfrm>
            <a:custGeom>
              <a:avLst/>
              <a:gdLst/>
              <a:ahLst/>
              <a:cxnLst/>
              <a:rect l="l" t="t" r="r" b="b"/>
              <a:pathLst>
                <a:path w="10714" h="1765" extrusionOk="0">
                  <a:moveTo>
                    <a:pt x="10704" y="1190"/>
                  </a:moveTo>
                  <a:cubicBezTo>
                    <a:pt x="10698" y="958"/>
                    <a:pt x="10660" y="726"/>
                    <a:pt x="10591" y="507"/>
                  </a:cubicBezTo>
                  <a:cubicBezTo>
                    <a:pt x="10567" y="430"/>
                    <a:pt x="10534" y="347"/>
                    <a:pt x="10469" y="311"/>
                  </a:cubicBezTo>
                  <a:cubicBezTo>
                    <a:pt x="10424" y="286"/>
                    <a:pt x="10371" y="289"/>
                    <a:pt x="10322" y="302"/>
                  </a:cubicBezTo>
                  <a:cubicBezTo>
                    <a:pt x="10135" y="354"/>
                    <a:pt x="9998" y="579"/>
                    <a:pt x="10020" y="798"/>
                  </a:cubicBezTo>
                  <a:cubicBezTo>
                    <a:pt x="9974" y="671"/>
                    <a:pt x="9968" y="523"/>
                    <a:pt x="9897" y="413"/>
                  </a:cubicBezTo>
                  <a:cubicBezTo>
                    <a:pt x="9892" y="405"/>
                    <a:pt x="9887" y="398"/>
                    <a:pt x="9882" y="391"/>
                  </a:cubicBezTo>
                  <a:cubicBezTo>
                    <a:pt x="9822" y="313"/>
                    <a:pt x="9729" y="269"/>
                    <a:pt x="9638" y="278"/>
                  </a:cubicBezTo>
                  <a:cubicBezTo>
                    <a:pt x="9509" y="289"/>
                    <a:pt x="9296" y="489"/>
                    <a:pt x="9340" y="661"/>
                  </a:cubicBezTo>
                  <a:cubicBezTo>
                    <a:pt x="9302" y="513"/>
                    <a:pt x="9238" y="338"/>
                    <a:pt x="9104" y="319"/>
                  </a:cubicBezTo>
                  <a:cubicBezTo>
                    <a:pt x="9031" y="308"/>
                    <a:pt x="8958" y="352"/>
                    <a:pt x="8911" y="416"/>
                  </a:cubicBezTo>
                  <a:cubicBezTo>
                    <a:pt x="8904" y="425"/>
                    <a:pt x="8899" y="433"/>
                    <a:pt x="8893" y="442"/>
                  </a:cubicBezTo>
                  <a:cubicBezTo>
                    <a:pt x="8881" y="395"/>
                    <a:pt x="8868" y="348"/>
                    <a:pt x="8854" y="301"/>
                  </a:cubicBezTo>
                  <a:cubicBezTo>
                    <a:pt x="8829" y="224"/>
                    <a:pt x="8796" y="142"/>
                    <a:pt x="8732" y="106"/>
                  </a:cubicBezTo>
                  <a:cubicBezTo>
                    <a:pt x="8687" y="81"/>
                    <a:pt x="8633" y="83"/>
                    <a:pt x="8585" y="96"/>
                  </a:cubicBezTo>
                  <a:cubicBezTo>
                    <a:pt x="8397" y="148"/>
                    <a:pt x="8260" y="374"/>
                    <a:pt x="8282" y="592"/>
                  </a:cubicBezTo>
                  <a:cubicBezTo>
                    <a:pt x="8236" y="465"/>
                    <a:pt x="8231" y="318"/>
                    <a:pt x="8159" y="207"/>
                  </a:cubicBezTo>
                  <a:cubicBezTo>
                    <a:pt x="8154" y="199"/>
                    <a:pt x="8149" y="192"/>
                    <a:pt x="8144" y="185"/>
                  </a:cubicBezTo>
                  <a:cubicBezTo>
                    <a:pt x="8084" y="108"/>
                    <a:pt x="7991" y="64"/>
                    <a:pt x="7900" y="72"/>
                  </a:cubicBezTo>
                  <a:cubicBezTo>
                    <a:pt x="7772" y="84"/>
                    <a:pt x="7558" y="284"/>
                    <a:pt x="7602" y="455"/>
                  </a:cubicBezTo>
                  <a:cubicBezTo>
                    <a:pt x="7564" y="307"/>
                    <a:pt x="7500" y="132"/>
                    <a:pt x="7366" y="113"/>
                  </a:cubicBezTo>
                  <a:cubicBezTo>
                    <a:pt x="7294" y="102"/>
                    <a:pt x="7221" y="147"/>
                    <a:pt x="7173" y="210"/>
                  </a:cubicBezTo>
                  <a:cubicBezTo>
                    <a:pt x="7125" y="274"/>
                    <a:pt x="7099" y="356"/>
                    <a:pt x="7081" y="437"/>
                  </a:cubicBezTo>
                  <a:cubicBezTo>
                    <a:pt x="7064" y="351"/>
                    <a:pt x="7045" y="264"/>
                    <a:pt x="7004" y="190"/>
                  </a:cubicBezTo>
                  <a:cubicBezTo>
                    <a:pt x="6962" y="117"/>
                    <a:pt x="6893" y="57"/>
                    <a:pt x="6816" y="56"/>
                  </a:cubicBezTo>
                  <a:cubicBezTo>
                    <a:pt x="6737" y="55"/>
                    <a:pt x="6665" y="116"/>
                    <a:pt x="6623" y="193"/>
                  </a:cubicBezTo>
                  <a:cubicBezTo>
                    <a:pt x="6603" y="156"/>
                    <a:pt x="6578" y="124"/>
                    <a:pt x="6544" y="105"/>
                  </a:cubicBezTo>
                  <a:cubicBezTo>
                    <a:pt x="6499" y="80"/>
                    <a:pt x="6446" y="83"/>
                    <a:pt x="6397" y="96"/>
                  </a:cubicBezTo>
                  <a:cubicBezTo>
                    <a:pt x="6210" y="148"/>
                    <a:pt x="6072" y="373"/>
                    <a:pt x="6095" y="592"/>
                  </a:cubicBezTo>
                  <a:cubicBezTo>
                    <a:pt x="6049" y="465"/>
                    <a:pt x="6043" y="317"/>
                    <a:pt x="5972" y="207"/>
                  </a:cubicBezTo>
                  <a:cubicBezTo>
                    <a:pt x="5967" y="199"/>
                    <a:pt x="5962" y="192"/>
                    <a:pt x="5956" y="185"/>
                  </a:cubicBezTo>
                  <a:cubicBezTo>
                    <a:pt x="5896" y="107"/>
                    <a:pt x="5803" y="63"/>
                    <a:pt x="5712" y="72"/>
                  </a:cubicBezTo>
                  <a:cubicBezTo>
                    <a:pt x="5584" y="83"/>
                    <a:pt x="5370" y="283"/>
                    <a:pt x="5414" y="455"/>
                  </a:cubicBezTo>
                  <a:cubicBezTo>
                    <a:pt x="5377" y="307"/>
                    <a:pt x="5313" y="132"/>
                    <a:pt x="5179" y="112"/>
                  </a:cubicBezTo>
                  <a:cubicBezTo>
                    <a:pt x="5106" y="102"/>
                    <a:pt x="5033" y="146"/>
                    <a:pt x="4985" y="210"/>
                  </a:cubicBezTo>
                  <a:cubicBezTo>
                    <a:pt x="4938" y="274"/>
                    <a:pt x="4912" y="355"/>
                    <a:pt x="4893" y="436"/>
                  </a:cubicBezTo>
                  <a:cubicBezTo>
                    <a:pt x="4876" y="351"/>
                    <a:pt x="4857" y="264"/>
                    <a:pt x="4816" y="190"/>
                  </a:cubicBezTo>
                  <a:cubicBezTo>
                    <a:pt x="4785" y="136"/>
                    <a:pt x="4740" y="90"/>
                    <a:pt x="4688" y="68"/>
                  </a:cubicBezTo>
                  <a:cubicBezTo>
                    <a:pt x="4680" y="61"/>
                    <a:pt x="4672" y="55"/>
                    <a:pt x="4662" y="50"/>
                  </a:cubicBezTo>
                  <a:cubicBezTo>
                    <a:pt x="4618" y="25"/>
                    <a:pt x="4566" y="27"/>
                    <a:pt x="4518" y="41"/>
                  </a:cubicBezTo>
                  <a:cubicBezTo>
                    <a:pt x="4334" y="92"/>
                    <a:pt x="4199" y="313"/>
                    <a:pt x="4222" y="527"/>
                  </a:cubicBezTo>
                  <a:cubicBezTo>
                    <a:pt x="4176" y="403"/>
                    <a:pt x="4171" y="257"/>
                    <a:pt x="4101" y="149"/>
                  </a:cubicBezTo>
                  <a:cubicBezTo>
                    <a:pt x="4096" y="142"/>
                    <a:pt x="4091" y="135"/>
                    <a:pt x="4086" y="128"/>
                  </a:cubicBezTo>
                  <a:cubicBezTo>
                    <a:pt x="4027" y="52"/>
                    <a:pt x="3935" y="8"/>
                    <a:pt x="3847" y="17"/>
                  </a:cubicBezTo>
                  <a:cubicBezTo>
                    <a:pt x="3721" y="28"/>
                    <a:pt x="3511" y="224"/>
                    <a:pt x="3554" y="392"/>
                  </a:cubicBezTo>
                  <a:cubicBezTo>
                    <a:pt x="3517" y="247"/>
                    <a:pt x="3454" y="76"/>
                    <a:pt x="3323" y="57"/>
                  </a:cubicBezTo>
                  <a:cubicBezTo>
                    <a:pt x="3251" y="47"/>
                    <a:pt x="3179" y="91"/>
                    <a:pt x="3133" y="153"/>
                  </a:cubicBezTo>
                  <a:cubicBezTo>
                    <a:pt x="3086" y="216"/>
                    <a:pt x="3061" y="295"/>
                    <a:pt x="3043" y="375"/>
                  </a:cubicBezTo>
                  <a:cubicBezTo>
                    <a:pt x="3026" y="291"/>
                    <a:pt x="3008" y="205"/>
                    <a:pt x="2967" y="133"/>
                  </a:cubicBezTo>
                  <a:cubicBezTo>
                    <a:pt x="2926" y="61"/>
                    <a:pt x="2858" y="2"/>
                    <a:pt x="2783" y="1"/>
                  </a:cubicBezTo>
                  <a:cubicBezTo>
                    <a:pt x="2702" y="0"/>
                    <a:pt x="2629" y="66"/>
                    <a:pt x="2589" y="146"/>
                  </a:cubicBezTo>
                  <a:cubicBezTo>
                    <a:pt x="2548" y="227"/>
                    <a:pt x="2534" y="321"/>
                    <a:pt x="2523" y="413"/>
                  </a:cubicBezTo>
                  <a:cubicBezTo>
                    <a:pt x="2522" y="422"/>
                    <a:pt x="2521" y="431"/>
                    <a:pt x="2520" y="440"/>
                  </a:cubicBezTo>
                  <a:cubicBezTo>
                    <a:pt x="2507" y="387"/>
                    <a:pt x="2492" y="334"/>
                    <a:pt x="2476" y="282"/>
                  </a:cubicBezTo>
                  <a:cubicBezTo>
                    <a:pt x="2450" y="200"/>
                    <a:pt x="2415" y="113"/>
                    <a:pt x="2347" y="75"/>
                  </a:cubicBezTo>
                  <a:cubicBezTo>
                    <a:pt x="2299" y="49"/>
                    <a:pt x="2243" y="51"/>
                    <a:pt x="2191" y="65"/>
                  </a:cubicBezTo>
                  <a:cubicBezTo>
                    <a:pt x="1993" y="120"/>
                    <a:pt x="1847" y="359"/>
                    <a:pt x="1871" y="590"/>
                  </a:cubicBezTo>
                  <a:cubicBezTo>
                    <a:pt x="1822" y="456"/>
                    <a:pt x="1816" y="299"/>
                    <a:pt x="1740" y="182"/>
                  </a:cubicBezTo>
                  <a:cubicBezTo>
                    <a:pt x="1735" y="174"/>
                    <a:pt x="1730" y="167"/>
                    <a:pt x="1724" y="159"/>
                  </a:cubicBezTo>
                  <a:cubicBezTo>
                    <a:pt x="1661" y="77"/>
                    <a:pt x="1562" y="30"/>
                    <a:pt x="1466" y="39"/>
                  </a:cubicBezTo>
                  <a:cubicBezTo>
                    <a:pt x="1330" y="52"/>
                    <a:pt x="1104" y="263"/>
                    <a:pt x="1150" y="445"/>
                  </a:cubicBezTo>
                  <a:cubicBezTo>
                    <a:pt x="1110" y="288"/>
                    <a:pt x="1042" y="103"/>
                    <a:pt x="901" y="83"/>
                  </a:cubicBezTo>
                  <a:cubicBezTo>
                    <a:pt x="823" y="72"/>
                    <a:pt x="746" y="118"/>
                    <a:pt x="696" y="186"/>
                  </a:cubicBezTo>
                  <a:cubicBezTo>
                    <a:pt x="645" y="254"/>
                    <a:pt x="618" y="340"/>
                    <a:pt x="598" y="426"/>
                  </a:cubicBezTo>
                  <a:cubicBezTo>
                    <a:pt x="580" y="335"/>
                    <a:pt x="560" y="243"/>
                    <a:pt x="516" y="165"/>
                  </a:cubicBezTo>
                  <a:cubicBezTo>
                    <a:pt x="472" y="87"/>
                    <a:pt x="399" y="24"/>
                    <a:pt x="318" y="23"/>
                  </a:cubicBezTo>
                  <a:cubicBezTo>
                    <a:pt x="230" y="22"/>
                    <a:pt x="150" y="92"/>
                    <a:pt x="107" y="179"/>
                  </a:cubicBezTo>
                  <a:cubicBezTo>
                    <a:pt x="63" y="266"/>
                    <a:pt x="49" y="368"/>
                    <a:pt x="36" y="467"/>
                  </a:cubicBezTo>
                  <a:cubicBezTo>
                    <a:pt x="16" y="627"/>
                    <a:pt x="0" y="791"/>
                    <a:pt x="23" y="950"/>
                  </a:cubicBezTo>
                  <a:cubicBezTo>
                    <a:pt x="57" y="1180"/>
                    <a:pt x="181" y="1390"/>
                    <a:pt x="393" y="1423"/>
                  </a:cubicBezTo>
                  <a:cubicBezTo>
                    <a:pt x="704" y="1472"/>
                    <a:pt x="1010" y="1559"/>
                    <a:pt x="1322" y="1572"/>
                  </a:cubicBezTo>
                  <a:cubicBezTo>
                    <a:pt x="1505" y="1579"/>
                    <a:pt x="1688" y="1614"/>
                    <a:pt x="1871" y="1597"/>
                  </a:cubicBezTo>
                  <a:cubicBezTo>
                    <a:pt x="2116" y="1575"/>
                    <a:pt x="2528" y="1413"/>
                    <a:pt x="2588" y="1097"/>
                  </a:cubicBezTo>
                  <a:cubicBezTo>
                    <a:pt x="2646" y="1202"/>
                    <a:pt x="2735" y="1280"/>
                    <a:pt x="2853" y="1298"/>
                  </a:cubicBezTo>
                  <a:cubicBezTo>
                    <a:pt x="3141" y="1344"/>
                    <a:pt x="3424" y="1424"/>
                    <a:pt x="3713" y="1436"/>
                  </a:cubicBezTo>
                  <a:cubicBezTo>
                    <a:pt x="3883" y="1442"/>
                    <a:pt x="4052" y="1475"/>
                    <a:pt x="4221" y="1460"/>
                  </a:cubicBezTo>
                  <a:cubicBezTo>
                    <a:pt x="4328" y="1450"/>
                    <a:pt x="4469" y="1411"/>
                    <a:pt x="4594" y="1343"/>
                  </a:cubicBezTo>
                  <a:cubicBezTo>
                    <a:pt x="4626" y="1360"/>
                    <a:pt x="4661" y="1372"/>
                    <a:pt x="4699" y="1378"/>
                  </a:cubicBezTo>
                  <a:cubicBezTo>
                    <a:pt x="4993" y="1424"/>
                    <a:pt x="5282" y="1506"/>
                    <a:pt x="5576" y="1518"/>
                  </a:cubicBezTo>
                  <a:cubicBezTo>
                    <a:pt x="5749" y="1525"/>
                    <a:pt x="5922" y="1559"/>
                    <a:pt x="6095" y="1542"/>
                  </a:cubicBezTo>
                  <a:cubicBezTo>
                    <a:pt x="6270" y="1526"/>
                    <a:pt x="6536" y="1435"/>
                    <a:pt x="6679" y="1261"/>
                  </a:cubicBezTo>
                  <a:cubicBezTo>
                    <a:pt x="6734" y="1322"/>
                    <a:pt x="6803" y="1365"/>
                    <a:pt x="6887" y="1378"/>
                  </a:cubicBezTo>
                  <a:cubicBezTo>
                    <a:pt x="7181" y="1424"/>
                    <a:pt x="7469" y="1506"/>
                    <a:pt x="7764" y="1518"/>
                  </a:cubicBezTo>
                  <a:cubicBezTo>
                    <a:pt x="7937" y="1525"/>
                    <a:pt x="8110" y="1559"/>
                    <a:pt x="8283" y="1542"/>
                  </a:cubicBezTo>
                  <a:cubicBezTo>
                    <a:pt x="8335" y="1538"/>
                    <a:pt x="8396" y="1526"/>
                    <a:pt x="8459" y="1508"/>
                  </a:cubicBezTo>
                  <a:cubicBezTo>
                    <a:pt x="8506" y="1547"/>
                    <a:pt x="8561" y="1573"/>
                    <a:pt x="8624" y="1584"/>
                  </a:cubicBezTo>
                  <a:cubicBezTo>
                    <a:pt x="8918" y="1630"/>
                    <a:pt x="9207" y="1712"/>
                    <a:pt x="9502" y="1724"/>
                  </a:cubicBezTo>
                  <a:cubicBezTo>
                    <a:pt x="9675" y="1731"/>
                    <a:pt x="9848" y="1764"/>
                    <a:pt x="10020" y="1748"/>
                  </a:cubicBezTo>
                  <a:cubicBezTo>
                    <a:pt x="10272" y="1725"/>
                    <a:pt x="10713" y="1545"/>
                    <a:pt x="10704" y="1189"/>
                  </a:cubicBezTo>
                  <a:lnTo>
                    <a:pt x="10704" y="1190"/>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888" name="Google Shape;888;p24"/>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Font typeface="Paytone One"/>
              <a:buNone/>
              <a:defRPr>
                <a:latin typeface="Paytone One"/>
                <a:ea typeface="Paytone One"/>
                <a:cs typeface="Paytone One"/>
                <a:sym typeface="Paytone One"/>
              </a:defRPr>
            </a:lvl2pPr>
            <a:lvl3pPr lvl="2" rtl="0">
              <a:spcBef>
                <a:spcPts val="0"/>
              </a:spcBef>
              <a:spcAft>
                <a:spcPts val="0"/>
              </a:spcAft>
              <a:buSzPts val="2800"/>
              <a:buFont typeface="Paytone One"/>
              <a:buNone/>
              <a:defRPr>
                <a:latin typeface="Paytone One"/>
                <a:ea typeface="Paytone One"/>
                <a:cs typeface="Paytone One"/>
                <a:sym typeface="Paytone One"/>
              </a:defRPr>
            </a:lvl3pPr>
            <a:lvl4pPr lvl="3" rtl="0">
              <a:spcBef>
                <a:spcPts val="0"/>
              </a:spcBef>
              <a:spcAft>
                <a:spcPts val="0"/>
              </a:spcAft>
              <a:buSzPts val="2800"/>
              <a:buFont typeface="Paytone One"/>
              <a:buNone/>
              <a:defRPr>
                <a:latin typeface="Paytone One"/>
                <a:ea typeface="Paytone One"/>
                <a:cs typeface="Paytone One"/>
                <a:sym typeface="Paytone One"/>
              </a:defRPr>
            </a:lvl4pPr>
            <a:lvl5pPr lvl="4" rtl="0">
              <a:spcBef>
                <a:spcPts val="0"/>
              </a:spcBef>
              <a:spcAft>
                <a:spcPts val="0"/>
              </a:spcAft>
              <a:buSzPts val="2800"/>
              <a:buFont typeface="Paytone One"/>
              <a:buNone/>
              <a:defRPr>
                <a:latin typeface="Paytone One"/>
                <a:ea typeface="Paytone One"/>
                <a:cs typeface="Paytone One"/>
                <a:sym typeface="Paytone One"/>
              </a:defRPr>
            </a:lvl5pPr>
            <a:lvl6pPr lvl="5" rtl="0">
              <a:spcBef>
                <a:spcPts val="0"/>
              </a:spcBef>
              <a:spcAft>
                <a:spcPts val="0"/>
              </a:spcAft>
              <a:buSzPts val="2800"/>
              <a:buFont typeface="Paytone One"/>
              <a:buNone/>
              <a:defRPr>
                <a:latin typeface="Paytone One"/>
                <a:ea typeface="Paytone One"/>
                <a:cs typeface="Paytone One"/>
                <a:sym typeface="Paytone One"/>
              </a:defRPr>
            </a:lvl6pPr>
            <a:lvl7pPr lvl="6" rtl="0">
              <a:spcBef>
                <a:spcPts val="0"/>
              </a:spcBef>
              <a:spcAft>
                <a:spcPts val="0"/>
              </a:spcAft>
              <a:buSzPts val="2800"/>
              <a:buFont typeface="Paytone One"/>
              <a:buNone/>
              <a:defRPr>
                <a:latin typeface="Paytone One"/>
                <a:ea typeface="Paytone One"/>
                <a:cs typeface="Paytone One"/>
                <a:sym typeface="Paytone One"/>
              </a:defRPr>
            </a:lvl7pPr>
            <a:lvl8pPr lvl="7" rtl="0">
              <a:spcBef>
                <a:spcPts val="0"/>
              </a:spcBef>
              <a:spcAft>
                <a:spcPts val="0"/>
              </a:spcAft>
              <a:buSzPts val="2800"/>
              <a:buFont typeface="Paytone One"/>
              <a:buNone/>
              <a:defRPr>
                <a:latin typeface="Paytone One"/>
                <a:ea typeface="Paytone One"/>
                <a:cs typeface="Paytone One"/>
                <a:sym typeface="Paytone One"/>
              </a:defRPr>
            </a:lvl8pPr>
            <a:lvl9pPr lvl="8" rtl="0">
              <a:spcBef>
                <a:spcPts val="0"/>
              </a:spcBef>
              <a:spcAft>
                <a:spcPts val="0"/>
              </a:spcAft>
              <a:buSzPts val="2800"/>
              <a:buFont typeface="Paytone One"/>
              <a:buNone/>
              <a:defRPr>
                <a:latin typeface="Paytone One"/>
                <a:ea typeface="Paytone One"/>
                <a:cs typeface="Paytone One"/>
                <a:sym typeface="Paytone One"/>
              </a:defRPr>
            </a:lvl9pPr>
          </a:lstStyle>
          <a:p>
            <a:endParaRPr/>
          </a:p>
        </p:txBody>
      </p:sp>
      <p:sp>
        <p:nvSpPr>
          <p:cNvPr id="889" name="Google Shape;889;p24"/>
          <p:cNvSpPr txBox="1">
            <a:spLocks noGrp="1"/>
          </p:cNvSpPr>
          <p:nvPr>
            <p:ph type="body" idx="1"/>
          </p:nvPr>
        </p:nvSpPr>
        <p:spPr>
          <a:xfrm>
            <a:off x="957625" y="1519400"/>
            <a:ext cx="10246588" cy="4408800"/>
          </a:xfrm>
          <a:prstGeom prst="rect">
            <a:avLst/>
          </a:prstGeom>
        </p:spPr>
        <p:txBody>
          <a:bodyPr spcFirstLastPara="1" wrap="square" lIns="91425" tIns="91425" rIns="91425" bIns="91425" anchor="t" anchorCtr="0">
            <a:noAutofit/>
          </a:bodyPr>
          <a:lstStyle>
            <a:lvl1pPr marL="608076" lvl="0" indent="-422275" rtl="0">
              <a:spcBef>
                <a:spcPts val="0"/>
              </a:spcBef>
              <a:spcAft>
                <a:spcPts val="0"/>
              </a:spcAft>
              <a:buSzPts val="1400"/>
              <a:buFont typeface="Archivo Light"/>
              <a:buChar char="●"/>
              <a:defRPr/>
            </a:lvl1pPr>
            <a:lvl2pPr marL="1216152" lvl="1" indent="-422275" rtl="0">
              <a:lnSpc>
                <a:spcPct val="115000"/>
              </a:lnSpc>
              <a:spcBef>
                <a:spcPts val="0"/>
              </a:spcBef>
              <a:spcAft>
                <a:spcPts val="0"/>
              </a:spcAft>
              <a:buSzPts val="1400"/>
              <a:buFont typeface="Archivo Light"/>
              <a:buChar char="○"/>
              <a:defRPr/>
            </a:lvl2pPr>
            <a:lvl3pPr marL="1824228" lvl="2" indent="-422275" rtl="0">
              <a:lnSpc>
                <a:spcPct val="115000"/>
              </a:lnSpc>
              <a:spcBef>
                <a:spcPts val="0"/>
              </a:spcBef>
              <a:spcAft>
                <a:spcPts val="0"/>
              </a:spcAft>
              <a:buSzPts val="1400"/>
              <a:buFont typeface="Archivo Light"/>
              <a:buChar char="■"/>
              <a:defRPr/>
            </a:lvl3pPr>
            <a:lvl4pPr marL="2432304" lvl="3" indent="-422275" rtl="0">
              <a:lnSpc>
                <a:spcPct val="115000"/>
              </a:lnSpc>
              <a:spcBef>
                <a:spcPts val="0"/>
              </a:spcBef>
              <a:spcAft>
                <a:spcPts val="0"/>
              </a:spcAft>
              <a:buSzPts val="1400"/>
              <a:buFont typeface="Archivo Light"/>
              <a:buChar char="●"/>
              <a:defRPr/>
            </a:lvl4pPr>
            <a:lvl5pPr marL="3040380" lvl="4" indent="-422275" rtl="0">
              <a:lnSpc>
                <a:spcPct val="115000"/>
              </a:lnSpc>
              <a:spcBef>
                <a:spcPts val="0"/>
              </a:spcBef>
              <a:spcAft>
                <a:spcPts val="0"/>
              </a:spcAft>
              <a:buSzPts val="1400"/>
              <a:buFont typeface="Archivo Light"/>
              <a:buChar char="○"/>
              <a:defRPr/>
            </a:lvl5pPr>
            <a:lvl6pPr marL="3648456" lvl="5" indent="-422275" rtl="0">
              <a:lnSpc>
                <a:spcPct val="115000"/>
              </a:lnSpc>
              <a:spcBef>
                <a:spcPts val="0"/>
              </a:spcBef>
              <a:spcAft>
                <a:spcPts val="0"/>
              </a:spcAft>
              <a:buSzPts val="1400"/>
              <a:buFont typeface="Archivo Light"/>
              <a:buChar char="■"/>
              <a:defRPr/>
            </a:lvl6pPr>
            <a:lvl7pPr marL="4256532" lvl="6" indent="-422275" rtl="0">
              <a:lnSpc>
                <a:spcPct val="115000"/>
              </a:lnSpc>
              <a:spcBef>
                <a:spcPts val="0"/>
              </a:spcBef>
              <a:spcAft>
                <a:spcPts val="0"/>
              </a:spcAft>
              <a:buSzPts val="1400"/>
              <a:buFont typeface="Archivo Light"/>
              <a:buChar char="●"/>
              <a:defRPr/>
            </a:lvl7pPr>
            <a:lvl8pPr marL="4864608" lvl="7" indent="-422275" rtl="0">
              <a:lnSpc>
                <a:spcPct val="115000"/>
              </a:lnSpc>
              <a:spcBef>
                <a:spcPts val="0"/>
              </a:spcBef>
              <a:spcAft>
                <a:spcPts val="0"/>
              </a:spcAft>
              <a:buSzPts val="1400"/>
              <a:buFont typeface="Archivo Light"/>
              <a:buChar char="○"/>
              <a:defRPr/>
            </a:lvl8pPr>
            <a:lvl9pPr marL="5472684" lvl="8" indent="-422275" rtl="0">
              <a:lnSpc>
                <a:spcPct val="115000"/>
              </a:lnSpc>
              <a:spcBef>
                <a:spcPts val="0"/>
              </a:spcBef>
              <a:spcAft>
                <a:spcPts val="0"/>
              </a:spcAft>
              <a:buSzPts val="1400"/>
              <a:buFont typeface="Archivo Light"/>
              <a:buChar char="■"/>
              <a:defRPr/>
            </a:lvl9pPr>
          </a:lstStyle>
          <a:p>
            <a:endParaRPr/>
          </a:p>
        </p:txBody>
      </p:sp>
      <p:sp>
        <p:nvSpPr>
          <p:cNvPr id="890" name="Google Shape;890;p24"/>
          <p:cNvSpPr/>
          <p:nvPr/>
        </p:nvSpPr>
        <p:spPr>
          <a:xfrm>
            <a:off x="-896969" y="486198"/>
            <a:ext cx="1573464" cy="639535"/>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121598" tIns="60783" rIns="121598" bIns="60783"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891" name="Google Shape;891;p24"/>
          <p:cNvGrpSpPr/>
          <p:nvPr/>
        </p:nvGrpSpPr>
        <p:grpSpPr>
          <a:xfrm>
            <a:off x="-395183" y="211609"/>
            <a:ext cx="12622702" cy="7678021"/>
            <a:chOff x="-297123" y="158707"/>
            <a:chExt cx="9490505" cy="5758516"/>
          </a:xfrm>
        </p:grpSpPr>
        <p:grpSp>
          <p:nvGrpSpPr>
            <p:cNvPr id="892" name="Google Shape;892;p24"/>
            <p:cNvGrpSpPr/>
            <p:nvPr/>
          </p:nvGrpSpPr>
          <p:grpSpPr>
            <a:xfrm>
              <a:off x="-297123" y="3982369"/>
              <a:ext cx="9490505" cy="1934855"/>
              <a:chOff x="-297123" y="3982369"/>
              <a:chExt cx="9490505" cy="1934855"/>
            </a:xfrm>
          </p:grpSpPr>
          <p:grpSp>
            <p:nvGrpSpPr>
              <p:cNvPr id="893" name="Google Shape;893;p24"/>
              <p:cNvGrpSpPr/>
              <p:nvPr/>
            </p:nvGrpSpPr>
            <p:grpSpPr>
              <a:xfrm>
                <a:off x="8563237" y="3982369"/>
                <a:ext cx="630145" cy="1243259"/>
                <a:chOff x="1978298" y="373253"/>
                <a:chExt cx="255772" cy="504631"/>
              </a:xfrm>
            </p:grpSpPr>
            <p:sp>
              <p:nvSpPr>
                <p:cNvPr id="894" name="Google Shape;894;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5" name="Google Shape;895;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6" name="Google Shape;896;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7" name="Google Shape;897;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8" name="Google Shape;898;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9" name="Google Shape;899;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0" name="Google Shape;900;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1" name="Google Shape;901;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02" name="Google Shape;902;p24"/>
              <p:cNvGrpSpPr/>
              <p:nvPr/>
            </p:nvGrpSpPr>
            <p:grpSpPr>
              <a:xfrm rot="863123">
                <a:off x="5552327" y="4615152"/>
                <a:ext cx="630157" cy="1243283"/>
                <a:chOff x="1978298" y="373253"/>
                <a:chExt cx="255772" cy="504631"/>
              </a:xfrm>
            </p:grpSpPr>
            <p:sp>
              <p:nvSpPr>
                <p:cNvPr id="903" name="Google Shape;903;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4" name="Google Shape;904;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5" name="Google Shape;905;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6" name="Google Shape;906;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7" name="Google Shape;907;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8" name="Google Shape;908;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9" name="Google Shape;909;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0" name="Google Shape;910;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11" name="Google Shape;911;p24"/>
              <p:cNvGrpSpPr/>
              <p:nvPr/>
            </p:nvGrpSpPr>
            <p:grpSpPr>
              <a:xfrm rot="912559">
                <a:off x="6379426" y="4858215"/>
                <a:ext cx="201172" cy="576296"/>
                <a:chOff x="2265868" y="525334"/>
                <a:chExt cx="117517" cy="336649"/>
              </a:xfrm>
            </p:grpSpPr>
            <p:sp>
              <p:nvSpPr>
                <p:cNvPr id="912" name="Google Shape;912;p24"/>
                <p:cNvSpPr/>
                <p:nvPr/>
              </p:nvSpPr>
              <p:spPr>
                <a:xfrm>
                  <a:off x="2321170" y="582708"/>
                  <a:ext cx="23503" cy="279275"/>
                </a:xfrm>
                <a:custGeom>
                  <a:avLst/>
                  <a:gdLst/>
                  <a:ahLst/>
                  <a:cxnLst/>
                  <a:rect l="l" t="t" r="r" b="b"/>
                  <a:pathLst>
                    <a:path w="77" h="889" extrusionOk="0">
                      <a:moveTo>
                        <a:pt x="7" y="0"/>
                      </a:moveTo>
                      <a:cubicBezTo>
                        <a:pt x="7" y="0"/>
                        <a:pt x="0" y="527"/>
                        <a:pt x="76" y="88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3" name="Google Shape;913;p24"/>
                <p:cNvSpPr/>
                <p:nvPr/>
              </p:nvSpPr>
              <p:spPr>
                <a:xfrm>
                  <a:off x="2265868" y="605522"/>
                  <a:ext cx="117517" cy="63597"/>
                </a:xfrm>
                <a:custGeom>
                  <a:avLst/>
                  <a:gdLst/>
                  <a:ahLst/>
                  <a:cxnLst/>
                  <a:rect l="l" t="t" r="r" b="b"/>
                  <a:pathLst>
                    <a:path w="375" h="202" extrusionOk="0">
                      <a:moveTo>
                        <a:pt x="181" y="44"/>
                      </a:moveTo>
                      <a:cubicBezTo>
                        <a:pt x="133" y="24"/>
                        <a:pt x="84" y="10"/>
                        <a:pt x="33" y="1"/>
                      </a:cubicBezTo>
                      <a:cubicBezTo>
                        <a:pt x="27" y="0"/>
                        <a:pt x="21" y="0"/>
                        <a:pt x="15" y="1"/>
                      </a:cubicBezTo>
                      <a:cubicBezTo>
                        <a:pt x="9" y="2"/>
                        <a:pt x="4" y="6"/>
                        <a:pt x="2" y="11"/>
                      </a:cubicBezTo>
                      <a:cubicBezTo>
                        <a:pt x="0" y="17"/>
                        <a:pt x="2" y="23"/>
                        <a:pt x="6" y="27"/>
                      </a:cubicBezTo>
                      <a:cubicBezTo>
                        <a:pt x="10" y="32"/>
                        <a:pt x="15" y="35"/>
                        <a:pt x="20" y="37"/>
                      </a:cubicBezTo>
                      <a:cubicBezTo>
                        <a:pt x="66" y="60"/>
                        <a:pt x="119" y="69"/>
                        <a:pt x="169" y="62"/>
                      </a:cubicBezTo>
                      <a:cubicBezTo>
                        <a:pt x="149" y="93"/>
                        <a:pt x="135" y="128"/>
                        <a:pt x="119" y="161"/>
                      </a:cubicBezTo>
                      <a:cubicBezTo>
                        <a:pt x="118" y="164"/>
                        <a:pt x="116" y="167"/>
                        <a:pt x="116" y="171"/>
                      </a:cubicBezTo>
                      <a:cubicBezTo>
                        <a:pt x="116" y="174"/>
                        <a:pt x="118" y="177"/>
                        <a:pt x="120" y="179"/>
                      </a:cubicBezTo>
                      <a:cubicBezTo>
                        <a:pt x="126" y="182"/>
                        <a:pt x="132" y="176"/>
                        <a:pt x="135" y="171"/>
                      </a:cubicBezTo>
                      <a:cubicBezTo>
                        <a:pt x="156" y="139"/>
                        <a:pt x="177" y="108"/>
                        <a:pt x="198" y="77"/>
                      </a:cubicBezTo>
                      <a:cubicBezTo>
                        <a:pt x="216" y="120"/>
                        <a:pt x="247" y="161"/>
                        <a:pt x="283" y="192"/>
                      </a:cubicBezTo>
                      <a:cubicBezTo>
                        <a:pt x="287" y="196"/>
                        <a:pt x="294" y="201"/>
                        <a:pt x="300" y="198"/>
                      </a:cubicBezTo>
                      <a:cubicBezTo>
                        <a:pt x="303" y="196"/>
                        <a:pt x="304" y="190"/>
                        <a:pt x="304" y="186"/>
                      </a:cubicBezTo>
                      <a:cubicBezTo>
                        <a:pt x="303" y="181"/>
                        <a:pt x="301" y="178"/>
                        <a:pt x="299" y="174"/>
                      </a:cubicBezTo>
                      <a:cubicBezTo>
                        <a:pt x="277" y="141"/>
                        <a:pt x="255" y="108"/>
                        <a:pt x="234" y="76"/>
                      </a:cubicBezTo>
                      <a:cubicBezTo>
                        <a:pt x="270" y="97"/>
                        <a:pt x="312" y="109"/>
                        <a:pt x="355" y="111"/>
                      </a:cubicBezTo>
                      <a:cubicBezTo>
                        <a:pt x="361" y="111"/>
                        <a:pt x="369" y="110"/>
                        <a:pt x="372" y="104"/>
                      </a:cubicBezTo>
                      <a:cubicBezTo>
                        <a:pt x="374" y="97"/>
                        <a:pt x="367" y="91"/>
                        <a:pt x="360" y="88"/>
                      </a:cubicBezTo>
                      <a:cubicBezTo>
                        <a:pt x="325" y="70"/>
                        <a:pt x="287" y="60"/>
                        <a:pt x="248" y="59"/>
                      </a:cubicBezTo>
                      <a:cubicBezTo>
                        <a:pt x="270" y="52"/>
                        <a:pt x="290" y="43"/>
                        <a:pt x="309" y="28"/>
                      </a:cubicBezTo>
                      <a:cubicBezTo>
                        <a:pt x="316" y="23"/>
                        <a:pt x="323" y="15"/>
                        <a:pt x="319" y="7"/>
                      </a:cubicBezTo>
                      <a:cubicBezTo>
                        <a:pt x="317" y="3"/>
                        <a:pt x="312" y="0"/>
                        <a:pt x="306" y="0"/>
                      </a:cubicBezTo>
                      <a:cubicBezTo>
                        <a:pt x="301" y="0"/>
                        <a:pt x="296" y="2"/>
                        <a:pt x="292" y="4"/>
                      </a:cubicBezTo>
                      <a:cubicBezTo>
                        <a:pt x="256" y="18"/>
                        <a:pt x="216" y="30"/>
                        <a:pt x="181"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4" name="Google Shape;914;p24"/>
                <p:cNvSpPr/>
                <p:nvPr/>
              </p:nvSpPr>
              <p:spPr>
                <a:xfrm>
                  <a:off x="2272780" y="526717"/>
                  <a:ext cx="100925" cy="100925"/>
                </a:xfrm>
                <a:custGeom>
                  <a:avLst/>
                  <a:gdLst/>
                  <a:ahLst/>
                  <a:cxnLst/>
                  <a:rect l="l" t="t" r="r" b="b"/>
                  <a:pathLst>
                    <a:path w="323" h="324" extrusionOk="0">
                      <a:moveTo>
                        <a:pt x="245" y="47"/>
                      </a:moveTo>
                      <a:cubicBezTo>
                        <a:pt x="308" y="93"/>
                        <a:pt x="322" y="182"/>
                        <a:pt x="276" y="246"/>
                      </a:cubicBezTo>
                      <a:cubicBezTo>
                        <a:pt x="229" y="309"/>
                        <a:pt x="140" y="323"/>
                        <a:pt x="77" y="276"/>
                      </a:cubicBezTo>
                      <a:cubicBezTo>
                        <a:pt x="13" y="230"/>
                        <a:pt x="0" y="141"/>
                        <a:pt x="46" y="77"/>
                      </a:cubicBezTo>
                      <a:cubicBezTo>
                        <a:pt x="93" y="14"/>
                        <a:pt x="182" y="0"/>
                        <a:pt x="245" y="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5" name="Google Shape;915;p24"/>
                <p:cNvSpPr/>
                <p:nvPr/>
              </p:nvSpPr>
              <p:spPr>
                <a:xfrm>
                  <a:off x="2267250" y="525334"/>
                  <a:ext cx="110604" cy="63597"/>
                </a:xfrm>
                <a:custGeom>
                  <a:avLst/>
                  <a:gdLst/>
                  <a:ahLst/>
                  <a:cxnLst/>
                  <a:rect l="l" t="t" r="r" b="b"/>
                  <a:pathLst>
                    <a:path w="351" h="202" extrusionOk="0">
                      <a:moveTo>
                        <a:pt x="70" y="173"/>
                      </a:moveTo>
                      <a:cubicBezTo>
                        <a:pt x="48" y="169"/>
                        <a:pt x="26" y="162"/>
                        <a:pt x="6" y="154"/>
                      </a:cubicBezTo>
                      <a:cubicBezTo>
                        <a:pt x="4" y="153"/>
                        <a:pt x="1" y="154"/>
                        <a:pt x="1" y="156"/>
                      </a:cubicBezTo>
                      <a:cubicBezTo>
                        <a:pt x="0" y="158"/>
                        <a:pt x="1" y="160"/>
                        <a:pt x="3" y="161"/>
                      </a:cubicBezTo>
                      <a:cubicBezTo>
                        <a:pt x="24" y="170"/>
                        <a:pt x="46" y="176"/>
                        <a:pt x="68" y="181"/>
                      </a:cubicBezTo>
                      <a:cubicBezTo>
                        <a:pt x="70" y="181"/>
                        <a:pt x="71" y="180"/>
                        <a:pt x="72" y="179"/>
                      </a:cubicBezTo>
                      <a:cubicBezTo>
                        <a:pt x="72" y="179"/>
                        <a:pt x="73" y="178"/>
                        <a:pt x="73" y="177"/>
                      </a:cubicBezTo>
                      <a:cubicBezTo>
                        <a:pt x="73" y="175"/>
                        <a:pt x="72" y="173"/>
                        <a:pt x="70" y="173"/>
                      </a:cubicBezTo>
                      <a:close/>
                      <a:moveTo>
                        <a:pt x="74" y="150"/>
                      </a:moveTo>
                      <a:cubicBezTo>
                        <a:pt x="54" y="144"/>
                        <a:pt x="35" y="136"/>
                        <a:pt x="17" y="125"/>
                      </a:cubicBezTo>
                      <a:cubicBezTo>
                        <a:pt x="15" y="124"/>
                        <a:pt x="12" y="125"/>
                        <a:pt x="11" y="127"/>
                      </a:cubicBezTo>
                      <a:cubicBezTo>
                        <a:pt x="10" y="129"/>
                        <a:pt x="11" y="131"/>
                        <a:pt x="13" y="132"/>
                      </a:cubicBezTo>
                      <a:cubicBezTo>
                        <a:pt x="31" y="143"/>
                        <a:pt x="51" y="151"/>
                        <a:pt x="71" y="158"/>
                      </a:cubicBezTo>
                      <a:cubicBezTo>
                        <a:pt x="73" y="158"/>
                        <a:pt x="75" y="158"/>
                        <a:pt x="76" y="157"/>
                      </a:cubicBezTo>
                      <a:cubicBezTo>
                        <a:pt x="76" y="156"/>
                        <a:pt x="76" y="156"/>
                        <a:pt x="76" y="155"/>
                      </a:cubicBezTo>
                      <a:cubicBezTo>
                        <a:pt x="77" y="153"/>
                        <a:pt x="76" y="151"/>
                        <a:pt x="74" y="150"/>
                      </a:cubicBezTo>
                      <a:close/>
                      <a:moveTo>
                        <a:pt x="217" y="5"/>
                      </a:moveTo>
                      <a:cubicBezTo>
                        <a:pt x="215" y="4"/>
                        <a:pt x="213" y="5"/>
                        <a:pt x="212" y="7"/>
                      </a:cubicBezTo>
                      <a:cubicBezTo>
                        <a:pt x="206" y="28"/>
                        <a:pt x="201" y="49"/>
                        <a:pt x="200" y="70"/>
                      </a:cubicBezTo>
                      <a:cubicBezTo>
                        <a:pt x="200" y="72"/>
                        <a:pt x="201" y="74"/>
                        <a:pt x="203" y="74"/>
                      </a:cubicBezTo>
                      <a:cubicBezTo>
                        <a:pt x="205" y="74"/>
                        <a:pt x="206" y="74"/>
                        <a:pt x="207" y="73"/>
                      </a:cubicBezTo>
                      <a:cubicBezTo>
                        <a:pt x="207" y="72"/>
                        <a:pt x="208" y="72"/>
                        <a:pt x="208" y="71"/>
                      </a:cubicBezTo>
                      <a:cubicBezTo>
                        <a:pt x="209" y="50"/>
                        <a:pt x="213" y="30"/>
                        <a:pt x="220" y="10"/>
                      </a:cubicBezTo>
                      <a:cubicBezTo>
                        <a:pt x="220" y="8"/>
                        <a:pt x="219" y="5"/>
                        <a:pt x="217" y="5"/>
                      </a:cubicBezTo>
                      <a:close/>
                      <a:moveTo>
                        <a:pt x="186" y="0"/>
                      </a:moveTo>
                      <a:cubicBezTo>
                        <a:pt x="184" y="0"/>
                        <a:pt x="182" y="1"/>
                        <a:pt x="182" y="3"/>
                      </a:cubicBezTo>
                      <a:cubicBezTo>
                        <a:pt x="178" y="26"/>
                        <a:pt x="176" y="49"/>
                        <a:pt x="177" y="72"/>
                      </a:cubicBezTo>
                      <a:cubicBezTo>
                        <a:pt x="177" y="74"/>
                        <a:pt x="179" y="76"/>
                        <a:pt x="181" y="76"/>
                      </a:cubicBezTo>
                      <a:cubicBezTo>
                        <a:pt x="182" y="76"/>
                        <a:pt x="183" y="75"/>
                        <a:pt x="184" y="74"/>
                      </a:cubicBezTo>
                      <a:cubicBezTo>
                        <a:pt x="184" y="74"/>
                        <a:pt x="185" y="73"/>
                        <a:pt x="185" y="72"/>
                      </a:cubicBezTo>
                      <a:cubicBezTo>
                        <a:pt x="184" y="49"/>
                        <a:pt x="186" y="27"/>
                        <a:pt x="189" y="5"/>
                      </a:cubicBezTo>
                      <a:cubicBezTo>
                        <a:pt x="190" y="3"/>
                        <a:pt x="188" y="1"/>
                        <a:pt x="186" y="0"/>
                      </a:cubicBezTo>
                      <a:close/>
                      <a:moveTo>
                        <a:pt x="346" y="162"/>
                      </a:moveTo>
                      <a:cubicBezTo>
                        <a:pt x="324" y="161"/>
                        <a:pt x="301" y="161"/>
                        <a:pt x="278" y="164"/>
                      </a:cubicBezTo>
                      <a:cubicBezTo>
                        <a:pt x="276" y="164"/>
                        <a:pt x="274" y="167"/>
                        <a:pt x="275" y="169"/>
                      </a:cubicBezTo>
                      <a:cubicBezTo>
                        <a:pt x="275" y="171"/>
                        <a:pt x="277" y="172"/>
                        <a:pt x="279" y="172"/>
                      </a:cubicBezTo>
                      <a:cubicBezTo>
                        <a:pt x="301" y="169"/>
                        <a:pt x="324" y="168"/>
                        <a:pt x="346" y="170"/>
                      </a:cubicBezTo>
                      <a:cubicBezTo>
                        <a:pt x="347" y="170"/>
                        <a:pt x="348" y="170"/>
                        <a:pt x="349" y="169"/>
                      </a:cubicBezTo>
                      <a:cubicBezTo>
                        <a:pt x="350" y="168"/>
                        <a:pt x="350" y="167"/>
                        <a:pt x="350" y="167"/>
                      </a:cubicBezTo>
                      <a:cubicBezTo>
                        <a:pt x="350" y="164"/>
                        <a:pt x="349" y="162"/>
                        <a:pt x="347" y="162"/>
                      </a:cubicBezTo>
                      <a:lnTo>
                        <a:pt x="346" y="162"/>
                      </a:lnTo>
                      <a:close/>
                      <a:moveTo>
                        <a:pt x="346" y="193"/>
                      </a:moveTo>
                      <a:cubicBezTo>
                        <a:pt x="325" y="189"/>
                        <a:pt x="304" y="187"/>
                        <a:pt x="282" y="187"/>
                      </a:cubicBezTo>
                      <a:cubicBezTo>
                        <a:pt x="280" y="187"/>
                        <a:pt x="278" y="189"/>
                        <a:pt x="278" y="191"/>
                      </a:cubicBezTo>
                      <a:cubicBezTo>
                        <a:pt x="278" y="193"/>
                        <a:pt x="280" y="195"/>
                        <a:pt x="282" y="195"/>
                      </a:cubicBezTo>
                      <a:cubicBezTo>
                        <a:pt x="303" y="194"/>
                        <a:pt x="324" y="196"/>
                        <a:pt x="344" y="201"/>
                      </a:cubicBezTo>
                      <a:cubicBezTo>
                        <a:pt x="346" y="201"/>
                        <a:pt x="347" y="201"/>
                        <a:pt x="348" y="199"/>
                      </a:cubicBezTo>
                      <a:lnTo>
                        <a:pt x="349" y="198"/>
                      </a:lnTo>
                      <a:cubicBezTo>
                        <a:pt x="349" y="196"/>
                        <a:pt x="348" y="194"/>
                        <a:pt x="346" y="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16" name="Google Shape;916;p24"/>
              <p:cNvGrpSpPr/>
              <p:nvPr/>
            </p:nvGrpSpPr>
            <p:grpSpPr>
              <a:xfrm flipH="1">
                <a:off x="1344770" y="4690833"/>
                <a:ext cx="461796" cy="911061"/>
                <a:chOff x="1978298" y="373253"/>
                <a:chExt cx="255772" cy="504631"/>
              </a:xfrm>
            </p:grpSpPr>
            <p:sp>
              <p:nvSpPr>
                <p:cNvPr id="917" name="Google Shape;917;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8" name="Google Shape;918;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9" name="Google Shape;919;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0" name="Google Shape;920;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1" name="Google Shape;921;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2" name="Google Shape;922;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3" name="Google Shape;923;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4" name="Google Shape;924;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25" name="Google Shape;925;p24"/>
              <p:cNvGrpSpPr/>
              <p:nvPr/>
            </p:nvGrpSpPr>
            <p:grpSpPr>
              <a:xfrm flipH="1">
                <a:off x="-297123" y="4301021"/>
                <a:ext cx="760256" cy="1499864"/>
                <a:chOff x="1978298" y="373253"/>
                <a:chExt cx="255772" cy="504631"/>
              </a:xfrm>
            </p:grpSpPr>
            <p:sp>
              <p:nvSpPr>
                <p:cNvPr id="926" name="Google Shape;926;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7" name="Google Shape;927;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8" name="Google Shape;928;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9" name="Google Shape;929;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0" name="Google Shape;930;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1" name="Google Shape;931;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2" name="Google Shape;932;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3" name="Google Shape;933;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934" name="Google Shape;934;p24"/>
            <p:cNvGrpSpPr/>
            <p:nvPr/>
          </p:nvGrpSpPr>
          <p:grpSpPr>
            <a:xfrm>
              <a:off x="51569" y="158707"/>
              <a:ext cx="8887683" cy="3682484"/>
              <a:chOff x="51569" y="158707"/>
              <a:chExt cx="8887683" cy="3682484"/>
            </a:xfrm>
          </p:grpSpPr>
          <p:grpSp>
            <p:nvGrpSpPr>
              <p:cNvPr id="935" name="Google Shape;935;p24"/>
              <p:cNvGrpSpPr/>
              <p:nvPr/>
            </p:nvGrpSpPr>
            <p:grpSpPr>
              <a:xfrm rot="-549977">
                <a:off x="7845078" y="180149"/>
                <a:ext cx="284006" cy="184605"/>
                <a:chOff x="2458042" y="716126"/>
                <a:chExt cx="165905" cy="107839"/>
              </a:xfrm>
            </p:grpSpPr>
            <p:sp>
              <p:nvSpPr>
                <p:cNvPr id="936" name="Google Shape;936;p24"/>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7" name="Google Shape;937;p24"/>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38" name="Google Shape;938;p24"/>
              <p:cNvGrpSpPr/>
              <p:nvPr/>
            </p:nvGrpSpPr>
            <p:grpSpPr>
              <a:xfrm rot="2147688">
                <a:off x="88646" y="3499646"/>
                <a:ext cx="387642" cy="251977"/>
                <a:chOff x="2458042" y="716126"/>
                <a:chExt cx="165905" cy="107839"/>
              </a:xfrm>
            </p:grpSpPr>
            <p:sp>
              <p:nvSpPr>
                <p:cNvPr id="939" name="Google Shape;939;p24"/>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40" name="Google Shape;940;p24"/>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41" name="Google Shape;941;p24"/>
              <p:cNvGrpSpPr/>
              <p:nvPr/>
            </p:nvGrpSpPr>
            <p:grpSpPr>
              <a:xfrm rot="-4745585">
                <a:off x="8585048" y="2987950"/>
                <a:ext cx="387638" cy="251974"/>
                <a:chOff x="2458042" y="716126"/>
                <a:chExt cx="165905" cy="107839"/>
              </a:xfrm>
            </p:grpSpPr>
            <p:sp>
              <p:nvSpPr>
                <p:cNvPr id="942" name="Google Shape;942;p24"/>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43" name="Google Shape;943;p24"/>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spTree>
    <p:extLst>
      <p:ext uri="{BB962C8B-B14F-4D97-AF65-F5344CB8AC3E}">
        <p14:creationId xmlns:p14="http://schemas.microsoft.com/office/powerpoint/2010/main" val="210081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2"/>
        <p:cNvGrpSpPr/>
        <p:nvPr/>
      </p:nvGrpSpPr>
      <p:grpSpPr>
        <a:xfrm>
          <a:off x="0" y="0"/>
          <a:ext cx="0" cy="0"/>
          <a:chOff x="0" y="0"/>
          <a:chExt cx="0" cy="0"/>
        </a:xfrm>
      </p:grpSpPr>
    </p:spTree>
    <p:extLst>
      <p:ext uri="{BB962C8B-B14F-4D97-AF65-F5344CB8AC3E}">
        <p14:creationId xmlns:p14="http://schemas.microsoft.com/office/powerpoint/2010/main" val="198149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303"/>
        <p:cNvGrpSpPr/>
        <p:nvPr/>
      </p:nvGrpSpPr>
      <p:grpSpPr>
        <a:xfrm>
          <a:off x="0" y="0"/>
          <a:ext cx="0" cy="0"/>
          <a:chOff x="0" y="0"/>
          <a:chExt cx="0" cy="0"/>
        </a:xfrm>
      </p:grpSpPr>
      <p:grpSp>
        <p:nvGrpSpPr>
          <p:cNvPr id="304" name="Google Shape;304;p13"/>
          <p:cNvGrpSpPr/>
          <p:nvPr/>
        </p:nvGrpSpPr>
        <p:grpSpPr>
          <a:xfrm>
            <a:off x="-146" y="-165"/>
            <a:ext cx="12161710" cy="6858015"/>
            <a:chOff x="-110" y="-124"/>
            <a:chExt cx="9143904" cy="5143511"/>
          </a:xfrm>
        </p:grpSpPr>
        <p:sp>
          <p:nvSpPr>
            <p:cNvPr id="305" name="Google Shape;305;p13"/>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13"/>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3"/>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3"/>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13"/>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13"/>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13"/>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13"/>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3"/>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3"/>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3"/>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3"/>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3"/>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13"/>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13"/>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13"/>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13"/>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13"/>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13"/>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13"/>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13"/>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2" name="Google Shape;332;p13"/>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3" name="Google Shape;333;p13"/>
          <p:cNvSpPr txBox="1">
            <a:spLocks noGrp="1"/>
          </p:cNvSpPr>
          <p:nvPr>
            <p:ph type="title"/>
          </p:nvPr>
        </p:nvSpPr>
        <p:spPr>
          <a:xfrm>
            <a:off x="957625" y="721212"/>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13"/>
          <p:cNvSpPr txBox="1">
            <a:spLocks noGrp="1"/>
          </p:cNvSpPr>
          <p:nvPr>
            <p:ph type="subTitle" idx="1"/>
          </p:nvPr>
        </p:nvSpPr>
        <p:spPr>
          <a:xfrm>
            <a:off x="957625"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5" name="Google Shape;335;p13"/>
          <p:cNvSpPr txBox="1">
            <a:spLocks noGrp="1"/>
          </p:cNvSpPr>
          <p:nvPr>
            <p:ph type="subTitle" idx="2"/>
          </p:nvPr>
        </p:nvSpPr>
        <p:spPr>
          <a:xfrm>
            <a:off x="4547753"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13"/>
          <p:cNvSpPr txBox="1">
            <a:spLocks noGrp="1"/>
          </p:cNvSpPr>
          <p:nvPr>
            <p:ph type="subTitle" idx="3"/>
          </p:nvPr>
        </p:nvSpPr>
        <p:spPr>
          <a:xfrm>
            <a:off x="957625"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7" name="Google Shape;337;p13"/>
          <p:cNvSpPr txBox="1">
            <a:spLocks noGrp="1"/>
          </p:cNvSpPr>
          <p:nvPr>
            <p:ph type="subTitle" idx="4"/>
          </p:nvPr>
        </p:nvSpPr>
        <p:spPr>
          <a:xfrm>
            <a:off x="4547753"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8" name="Google Shape;338;p13"/>
          <p:cNvSpPr txBox="1">
            <a:spLocks noGrp="1"/>
          </p:cNvSpPr>
          <p:nvPr>
            <p:ph type="subTitle" idx="5"/>
          </p:nvPr>
        </p:nvSpPr>
        <p:spPr>
          <a:xfrm>
            <a:off x="8137883"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9" name="Google Shape;339;p13"/>
          <p:cNvSpPr txBox="1">
            <a:spLocks noGrp="1"/>
          </p:cNvSpPr>
          <p:nvPr>
            <p:ph type="subTitle" idx="6"/>
          </p:nvPr>
        </p:nvSpPr>
        <p:spPr>
          <a:xfrm>
            <a:off x="8137883"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13"/>
          <p:cNvSpPr txBox="1">
            <a:spLocks noGrp="1"/>
          </p:cNvSpPr>
          <p:nvPr>
            <p:ph type="title" idx="7" hasCustomPrompt="1"/>
          </p:nvPr>
        </p:nvSpPr>
        <p:spPr>
          <a:xfrm>
            <a:off x="2002234"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1" name="Google Shape;341;p13"/>
          <p:cNvSpPr txBox="1">
            <a:spLocks noGrp="1"/>
          </p:cNvSpPr>
          <p:nvPr>
            <p:ph type="title" idx="8" hasCustomPrompt="1"/>
          </p:nvPr>
        </p:nvSpPr>
        <p:spPr>
          <a:xfrm>
            <a:off x="2002234"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1"/>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2" name="Google Shape;342;p13"/>
          <p:cNvSpPr txBox="1">
            <a:spLocks noGrp="1"/>
          </p:cNvSpPr>
          <p:nvPr>
            <p:ph type="title" idx="9" hasCustomPrompt="1"/>
          </p:nvPr>
        </p:nvSpPr>
        <p:spPr>
          <a:xfrm>
            <a:off x="5592362"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l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3" name="Google Shape;343;p13"/>
          <p:cNvSpPr txBox="1">
            <a:spLocks noGrp="1"/>
          </p:cNvSpPr>
          <p:nvPr>
            <p:ph type="title" idx="13" hasCustomPrompt="1"/>
          </p:nvPr>
        </p:nvSpPr>
        <p:spPr>
          <a:xfrm>
            <a:off x="5592358"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4"/>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4" name="Google Shape;344;p13"/>
          <p:cNvSpPr txBox="1">
            <a:spLocks noGrp="1"/>
          </p:cNvSpPr>
          <p:nvPr>
            <p:ph type="title" idx="14" hasCustomPrompt="1"/>
          </p:nvPr>
        </p:nvSpPr>
        <p:spPr>
          <a:xfrm>
            <a:off x="9182492"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5" name="Google Shape;345;p13"/>
          <p:cNvSpPr txBox="1">
            <a:spLocks noGrp="1"/>
          </p:cNvSpPr>
          <p:nvPr>
            <p:ph type="title" idx="15" hasCustomPrompt="1"/>
          </p:nvPr>
        </p:nvSpPr>
        <p:spPr>
          <a:xfrm>
            <a:off x="9182492"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3"/>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6" name="Google Shape;346;p13"/>
          <p:cNvSpPr txBox="1">
            <a:spLocks noGrp="1"/>
          </p:cNvSpPr>
          <p:nvPr>
            <p:ph type="subTitle" idx="16"/>
          </p:nvPr>
        </p:nvSpPr>
        <p:spPr>
          <a:xfrm>
            <a:off x="957625"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7" name="Google Shape;347;p13"/>
          <p:cNvSpPr txBox="1">
            <a:spLocks noGrp="1"/>
          </p:cNvSpPr>
          <p:nvPr>
            <p:ph type="subTitle" idx="17"/>
          </p:nvPr>
        </p:nvSpPr>
        <p:spPr>
          <a:xfrm>
            <a:off x="4547753"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8" name="Google Shape;348;p13"/>
          <p:cNvSpPr txBox="1">
            <a:spLocks noGrp="1"/>
          </p:cNvSpPr>
          <p:nvPr>
            <p:ph type="subTitle" idx="18"/>
          </p:nvPr>
        </p:nvSpPr>
        <p:spPr>
          <a:xfrm>
            <a:off x="8137883"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9" name="Google Shape;349;p13"/>
          <p:cNvSpPr txBox="1">
            <a:spLocks noGrp="1"/>
          </p:cNvSpPr>
          <p:nvPr>
            <p:ph type="subTitle" idx="19"/>
          </p:nvPr>
        </p:nvSpPr>
        <p:spPr>
          <a:xfrm>
            <a:off x="957625"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50" name="Google Shape;350;p13"/>
          <p:cNvSpPr txBox="1">
            <a:spLocks noGrp="1"/>
          </p:cNvSpPr>
          <p:nvPr>
            <p:ph type="subTitle" idx="20"/>
          </p:nvPr>
        </p:nvSpPr>
        <p:spPr>
          <a:xfrm>
            <a:off x="4547753"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51" name="Google Shape;351;p13"/>
          <p:cNvSpPr txBox="1">
            <a:spLocks noGrp="1"/>
          </p:cNvSpPr>
          <p:nvPr>
            <p:ph type="subTitle" idx="21"/>
          </p:nvPr>
        </p:nvSpPr>
        <p:spPr>
          <a:xfrm>
            <a:off x="8137883"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Tree>
    <p:extLst>
      <p:ext uri="{BB962C8B-B14F-4D97-AF65-F5344CB8AC3E}">
        <p14:creationId xmlns:p14="http://schemas.microsoft.com/office/powerpoint/2010/main" val="212944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1"/>
        </a:solidFill>
        <a:effectLst/>
      </p:bgPr>
    </p:bg>
    <p:spTree>
      <p:nvGrpSpPr>
        <p:cNvPr id="1" name="Shape 352"/>
        <p:cNvGrpSpPr/>
        <p:nvPr/>
      </p:nvGrpSpPr>
      <p:grpSpPr>
        <a:xfrm>
          <a:off x="0" y="0"/>
          <a:ext cx="0" cy="0"/>
          <a:chOff x="0" y="0"/>
          <a:chExt cx="0" cy="0"/>
        </a:xfrm>
      </p:grpSpPr>
      <p:grpSp>
        <p:nvGrpSpPr>
          <p:cNvPr id="353" name="Google Shape;353;p14"/>
          <p:cNvGrpSpPr/>
          <p:nvPr/>
        </p:nvGrpSpPr>
        <p:grpSpPr>
          <a:xfrm>
            <a:off x="-146" y="-165"/>
            <a:ext cx="12161710" cy="6858015"/>
            <a:chOff x="-110" y="-124"/>
            <a:chExt cx="9143904" cy="5143511"/>
          </a:xfrm>
        </p:grpSpPr>
        <p:sp>
          <p:nvSpPr>
            <p:cNvPr id="354" name="Google Shape;354;p14"/>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14"/>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14"/>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14"/>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14"/>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14"/>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14"/>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14"/>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 name="Google Shape;362;p14"/>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14"/>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14"/>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14"/>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14"/>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14"/>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14"/>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14"/>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14"/>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14"/>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14"/>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14"/>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14"/>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14"/>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14"/>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14"/>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14"/>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14"/>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14"/>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81" name="Google Shape;381;p14"/>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2" name="Google Shape;382;p14"/>
          <p:cNvSpPr txBox="1">
            <a:spLocks noGrp="1"/>
          </p:cNvSpPr>
          <p:nvPr>
            <p:ph type="title"/>
          </p:nvPr>
        </p:nvSpPr>
        <p:spPr>
          <a:xfrm>
            <a:off x="957625" y="722271"/>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1492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4"/>
        </a:solidFill>
        <a:effectLst/>
      </p:bgPr>
    </p:bg>
    <p:spTree>
      <p:nvGrpSpPr>
        <p:cNvPr id="1" name="Shape 763"/>
        <p:cNvGrpSpPr/>
        <p:nvPr/>
      </p:nvGrpSpPr>
      <p:grpSpPr>
        <a:xfrm>
          <a:off x="0" y="0"/>
          <a:ext cx="0" cy="0"/>
          <a:chOff x="0" y="0"/>
          <a:chExt cx="0" cy="0"/>
        </a:xfrm>
      </p:grpSpPr>
      <p:grpSp>
        <p:nvGrpSpPr>
          <p:cNvPr id="764" name="Google Shape;764;p26"/>
          <p:cNvGrpSpPr/>
          <p:nvPr/>
        </p:nvGrpSpPr>
        <p:grpSpPr>
          <a:xfrm>
            <a:off x="53" y="2"/>
            <a:ext cx="12161710" cy="6858015"/>
            <a:chOff x="-110" y="-124"/>
            <a:chExt cx="9143904" cy="5143511"/>
          </a:xfrm>
        </p:grpSpPr>
        <p:sp>
          <p:nvSpPr>
            <p:cNvPr id="765" name="Google Shape;765;p26"/>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26"/>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26"/>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26"/>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26"/>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26"/>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26"/>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26"/>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26"/>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26"/>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26"/>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26"/>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26"/>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26"/>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26"/>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6"/>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6"/>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26"/>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26"/>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6"/>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6"/>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26"/>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26"/>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26"/>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26"/>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6"/>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6"/>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6"/>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6"/>
          <p:cNvSpPr txBox="1">
            <a:spLocks noGrp="1"/>
          </p:cNvSpPr>
          <p:nvPr>
            <p:ph type="subTitle" idx="1"/>
          </p:nvPr>
        </p:nvSpPr>
        <p:spPr>
          <a:xfrm>
            <a:off x="955811" y="4093593"/>
            <a:ext cx="4972867" cy="134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4" name="Google Shape;794;p26"/>
          <p:cNvSpPr txBox="1">
            <a:spLocks noGrp="1"/>
          </p:cNvSpPr>
          <p:nvPr>
            <p:ph type="subTitle" idx="2"/>
          </p:nvPr>
        </p:nvSpPr>
        <p:spPr>
          <a:xfrm>
            <a:off x="955811" y="3540697"/>
            <a:ext cx="4972867" cy="74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795" name="Google Shape;795;p26"/>
          <p:cNvSpPr txBox="1">
            <a:spLocks noGrp="1"/>
          </p:cNvSpPr>
          <p:nvPr>
            <p:ph type="title"/>
          </p:nvPr>
        </p:nvSpPr>
        <p:spPr>
          <a:xfrm>
            <a:off x="957625" y="722936"/>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6" name="Google Shape;796;p26"/>
          <p:cNvSpPr txBox="1">
            <a:spLocks noGrp="1"/>
          </p:cNvSpPr>
          <p:nvPr>
            <p:ph type="subTitle" idx="3"/>
          </p:nvPr>
        </p:nvSpPr>
        <p:spPr>
          <a:xfrm>
            <a:off x="6233160" y="4093593"/>
            <a:ext cx="4972867" cy="134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7" name="Google Shape;797;p26"/>
          <p:cNvSpPr txBox="1">
            <a:spLocks noGrp="1"/>
          </p:cNvSpPr>
          <p:nvPr>
            <p:ph type="subTitle" idx="4"/>
          </p:nvPr>
        </p:nvSpPr>
        <p:spPr>
          <a:xfrm>
            <a:off x="6233160" y="3540697"/>
            <a:ext cx="4972867" cy="74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Tree>
    <p:extLst>
      <p:ext uri="{BB962C8B-B14F-4D97-AF65-F5344CB8AC3E}">
        <p14:creationId xmlns:p14="http://schemas.microsoft.com/office/powerpoint/2010/main" val="236878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1089"/>
        <p:cNvGrpSpPr/>
        <p:nvPr/>
      </p:nvGrpSpPr>
      <p:grpSpPr>
        <a:xfrm>
          <a:off x="0" y="0"/>
          <a:ext cx="0" cy="0"/>
          <a:chOff x="0" y="0"/>
          <a:chExt cx="0" cy="0"/>
        </a:xfrm>
      </p:grpSpPr>
      <p:grpSp>
        <p:nvGrpSpPr>
          <p:cNvPr id="1090" name="Google Shape;1090;p35"/>
          <p:cNvGrpSpPr/>
          <p:nvPr/>
        </p:nvGrpSpPr>
        <p:grpSpPr>
          <a:xfrm>
            <a:off x="53" y="2"/>
            <a:ext cx="12161710" cy="6858015"/>
            <a:chOff x="-110" y="-124"/>
            <a:chExt cx="9143904" cy="5143511"/>
          </a:xfrm>
        </p:grpSpPr>
        <p:sp>
          <p:nvSpPr>
            <p:cNvPr id="1091" name="Google Shape;1091;p35"/>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2" name="Google Shape;1092;p35"/>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3" name="Google Shape;1093;p35"/>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4" name="Google Shape;1094;p35"/>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5" name="Google Shape;1095;p35"/>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6" name="Google Shape;1096;p35"/>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7" name="Google Shape;1097;p35"/>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8" name="Google Shape;1098;p35"/>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9" name="Google Shape;1099;p35"/>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0" name="Google Shape;1100;p35"/>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1" name="Google Shape;1101;p35"/>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2" name="Google Shape;1102;p35"/>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3" name="Google Shape;1103;p35"/>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4" name="Google Shape;1104;p35"/>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5" name="Google Shape;1105;p35"/>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6" name="Google Shape;1106;p35"/>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7" name="Google Shape;1107;p35"/>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8" name="Google Shape;1108;p35"/>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9" name="Google Shape;1109;p35"/>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0" name="Google Shape;1110;p35"/>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1" name="Google Shape;1111;p35"/>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2" name="Google Shape;1112;p35"/>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3" name="Google Shape;1113;p35"/>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4" name="Google Shape;1114;p35"/>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5" name="Google Shape;1115;p35"/>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6" name="Google Shape;1116;p35"/>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7" name="Google Shape;1117;p35"/>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18" name="Google Shape;1118;p35"/>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487850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1119"/>
        <p:cNvGrpSpPr/>
        <p:nvPr/>
      </p:nvGrpSpPr>
      <p:grpSpPr>
        <a:xfrm>
          <a:off x="0" y="0"/>
          <a:ext cx="0" cy="0"/>
          <a:chOff x="0" y="0"/>
          <a:chExt cx="0" cy="0"/>
        </a:xfrm>
      </p:grpSpPr>
      <p:grpSp>
        <p:nvGrpSpPr>
          <p:cNvPr id="1120" name="Google Shape;1120;p36"/>
          <p:cNvGrpSpPr/>
          <p:nvPr/>
        </p:nvGrpSpPr>
        <p:grpSpPr>
          <a:xfrm>
            <a:off x="53" y="2"/>
            <a:ext cx="12161710" cy="6858015"/>
            <a:chOff x="-110" y="-124"/>
            <a:chExt cx="9143904" cy="5143511"/>
          </a:xfrm>
        </p:grpSpPr>
        <p:sp>
          <p:nvSpPr>
            <p:cNvPr id="1121" name="Google Shape;1121;p36"/>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2" name="Google Shape;1122;p36"/>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3" name="Google Shape;1123;p36"/>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4" name="Google Shape;1124;p36"/>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5" name="Google Shape;1125;p36"/>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6" name="Google Shape;1126;p36"/>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7" name="Google Shape;1127;p36"/>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8" name="Google Shape;1128;p36"/>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9" name="Google Shape;1129;p36"/>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0" name="Google Shape;1130;p36"/>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1" name="Google Shape;1131;p36"/>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2" name="Google Shape;1132;p36"/>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3" name="Google Shape;1133;p36"/>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4" name="Google Shape;1134;p36"/>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5" name="Google Shape;1135;p36"/>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6" name="Google Shape;1136;p36"/>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7" name="Google Shape;1137;p36"/>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8" name="Google Shape;1138;p36"/>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9" name="Google Shape;1139;p36"/>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0" name="Google Shape;1140;p36"/>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1" name="Google Shape;1141;p36"/>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2" name="Google Shape;1142;p36"/>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3" name="Google Shape;1143;p36"/>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4" name="Google Shape;1144;p36"/>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5" name="Google Shape;1145;p36"/>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6" name="Google Shape;1146;p36"/>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7" name="Google Shape;1147;p36"/>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48" name="Google Shape;1148;p36"/>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5373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1149"/>
        <p:cNvGrpSpPr/>
        <p:nvPr/>
      </p:nvGrpSpPr>
      <p:grpSpPr>
        <a:xfrm>
          <a:off x="0" y="0"/>
          <a:ext cx="0" cy="0"/>
          <a:chOff x="0" y="0"/>
          <a:chExt cx="0" cy="0"/>
        </a:xfrm>
      </p:grpSpPr>
      <p:grpSp>
        <p:nvGrpSpPr>
          <p:cNvPr id="1150" name="Google Shape;1150;p37"/>
          <p:cNvGrpSpPr/>
          <p:nvPr/>
        </p:nvGrpSpPr>
        <p:grpSpPr>
          <a:xfrm>
            <a:off x="-146" y="-165"/>
            <a:ext cx="12161710" cy="6858015"/>
            <a:chOff x="-110" y="-124"/>
            <a:chExt cx="9143904" cy="5143511"/>
          </a:xfrm>
        </p:grpSpPr>
        <p:sp>
          <p:nvSpPr>
            <p:cNvPr id="1151" name="Google Shape;1151;p37"/>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2" name="Google Shape;1152;p37"/>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3" name="Google Shape;1153;p37"/>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4" name="Google Shape;1154;p37"/>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5" name="Google Shape;1155;p37"/>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6" name="Google Shape;1156;p37"/>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7" name="Google Shape;1157;p37"/>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8" name="Google Shape;1158;p37"/>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9" name="Google Shape;1159;p37"/>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0" name="Google Shape;1160;p37"/>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1" name="Google Shape;1161;p37"/>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2" name="Google Shape;1162;p37"/>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3" name="Google Shape;1163;p37"/>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4" name="Google Shape;1164;p37"/>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5" name="Google Shape;1165;p37"/>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6" name="Google Shape;1166;p37"/>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7" name="Google Shape;1167;p37"/>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8" name="Google Shape;1168;p37"/>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9" name="Google Shape;1169;p37"/>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0" name="Google Shape;1170;p37"/>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1" name="Google Shape;1171;p37"/>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2" name="Google Shape;1172;p37"/>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3" name="Google Shape;1173;p37"/>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4" name="Google Shape;1174;p37"/>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5" name="Google Shape;1175;p37"/>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6" name="Google Shape;1176;p37"/>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7" name="Google Shape;1177;p37"/>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78" name="Google Shape;1178;p37"/>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36290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7441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21212"/>
            <a:ext cx="10264543" cy="76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3500"/>
              <a:buFont typeface="Paytone One"/>
              <a:buNone/>
              <a:defRPr sz="3500">
                <a:solidFill>
                  <a:schemeClr val="dk2"/>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
        <p:nvSpPr>
          <p:cNvPr id="2" name="TextBox 1">
            <a:extLst>
              <a:ext uri="{FF2B5EF4-FFF2-40B4-BE49-F238E27FC236}">
                <a16:creationId xmlns:a16="http://schemas.microsoft.com/office/drawing/2014/main" id="{3C693CCB-405D-7DB8-C4D4-7D3174486EC2}"/>
              </a:ext>
            </a:extLst>
          </p:cNvPr>
          <p:cNvSpPr txBox="1"/>
          <p:nvPr userDrawn="1"/>
        </p:nvSpPr>
        <p:spPr>
          <a:xfrm>
            <a:off x="1297858" y="8021242"/>
            <a:ext cx="9566122" cy="646331"/>
          </a:xfrm>
          <a:prstGeom prst="rect">
            <a:avLst/>
          </a:prstGeom>
          <a:noFill/>
        </p:spPr>
        <p:txBody>
          <a:bodyPr wrap="square" rtlCol="0">
            <a:spAutoFit/>
          </a:bodyPr>
          <a:lstStyle/>
          <a:p>
            <a:pPr algn="ctr"/>
            <a:r>
              <a:rPr lang="en-US" sz="3600"/>
              <a:t>Kho ppt Phan Linh_0916.604.268</a:t>
            </a:r>
          </a:p>
        </p:txBody>
      </p:sp>
    </p:spTree>
    <p:extLst>
      <p:ext uri="{BB962C8B-B14F-4D97-AF65-F5344CB8AC3E}">
        <p14:creationId xmlns:p14="http://schemas.microsoft.com/office/powerpoint/2010/main" val="3273854057"/>
      </p:ext>
    </p:extLst>
  </p:cSld>
  <p:clrMap bg1="lt1" tx1="dk1" bg2="dk2" tx2="lt2" accent1="accent1" accent2="accent2" accent3="accent3" accent4="accent4" accent5="accent5" accent6="accent6" hlink="hlink" folHlink="folHlink"/>
  <p:sldLayoutIdLst>
    <p:sldLayoutId id="2147483733" r:id="rId1"/>
    <p:sldLayoutId id="2147483737" r:id="rId2"/>
    <p:sldLayoutId id="2147483738" r:id="rId3"/>
    <p:sldLayoutId id="2147483739" r:id="rId4"/>
    <p:sldLayoutId id="2147483741" r:id="rId5"/>
    <p:sldLayoutId id="2147483744" r:id="rId6"/>
    <p:sldLayoutId id="2147483745" r:id="rId7"/>
    <p:sldLayoutId id="2147483746" r:id="rId8"/>
    <p:sldLayoutId id="2147483748" r:id="rId9"/>
    <p:sldLayoutId id="2147483749" r:id="rId10"/>
    <p:sldLayoutId id="214748375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5" Type="http://schemas.microsoft.com/office/2007/relationships/hdphoto" Target="../media/hdphoto2.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5" Type="http://schemas.microsoft.com/office/2007/relationships/hdphoto" Target="../media/hdphoto2.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notesSlide" Target="../notesSlides/notesSlide5.xml"/><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slideLayout" Target="../slideLayouts/slideLayout4.xml"/><Relationship Id="rId16" Type="http://schemas.openxmlformats.org/officeDocument/2006/relationships/image" Target="../media/image38.png"/><Relationship Id="rId1" Type="http://schemas.openxmlformats.org/officeDocument/2006/relationships/tags" Target="../tags/tag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notesSlide" Target="../notesSlides/notesSlide6.xml"/><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slideLayout" Target="../slideLayouts/slideLayout4.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tags" Target="../tags/tag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7.xml"/><Relationship Id="rId7" Type="http://schemas.openxmlformats.org/officeDocument/2006/relationships/image" Target="../media/image61.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69.pn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9" name="Google Shape;919;p28"/>
          <p:cNvSpPr txBox="1">
            <a:spLocks noGrp="1"/>
          </p:cNvSpPr>
          <p:nvPr>
            <p:ph type="ctrTitle" idx="4294967295"/>
          </p:nvPr>
        </p:nvSpPr>
        <p:spPr>
          <a:xfrm>
            <a:off x="4698569" y="1273836"/>
            <a:ext cx="6496050" cy="2551113"/>
          </a:xfrm>
          <a:prstGeom prst="rect">
            <a:avLst/>
          </a:prstGeom>
        </p:spPr>
        <p:txBody>
          <a:bodyPr spcFirstLastPara="1" wrap="square" lIns="121598" tIns="121598" rIns="121598" bIns="121598" anchor="ctr" anchorCtr="0">
            <a:noAutofit/>
          </a:bodyPr>
          <a:lstStyle/>
          <a:p>
            <a:r>
              <a:rPr lang="en" sz="11500" b="1">
                <a:solidFill>
                  <a:srgbClr val="000000"/>
                </a:solidFill>
                <a:latin typeface="+mj-lt"/>
              </a:rPr>
              <a:t>TOÁN 4</a:t>
            </a:r>
            <a:endParaRPr sz="8000" b="1">
              <a:solidFill>
                <a:srgbClr val="000000"/>
              </a:solidFill>
              <a:latin typeface="+mj-lt"/>
            </a:endParaRPr>
          </a:p>
        </p:txBody>
      </p:sp>
      <p:sp>
        <p:nvSpPr>
          <p:cNvPr id="923" name="Google Shape;923;p28"/>
          <p:cNvSpPr/>
          <p:nvPr/>
        </p:nvSpPr>
        <p:spPr>
          <a:xfrm>
            <a:off x="6742477" y="5194622"/>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4"/>
          <a:srcRect t="156" b="156"/>
          <a:stretch/>
        </p:blipFill>
        <p:spPr>
          <a:xfrm>
            <a:off x="6105150" y="342900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5482242" y="72253"/>
            <a:ext cx="1561590" cy="144210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3542A80-64B3-6BF4-A9EC-6330FEB21E14}"/>
              </a:ext>
            </a:extLst>
          </p:cNvPr>
          <p:cNvGrpSpPr/>
          <p:nvPr/>
        </p:nvGrpSpPr>
        <p:grpSpPr>
          <a:xfrm>
            <a:off x="1168200" y="1818162"/>
            <a:ext cx="3480496" cy="4045432"/>
            <a:chOff x="859431" y="1486020"/>
            <a:chExt cx="3480496" cy="4045432"/>
          </a:xfrm>
        </p:grpSpPr>
        <p:sp>
          <p:nvSpPr>
            <p:cNvPr id="921" name="Google Shape;921;p28"/>
            <p:cNvSpPr/>
            <p:nvPr/>
          </p:nvSpPr>
          <p:spPr>
            <a:xfrm rot="997747">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accent5">
                <a:lumMod val="90000"/>
              </a:schemeClr>
            </a:solidFill>
            <a:ln>
              <a:noFill/>
            </a:ln>
          </p:spPr>
          <p:txBody>
            <a:bodyPr spcFirstLastPara="1" wrap="square" lIns="121598" tIns="121598" rIns="121598" bIns="121598" anchor="ctr" anchorCtr="0">
              <a:noAutofit/>
            </a:bodyPr>
            <a:lstStyle/>
            <a:p>
              <a:endParaRPr sz="2479"/>
            </a:p>
          </p:txBody>
        </p:sp>
        <p:pic>
          <p:nvPicPr>
            <p:cNvPr id="6" name="Picture 5">
              <a:extLst>
                <a:ext uri="{FF2B5EF4-FFF2-40B4-BE49-F238E27FC236}">
                  <a16:creationId xmlns:a16="http://schemas.microsoft.com/office/drawing/2014/main" id="{F1E2470D-2669-C7E0-3C2A-9CED0101D17D}"/>
                </a:ext>
              </a:extLst>
            </p:cNvPr>
            <p:cNvPicPr>
              <a:picLocks noChangeAspect="1"/>
            </p:cNvPicPr>
            <p:nvPr/>
          </p:nvPicPr>
          <p:blipFill>
            <a:blip r:embed="rId7"/>
            <a:stretch>
              <a:fillRect/>
            </a:stretch>
          </p:blipFill>
          <p:spPr>
            <a:xfrm>
              <a:off x="859431" y="1831562"/>
              <a:ext cx="3231160" cy="3682303"/>
            </a:xfrm>
            <a:prstGeom prst="rect">
              <a:avLst/>
            </a:prstGeom>
          </p:spPr>
        </p:pic>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F7845A-4D77-FB15-02AA-5F9798D855D3}"/>
              </a:ext>
            </a:extLst>
          </p:cNvPr>
          <p:cNvSpPr/>
          <p:nvPr/>
        </p:nvSpPr>
        <p:spPr>
          <a:xfrm>
            <a:off x="1369345" y="2326340"/>
            <a:ext cx="9423147" cy="2205320"/>
          </a:xfrm>
          <a:prstGeom prst="round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8800" b="1">
                <a:solidFill>
                  <a:srgbClr val="000000"/>
                </a:solidFill>
              </a:rPr>
              <a:t>TRÒ CHƠI</a:t>
            </a:r>
          </a:p>
        </p:txBody>
      </p:sp>
    </p:spTree>
    <p:custDataLst>
      <p:tags r:id="rId1"/>
    </p:custDataLst>
    <p:extLst>
      <p:ext uri="{BB962C8B-B14F-4D97-AF65-F5344CB8AC3E}">
        <p14:creationId xmlns:p14="http://schemas.microsoft.com/office/powerpoint/2010/main" val="167981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EB33F5-C25D-B598-D80D-AAD43F587BF8}"/>
              </a:ext>
            </a:extLst>
          </p:cNvPr>
          <p:cNvSpPr txBox="1"/>
          <p:nvPr/>
        </p:nvSpPr>
        <p:spPr>
          <a:xfrm>
            <a:off x="921500" y="461551"/>
            <a:ext cx="10318837" cy="584775"/>
          </a:xfrm>
          <a:prstGeom prst="rect">
            <a:avLst/>
          </a:prstGeom>
          <a:noFill/>
        </p:spPr>
        <p:txBody>
          <a:bodyPr wrap="square" rtlCol="0">
            <a:spAutoFit/>
          </a:bodyPr>
          <a:lstStyle/>
          <a:p>
            <a:pPr lvl="2" algn="ctr"/>
            <a:r>
              <a:rPr lang="en-US" sz="3200" b="1">
                <a:latin typeface="Cambria Math" panose="02040503050406030204" pitchFamily="18" charset="0"/>
                <a:ea typeface="Cambria Math" panose="02040503050406030204" pitchFamily="18" charset="0"/>
              </a:rPr>
              <a:t>CẶP THẺ ANH EM</a:t>
            </a:r>
            <a:endParaRPr lang="vi-VN" sz="3200" b="1">
              <a:latin typeface="Cambria Math" panose="02040503050406030204" pitchFamily="18" charset="0"/>
              <a:ea typeface="Cambria Math" panose="02040503050406030204" pitchFamily="18" charset="0"/>
            </a:endParaRPr>
          </a:p>
        </p:txBody>
      </p:sp>
      <p:sp>
        <p:nvSpPr>
          <p:cNvPr id="9" name="TextBox 8">
            <a:extLst>
              <a:ext uri="{FF2B5EF4-FFF2-40B4-BE49-F238E27FC236}">
                <a16:creationId xmlns:a16="http://schemas.microsoft.com/office/drawing/2014/main" id="{5958A774-911A-EAD7-6CCF-663BA58E6CC9}"/>
              </a:ext>
            </a:extLst>
          </p:cNvPr>
          <p:cNvSpPr txBox="1"/>
          <p:nvPr/>
        </p:nvSpPr>
        <p:spPr>
          <a:xfrm>
            <a:off x="715311" y="867935"/>
            <a:ext cx="10318837" cy="1384995"/>
          </a:xfrm>
          <a:prstGeom prst="rect">
            <a:avLst/>
          </a:prstGeom>
          <a:noFill/>
        </p:spPr>
        <p:txBody>
          <a:bodyPr wrap="square" rtlCol="0">
            <a:spAutoFit/>
          </a:bodyPr>
          <a:lstStyle/>
          <a:p>
            <a:pPr lvl="2" algn="just"/>
            <a:r>
              <a:rPr lang="en-US" sz="2800">
                <a:latin typeface="Cambria Math" panose="02040503050406030204" pitchFamily="18" charset="0"/>
                <a:ea typeface="Cambria Math" panose="02040503050406030204" pitchFamily="18" charset="0"/>
              </a:rPr>
              <a:t>Cách chơi: </a:t>
            </a:r>
          </a:p>
          <a:p>
            <a:pPr marL="457200" lvl="2" indent="-457200" algn="just">
              <a:buFont typeface="Arial" panose="020B0604020202020204" pitchFamily="34" charset="0"/>
              <a:buChar char="•"/>
            </a:pPr>
            <a:r>
              <a:rPr lang="en-US" sz="2800">
                <a:latin typeface="Cambria Math" panose="02040503050406030204" pitchFamily="18" charset="0"/>
                <a:ea typeface="Cambria Math" panose="02040503050406030204" pitchFamily="18" charset="0"/>
              </a:rPr>
              <a:t>Chơi theo nhóm.</a:t>
            </a:r>
          </a:p>
          <a:p>
            <a:pPr marL="457200" lvl="2" indent="-457200" algn="just">
              <a:buFont typeface="Arial" panose="020B0604020202020204" pitchFamily="34" charset="0"/>
              <a:buChar char="•"/>
            </a:pPr>
            <a:r>
              <a:rPr lang="en-US" sz="2800">
                <a:latin typeface="Cambria Math" panose="02040503050406030204" pitchFamily="18" charset="0"/>
                <a:ea typeface="Cambria Math" panose="02040503050406030204" pitchFamily="18" charset="0"/>
              </a:rPr>
              <a:t>Úp các tấm thẻ dưới đây thành một nhóm theo thứ tự bất kì.</a:t>
            </a:r>
            <a:endParaRPr lang="vi-VN" sz="2800">
              <a:latin typeface="Cambria Math" panose="02040503050406030204" pitchFamily="18" charset="0"/>
              <a:ea typeface="Cambria Math" panose="02040503050406030204" pitchFamily="18" charset="0"/>
            </a:endParaRPr>
          </a:p>
        </p:txBody>
      </p:sp>
      <p:pic>
        <p:nvPicPr>
          <p:cNvPr id="11" name="Picture 10">
            <a:extLst>
              <a:ext uri="{FF2B5EF4-FFF2-40B4-BE49-F238E27FC236}">
                <a16:creationId xmlns:a16="http://schemas.microsoft.com/office/drawing/2014/main" id="{7983CEE8-58DF-6A1F-F22F-5D77B143CE9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281698" y="2239800"/>
            <a:ext cx="5598439" cy="4156649"/>
          </a:xfrm>
          <a:prstGeom prst="rect">
            <a:avLst/>
          </a:prstGeom>
        </p:spPr>
      </p:pic>
    </p:spTree>
    <p:custDataLst>
      <p:tags r:id="rId1"/>
    </p:custDataLst>
    <p:extLst>
      <p:ext uri="{BB962C8B-B14F-4D97-AF65-F5344CB8AC3E}">
        <p14:creationId xmlns:p14="http://schemas.microsoft.com/office/powerpoint/2010/main" val="240983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EB33F5-C25D-B598-D80D-AAD43F587BF8}"/>
              </a:ext>
            </a:extLst>
          </p:cNvPr>
          <p:cNvSpPr txBox="1"/>
          <p:nvPr/>
        </p:nvSpPr>
        <p:spPr>
          <a:xfrm>
            <a:off x="921500" y="461551"/>
            <a:ext cx="10318837" cy="584775"/>
          </a:xfrm>
          <a:prstGeom prst="rect">
            <a:avLst/>
          </a:prstGeom>
          <a:noFill/>
        </p:spPr>
        <p:txBody>
          <a:bodyPr wrap="square" rtlCol="0">
            <a:spAutoFit/>
          </a:bodyPr>
          <a:lstStyle/>
          <a:p>
            <a:pPr lvl="2" algn="ctr"/>
            <a:r>
              <a:rPr lang="en-US" sz="3200" b="1">
                <a:latin typeface="Cambria Math" panose="02040503050406030204" pitchFamily="18" charset="0"/>
                <a:ea typeface="Cambria Math" panose="02040503050406030204" pitchFamily="18" charset="0"/>
              </a:rPr>
              <a:t>CẶP THẺ ANH EM</a:t>
            </a:r>
            <a:endParaRPr lang="vi-VN" sz="3200" b="1">
              <a:latin typeface="Cambria Math" panose="02040503050406030204" pitchFamily="18" charset="0"/>
              <a:ea typeface="Cambria Math" panose="02040503050406030204" pitchFamily="18" charset="0"/>
            </a:endParaRPr>
          </a:p>
        </p:txBody>
      </p:sp>
      <p:sp>
        <p:nvSpPr>
          <p:cNvPr id="9" name="TextBox 8">
            <a:extLst>
              <a:ext uri="{FF2B5EF4-FFF2-40B4-BE49-F238E27FC236}">
                <a16:creationId xmlns:a16="http://schemas.microsoft.com/office/drawing/2014/main" id="{5958A774-911A-EAD7-6CCF-663BA58E6CC9}"/>
              </a:ext>
            </a:extLst>
          </p:cNvPr>
          <p:cNvSpPr txBox="1"/>
          <p:nvPr/>
        </p:nvSpPr>
        <p:spPr>
          <a:xfrm>
            <a:off x="410511" y="1296464"/>
            <a:ext cx="6043289" cy="5016758"/>
          </a:xfrm>
          <a:prstGeom prst="rect">
            <a:avLst/>
          </a:prstGeom>
          <a:noFill/>
        </p:spPr>
        <p:txBody>
          <a:bodyPr wrap="square" rtlCol="0">
            <a:spAutoFit/>
          </a:bodyPr>
          <a:lstStyle/>
          <a:p>
            <a:pPr marL="457200" lvl="2" indent="-457200" algn="just">
              <a:buFont typeface="Arial" panose="020B0604020202020204" pitchFamily="34" charset="0"/>
              <a:buChar char="•"/>
            </a:pPr>
            <a:r>
              <a:rPr lang="en-US" sz="3200">
                <a:latin typeface="Cambria Math" panose="02040503050406030204" pitchFamily="18" charset="0"/>
                <a:ea typeface="Cambria Math" panose="02040503050406030204" pitchFamily="18" charset="0"/>
              </a:rPr>
              <a:t>Khi đến lượt, người chơi lấy 2 tấm thẻ bất kì. Nếu là cặp tấm thẻ anh em (cặp tấm thẻ ghi hai phân số, trong đó có một phân số là phân số đảo ngược của phân số còn lại) thì người chơi được giữ lấy, nếu không thì xếp trả lại. </a:t>
            </a:r>
          </a:p>
          <a:p>
            <a:pPr marL="457200" lvl="2" indent="-457200" algn="just">
              <a:buFont typeface="Arial" panose="020B0604020202020204" pitchFamily="34" charset="0"/>
              <a:buChar char="•"/>
            </a:pPr>
            <a:r>
              <a:rPr lang="en-US" sz="3200">
                <a:latin typeface="Cambria Math" panose="02040503050406030204" pitchFamily="18" charset="0"/>
                <a:ea typeface="Cambria Math" panose="02040503050406030204" pitchFamily="18" charset="0"/>
              </a:rPr>
              <a:t>Trò chơi kết thúc khi có người lấy được 2 cặp tấm thẻ anh em.</a:t>
            </a:r>
            <a:endParaRPr lang="vi-VN" sz="3200">
              <a:latin typeface="Cambria Math" panose="02040503050406030204" pitchFamily="18" charset="0"/>
              <a:ea typeface="Cambria Math" panose="02040503050406030204" pitchFamily="18" charset="0"/>
            </a:endParaRPr>
          </a:p>
        </p:txBody>
      </p:sp>
      <p:pic>
        <p:nvPicPr>
          <p:cNvPr id="11" name="Picture 10">
            <a:extLst>
              <a:ext uri="{FF2B5EF4-FFF2-40B4-BE49-F238E27FC236}">
                <a16:creationId xmlns:a16="http://schemas.microsoft.com/office/drawing/2014/main" id="{7983CEE8-58DF-6A1F-F22F-5D77B143CE9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453800" y="1766690"/>
            <a:ext cx="5111140" cy="3794846"/>
          </a:xfrm>
          <a:prstGeom prst="rect">
            <a:avLst/>
          </a:prstGeom>
        </p:spPr>
      </p:pic>
    </p:spTree>
    <p:custDataLst>
      <p:tags r:id="rId1"/>
    </p:custDataLst>
    <p:extLst>
      <p:ext uri="{BB962C8B-B14F-4D97-AF65-F5344CB8AC3E}">
        <p14:creationId xmlns:p14="http://schemas.microsoft.com/office/powerpoint/2010/main" val="57587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FCE5C3-6B47-68A3-AAE3-5844CAF26963}"/>
              </a:ext>
            </a:extLst>
          </p:cNvPr>
          <p:cNvSpPr txBox="1"/>
          <p:nvPr/>
        </p:nvSpPr>
        <p:spPr>
          <a:xfrm>
            <a:off x="921500" y="1017363"/>
            <a:ext cx="10318837" cy="4832092"/>
          </a:xfrm>
          <a:prstGeom prst="rect">
            <a:avLst/>
          </a:prstGeom>
          <a:noFill/>
        </p:spPr>
        <p:txBody>
          <a:bodyPr wrap="square" rtlCol="0">
            <a:spAutoFit/>
          </a:bodyPr>
          <a:lstStyle/>
          <a:p>
            <a:pPr lvl="2" algn="just"/>
            <a:r>
              <a:rPr lang="en-US" sz="4400" b="1">
                <a:latin typeface="Cambria Math" panose="02040503050406030204" pitchFamily="18" charset="0"/>
                <a:ea typeface="Cambria Math" panose="02040503050406030204" pitchFamily="18" charset="0"/>
              </a:rPr>
              <a:t>Bước 1: Bắt cặp</a:t>
            </a:r>
          </a:p>
          <a:p>
            <a:pPr lvl="2" algn="just"/>
            <a:r>
              <a:rPr lang="en-US" sz="4400">
                <a:latin typeface="Cambria Math" panose="02040503050406030204" pitchFamily="18" charset="0"/>
                <a:ea typeface="Cambria Math" panose="02040503050406030204" pitchFamily="18" charset="0"/>
              </a:rPr>
              <a:t>Hai học sinh bắt cặp với nhau thành một nhóm chơi.</a:t>
            </a:r>
          </a:p>
          <a:p>
            <a:pPr lvl="2" algn="just"/>
            <a:r>
              <a:rPr lang="en-US" sz="4400" b="1">
                <a:latin typeface="Cambria Math" panose="02040503050406030204" pitchFamily="18" charset="0"/>
                <a:ea typeface="Cambria Math" panose="02040503050406030204" pitchFamily="18" charset="0"/>
              </a:rPr>
              <a:t>Bước 2: Thiết kế thẻ số</a:t>
            </a:r>
          </a:p>
          <a:p>
            <a:pPr lvl="2" algn="just"/>
            <a:r>
              <a:rPr lang="en-US" sz="4400">
                <a:latin typeface="Cambria Math" panose="02040503050406030204" pitchFamily="18" charset="0"/>
                <a:ea typeface="Cambria Math" panose="02040503050406030204" pitchFamily="18" charset="0"/>
              </a:rPr>
              <a:t>Hai học sinh cùng dùng giấy cứng thiết kế thẻ số.</a:t>
            </a:r>
          </a:p>
          <a:p>
            <a:pPr lvl="2" algn="just"/>
            <a:r>
              <a:rPr lang="en-US" sz="4400" b="1">
                <a:latin typeface="Cambria Math" panose="02040503050406030204" pitchFamily="18" charset="0"/>
                <a:ea typeface="Cambria Math" panose="02040503050406030204" pitchFamily="18" charset="0"/>
              </a:rPr>
              <a:t>Bước 3: Chơi nhóm đôi.</a:t>
            </a:r>
          </a:p>
        </p:txBody>
      </p:sp>
    </p:spTree>
    <p:custDataLst>
      <p:tags r:id="rId1"/>
    </p:custDataLst>
    <p:extLst>
      <p:ext uri="{BB962C8B-B14F-4D97-AF65-F5344CB8AC3E}">
        <p14:creationId xmlns:p14="http://schemas.microsoft.com/office/powerpoint/2010/main" val="402769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F7845A-4D77-FB15-02AA-5F9798D855D3}"/>
              </a:ext>
            </a:extLst>
          </p:cNvPr>
          <p:cNvSpPr/>
          <p:nvPr/>
        </p:nvSpPr>
        <p:spPr>
          <a:xfrm>
            <a:off x="1369345" y="2326340"/>
            <a:ext cx="9423147" cy="2205320"/>
          </a:xfrm>
          <a:prstGeom prst="round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3800" b="1">
                <a:solidFill>
                  <a:srgbClr val="000000"/>
                </a:solidFill>
              </a:rPr>
              <a:t>DẶN DÒ</a:t>
            </a:r>
          </a:p>
        </p:txBody>
      </p:sp>
    </p:spTree>
    <p:custDataLst>
      <p:tags r:id="rId1"/>
    </p:custDataLst>
    <p:extLst>
      <p:ext uri="{BB962C8B-B14F-4D97-AF65-F5344CB8AC3E}">
        <p14:creationId xmlns:p14="http://schemas.microsoft.com/office/powerpoint/2010/main" val="133666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512E60DC-7E3F-F284-F186-849F58A1C7C5}"/>
              </a:ext>
            </a:extLst>
          </p:cNvPr>
          <p:cNvSpPr txBox="1">
            <a:spLocks/>
          </p:cNvSpPr>
          <p:nvPr/>
        </p:nvSpPr>
        <p:spPr>
          <a:xfrm>
            <a:off x="302614" y="2429966"/>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4800" b="1" dirty="0">
                <a:solidFill>
                  <a:srgbClr val="0070C0"/>
                </a:solidFill>
                <a:latin typeface="+mn-lt"/>
              </a:rPr>
              <a:t>BÀI 64:</a:t>
            </a:r>
          </a:p>
          <a:p>
            <a:r>
              <a:rPr lang="en-US" sz="4800" b="1" dirty="0">
                <a:solidFill>
                  <a:srgbClr val="0070C0"/>
                </a:solidFill>
                <a:latin typeface="+mn-lt"/>
              </a:rPr>
              <a:t>PHÉP CHIA PHÂN SỐ</a:t>
            </a:r>
          </a:p>
          <a:p>
            <a:r>
              <a:rPr lang="en-US" sz="4000" b="1" dirty="0">
                <a:solidFill>
                  <a:srgbClr val="0070C0"/>
                </a:solidFill>
                <a:latin typeface="+mn-lt"/>
              </a:rPr>
              <a:t>(</a:t>
            </a:r>
            <a:r>
              <a:rPr lang="en-US" sz="4000" b="1" dirty="0" err="1">
                <a:solidFill>
                  <a:srgbClr val="0070C0"/>
                </a:solidFill>
                <a:latin typeface="+mn-lt"/>
              </a:rPr>
              <a:t>tiết</a:t>
            </a:r>
            <a:r>
              <a:rPr lang="en-US" sz="4000" b="1" dirty="0">
                <a:solidFill>
                  <a:srgbClr val="0070C0"/>
                </a:solidFill>
                <a:latin typeface="+mn-lt"/>
              </a:rPr>
              <a:t> 3)</a:t>
            </a:r>
          </a:p>
        </p:txBody>
      </p:sp>
      <p:sp>
        <p:nvSpPr>
          <p:cNvPr id="2" name="Rectangle: Rounded Corners 1">
            <a:extLst>
              <a:ext uri="{FF2B5EF4-FFF2-40B4-BE49-F238E27FC236}">
                <a16:creationId xmlns:a16="http://schemas.microsoft.com/office/drawing/2014/main" id="{AC0E4A41-EB3D-BD20-4FE7-C25665E9136F}"/>
              </a:ext>
            </a:extLst>
          </p:cNvPr>
          <p:cNvSpPr/>
          <p:nvPr/>
        </p:nvSpPr>
        <p:spPr>
          <a:xfrm>
            <a:off x="1339577" y="5365740"/>
            <a:ext cx="2846716" cy="65572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S/</a:t>
            </a:r>
            <a:r>
              <a:rPr lang="en-US" sz="3200" dirty="0" err="1">
                <a:solidFill>
                  <a:srgbClr val="000000"/>
                </a:solidFill>
              </a:rPr>
              <a:t>Trang</a:t>
            </a:r>
            <a:r>
              <a:rPr lang="en-US" sz="3200" dirty="0">
                <a:solidFill>
                  <a:srgbClr val="000000"/>
                </a:solidFill>
              </a:rPr>
              <a:t> 93</a:t>
            </a:r>
          </a:p>
        </p:txBody>
      </p:sp>
      <p:sp>
        <p:nvSpPr>
          <p:cNvPr id="5" name="Rectangle 6"/>
          <p:cNvSpPr>
            <a:spLocks noChangeArrowheads="1"/>
          </p:cNvSpPr>
          <p:nvPr/>
        </p:nvSpPr>
        <p:spPr bwMode="auto">
          <a:xfrm>
            <a:off x="1339577" y="641302"/>
            <a:ext cx="932919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800" b="1" kern="1200" dirty="0">
                <a:solidFill>
                  <a:prstClr val="black"/>
                </a:solidFill>
                <a:latin typeface="Times New Roman" pitchFamily="18" charset="0"/>
                <a:cs typeface="Times New Roman" pitchFamily="18" charset="0"/>
              </a:rPr>
              <a:t>TRƯỜNG TIỂU HỌC </a:t>
            </a:r>
            <a:r>
              <a:rPr lang="en-US" sz="2800" b="1" kern="1200" dirty="0" smtClean="0">
                <a:solidFill>
                  <a:prstClr val="black"/>
                </a:solidFill>
                <a:latin typeface="Times New Roman" pitchFamily="18" charset="0"/>
                <a:cs typeface="Times New Roman" pitchFamily="18" charset="0"/>
              </a:rPr>
              <a:t>QUANG TRUNG</a:t>
            </a:r>
            <a:endParaRPr lang="en-US" sz="2800" b="1" kern="1200" dirty="0">
              <a:solidFill>
                <a:prstClr val="black"/>
              </a:solidFill>
              <a:latin typeface="Times New Roman" pitchFamily="18" charset="0"/>
              <a:cs typeface="Times New Roman" pitchFamily="18" charset="0"/>
            </a:endParaRPr>
          </a:p>
          <a:p>
            <a:pPr algn="ctr" defTabSz="912114">
              <a:buClrTx/>
              <a:defRPr/>
            </a:pPr>
            <a:r>
              <a:rPr lang="en-US" sz="2800" b="1" kern="1200" dirty="0" err="1">
                <a:solidFill>
                  <a:prstClr val="black"/>
                </a:solidFill>
                <a:latin typeface="Times New Roman" pitchFamily="18" charset="0"/>
                <a:cs typeface="Times New Roman" pitchFamily="18" charset="0"/>
              </a:rPr>
              <a:t>Sách</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kết</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nối</a:t>
            </a:r>
            <a:r>
              <a:rPr lang="en-US" sz="2800" b="1" kern="1200" dirty="0">
                <a:solidFill>
                  <a:prstClr val="black"/>
                </a:solidFill>
                <a:latin typeface="Times New Roman" pitchFamily="18" charset="0"/>
                <a:cs typeface="Times New Roman" pitchFamily="18" charset="0"/>
              </a:rPr>
              <a:t> tri </a:t>
            </a:r>
            <a:r>
              <a:rPr lang="en-US" sz="2800" b="1" kern="1200" dirty="0" err="1">
                <a:solidFill>
                  <a:prstClr val="black"/>
                </a:solidFill>
                <a:latin typeface="Times New Roman" pitchFamily="18" charset="0"/>
                <a:cs typeface="Times New Roman" pitchFamily="18" charset="0"/>
              </a:rPr>
              <a:t>thức</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với</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cuộc</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sống</a:t>
            </a:r>
            <a:r>
              <a:rPr lang="en-US" sz="2800" b="1" kern="1200" dirty="0">
                <a:solidFill>
                  <a:prstClr val="black"/>
                </a:solidFill>
                <a:latin typeface="Times New Roman" pitchFamily="18" charset="0"/>
                <a:cs typeface="Times New Roman" pitchFamily="18" charset="0"/>
              </a:rPr>
              <a:t> – </a:t>
            </a:r>
            <a:r>
              <a:rPr lang="en-US" sz="2800" b="1" kern="1200" dirty="0" err="1">
                <a:solidFill>
                  <a:prstClr val="black"/>
                </a:solidFill>
                <a:latin typeface="Times New Roman" pitchFamily="18" charset="0"/>
                <a:cs typeface="Times New Roman" pitchFamily="18" charset="0"/>
              </a:rPr>
              <a:t>Lớp</a:t>
            </a:r>
            <a:r>
              <a:rPr lang="en-US" sz="2800" b="1" kern="1200" dirty="0">
                <a:solidFill>
                  <a:prstClr val="black"/>
                </a:solidFill>
                <a:latin typeface="Times New Roman" pitchFamily="18" charset="0"/>
                <a:cs typeface="Times New Roman" pitchFamily="18" charset="0"/>
              </a:rPr>
              <a:t> 4</a:t>
            </a:r>
          </a:p>
          <a:p>
            <a:pPr algn="ctr" defTabSz="912114">
              <a:buClrTx/>
              <a:defRPr/>
            </a:pP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Năm</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học</a:t>
            </a:r>
            <a:r>
              <a:rPr lang="en-US" sz="2800" b="1" kern="1200" dirty="0">
                <a:solidFill>
                  <a:prstClr val="black"/>
                </a:solidFill>
                <a:latin typeface="Times New Roman" pitchFamily="18" charset="0"/>
                <a:cs typeface="Times New Roman" pitchFamily="18" charset="0"/>
              </a:rPr>
              <a:t> 2024-2025</a:t>
            </a:r>
          </a:p>
          <a:p>
            <a:pPr algn="ctr" defTabSz="912114">
              <a:buClrTx/>
              <a:defRPr/>
            </a:pPr>
            <a:r>
              <a:rPr lang="en-US" sz="2800" b="1" kern="1200" dirty="0">
                <a:solidFill>
                  <a:prstClr val="black"/>
                </a:solidFill>
                <a:latin typeface="Times New Roman" pitchFamily="18" charset="0"/>
                <a:cs typeface="Times New Roman" pitchFamily="18" charset="0"/>
                <a:sym typeface="Wingdings" panose="05000000000000000000" pitchFamily="2" charset="2"/>
              </a:rPr>
              <a:t></a:t>
            </a:r>
            <a:endParaRPr lang="en-US" sz="2800" kern="1200" dirty="0">
              <a:solidFill>
                <a:prstClr val="black"/>
              </a:solidFill>
              <a:latin typeface="Times New Roman" pitchFamily="18" charset="0"/>
              <a:cs typeface="Times New Roman" pitchFamily="18" charset="0"/>
            </a:endParaRPr>
          </a:p>
        </p:txBody>
      </p:sp>
      <p:sp>
        <p:nvSpPr>
          <p:cNvPr id="8" name="TextBox 7"/>
          <p:cNvSpPr txBox="1"/>
          <p:nvPr/>
        </p:nvSpPr>
        <p:spPr>
          <a:xfrm>
            <a:off x="6099858" y="5245762"/>
            <a:ext cx="5660021" cy="584775"/>
          </a:xfrm>
          <a:prstGeom prst="rect">
            <a:avLst/>
          </a:prstGeom>
          <a:noFill/>
        </p:spPr>
        <p:txBody>
          <a:bodyPr wrap="square" rtlCol="0">
            <a:spAutoFit/>
          </a:bodyPr>
          <a:lstStyle/>
          <a:p>
            <a:r>
              <a:rPr lang="en-GB" sz="3200" b="1" i="1" dirty="0" err="1" smtClean="0">
                <a:latin typeface="Times New Roman" panose="02020603050405020304" pitchFamily="18" charset="0"/>
                <a:cs typeface="Times New Roman" panose="02020603050405020304" pitchFamily="18" charset="0"/>
              </a:rPr>
              <a:t>Giáo</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viên</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Dương</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Thị</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Quyên</a:t>
            </a:r>
            <a:endParaRPr lang="en-GB" sz="3200" b="1" i="1" dirty="0" smtClean="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2361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207AC0-3F86-A940-4D98-8211726E09ED}"/>
              </a:ext>
            </a:extLst>
          </p:cNvPr>
          <p:cNvSpPr txBox="1"/>
          <p:nvPr/>
        </p:nvSpPr>
        <p:spPr>
          <a:xfrm>
            <a:off x="1822149" y="2489180"/>
            <a:ext cx="8517539" cy="1446550"/>
          </a:xfrm>
          <a:prstGeom prst="rect">
            <a:avLst/>
          </a:prstGeom>
          <a:noFill/>
        </p:spPr>
        <p:txBody>
          <a:bodyPr wrap="square" rtlCol="0">
            <a:spAutoFit/>
          </a:bodyPr>
          <a:lstStyle/>
          <a:p>
            <a:pPr algn="ctr"/>
            <a:r>
              <a:rPr lang="en-US" sz="8800" b="1"/>
              <a:t>LUYỆN TẬP</a:t>
            </a:r>
          </a:p>
        </p:txBody>
      </p:sp>
    </p:spTree>
    <p:custDataLst>
      <p:tags r:id="rId1"/>
    </p:custDataLst>
    <p:extLst>
      <p:ext uri="{BB962C8B-B14F-4D97-AF65-F5344CB8AC3E}">
        <p14:creationId xmlns:p14="http://schemas.microsoft.com/office/powerpoint/2010/main" val="107255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992630" y="846766"/>
            <a:ext cx="10318837" cy="707886"/>
          </a:xfrm>
          <a:prstGeom prst="rect">
            <a:avLst/>
          </a:prstGeom>
          <a:noFill/>
        </p:spPr>
        <p:txBody>
          <a:bodyPr wrap="square" rtlCol="0">
            <a:spAutoFit/>
          </a:bodyPr>
          <a:lstStyle/>
          <a:p>
            <a:pPr lvl="2" algn="just"/>
            <a:r>
              <a:rPr lang="en-US" sz="4000" b="1">
                <a:latin typeface="Cambria Math" panose="02040503050406030204" pitchFamily="18" charset="0"/>
                <a:ea typeface="Cambria Math" panose="02040503050406030204" pitchFamily="18" charset="0"/>
              </a:rPr>
              <a:t>1. Tính rồi rút gọn.</a:t>
            </a:r>
            <a:endParaRPr lang="vi-VN" sz="40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CC56E0-FEAC-9531-C5E8-442A1840DC31}"/>
                  </a:ext>
                </a:extLst>
              </p:cNvPr>
              <p:cNvSpPr txBox="1"/>
              <p:nvPr/>
            </p:nvSpPr>
            <p:spPr>
              <a:xfrm>
                <a:off x="1509976" y="2143968"/>
                <a:ext cx="2267153" cy="1285032"/>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a)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3</m:t>
                        </m:r>
                      </m:num>
                      <m:den>
                        <m:r>
                          <a:rPr lang="en-US" sz="5400" b="0" i="0"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9</m:t>
                        </m:r>
                      </m:num>
                      <m:den>
                        <m:r>
                          <a:rPr lang="en-US" sz="5400" b="0" i="1" smtClean="0">
                            <a:latin typeface="Cambria Math" panose="02040503050406030204" pitchFamily="18" charset="0"/>
                            <a:ea typeface="Cambria Math" panose="02040503050406030204" pitchFamily="18" charset="0"/>
                          </a:rPr>
                          <m:t>4</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E6CC56E0-FEAC-9531-C5E8-442A1840DC31}"/>
                  </a:ext>
                </a:extLst>
              </p:cNvPr>
              <p:cNvSpPr txBox="1">
                <a:spLocks noRot="1" noChangeAspect="1" noMove="1" noResize="1" noEditPoints="1" noAdjustHandles="1" noChangeArrowheads="1" noChangeShapeType="1" noTextEdit="1"/>
              </p:cNvSpPr>
              <p:nvPr/>
            </p:nvSpPr>
            <p:spPr>
              <a:xfrm>
                <a:off x="1509976" y="2143968"/>
                <a:ext cx="2267153" cy="1285032"/>
              </a:xfrm>
              <a:prstGeom prst="rect">
                <a:avLst/>
              </a:prstGeom>
              <a:blipFill>
                <a:blip r:embed="rId4"/>
                <a:stretch>
                  <a:fillRect l="-11022" b="-3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27F190-0ABA-08F1-F1D2-FDDC38BC681C}"/>
                  </a:ext>
                </a:extLst>
              </p:cNvPr>
              <p:cNvSpPr txBox="1"/>
              <p:nvPr/>
            </p:nvSpPr>
            <p:spPr>
              <a:xfrm>
                <a:off x="4947342" y="2143968"/>
                <a:ext cx="2583011"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b)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8</m:t>
                        </m:r>
                      </m:num>
                      <m:den>
                        <m:r>
                          <a:rPr lang="en-US" sz="5400" b="0" i="0" smtClean="0">
                            <a:latin typeface="Cambria Math" panose="02040503050406030204" pitchFamily="18" charset="0"/>
                            <a:ea typeface="Cambria Math" panose="02040503050406030204" pitchFamily="18" charset="0"/>
                          </a:rPr>
                          <m:t>21</m:t>
                        </m:r>
                      </m:den>
                    </m:f>
                  </m:oMath>
                </a14:m>
                <a:r>
                  <a:rPr lang="en-US" sz="4400">
                    <a:latin typeface="Cambria Math" panose="02040503050406030204" pitchFamily="18" charset="0"/>
                    <a:ea typeface="Cambria Math" panose="02040503050406030204" pitchFamily="18" charset="0"/>
                  </a:rPr>
                  <a:t>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4</m:t>
                        </m:r>
                      </m:num>
                      <m:den>
                        <m:r>
                          <a:rPr lang="en-US" sz="5400" b="0" i="1" smtClean="0">
                            <a:latin typeface="Cambria Math" panose="02040503050406030204" pitchFamily="18" charset="0"/>
                            <a:ea typeface="Cambria Math" panose="02040503050406030204" pitchFamily="18" charset="0"/>
                          </a:rPr>
                          <m:t>7</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A327F190-0ABA-08F1-F1D2-FDDC38BC681C}"/>
                  </a:ext>
                </a:extLst>
              </p:cNvPr>
              <p:cNvSpPr txBox="1">
                <a:spLocks noRot="1" noChangeAspect="1" noMove="1" noResize="1" noEditPoints="1" noAdjustHandles="1" noChangeArrowheads="1" noChangeShapeType="1" noTextEdit="1"/>
              </p:cNvSpPr>
              <p:nvPr/>
            </p:nvSpPr>
            <p:spPr>
              <a:xfrm>
                <a:off x="4947342" y="2143968"/>
                <a:ext cx="2583011" cy="1272656"/>
              </a:xfrm>
              <a:prstGeom prst="rect">
                <a:avLst/>
              </a:prstGeom>
              <a:blipFill>
                <a:blip r:embed="rId5"/>
                <a:stretch>
                  <a:fillRect l="-9693"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F0B383-26BD-7EE0-DC56-5860CBD266FB}"/>
                  </a:ext>
                </a:extLst>
              </p:cNvPr>
              <p:cNvSpPr txBox="1"/>
              <p:nvPr/>
            </p:nvSpPr>
            <p:spPr>
              <a:xfrm>
                <a:off x="8384708" y="2143968"/>
                <a:ext cx="2267153" cy="1285032"/>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c)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5</m:t>
                        </m:r>
                      </m:num>
                      <m:den>
                        <m:r>
                          <a:rPr lang="en-US" sz="5400" b="0" i="0"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15</m:t>
                        </m:r>
                      </m:num>
                      <m:den>
                        <m:r>
                          <a:rPr lang="en-US" sz="5400" b="0" i="1"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85F0B383-26BD-7EE0-DC56-5860CBD266FB}"/>
                  </a:ext>
                </a:extLst>
              </p:cNvPr>
              <p:cNvSpPr txBox="1">
                <a:spLocks noRot="1" noChangeAspect="1" noMove="1" noResize="1" noEditPoints="1" noAdjustHandles="1" noChangeArrowheads="1" noChangeShapeType="1" noTextEdit="1"/>
              </p:cNvSpPr>
              <p:nvPr/>
            </p:nvSpPr>
            <p:spPr>
              <a:xfrm>
                <a:off x="8384708" y="2143968"/>
                <a:ext cx="2267153" cy="1285032"/>
              </a:xfrm>
              <a:prstGeom prst="rect">
                <a:avLst/>
              </a:prstGeom>
              <a:blipFill>
                <a:blip r:embed="rId6"/>
                <a:stretch>
                  <a:fillRect l="-10753" b="-426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0433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759548" y="524036"/>
            <a:ext cx="10318837" cy="707886"/>
          </a:xfrm>
          <a:prstGeom prst="rect">
            <a:avLst/>
          </a:prstGeom>
          <a:noFill/>
        </p:spPr>
        <p:txBody>
          <a:bodyPr wrap="square" rtlCol="0">
            <a:spAutoFit/>
          </a:bodyPr>
          <a:lstStyle/>
          <a:p>
            <a:pPr lvl="2" algn="just"/>
            <a:r>
              <a:rPr lang="en-US" sz="4000" b="1">
                <a:latin typeface="Cambria Math" panose="02040503050406030204" pitchFamily="18" charset="0"/>
                <a:ea typeface="Cambria Math" panose="02040503050406030204" pitchFamily="18" charset="0"/>
              </a:rPr>
              <a:t>1. Tính rồi rút gọn.</a:t>
            </a:r>
            <a:endParaRPr lang="vi-VN" sz="40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CC56E0-FEAC-9531-C5E8-442A1840DC31}"/>
                  </a:ext>
                </a:extLst>
              </p:cNvPr>
              <p:cNvSpPr txBox="1"/>
              <p:nvPr/>
            </p:nvSpPr>
            <p:spPr>
              <a:xfrm>
                <a:off x="1270917" y="1369222"/>
                <a:ext cx="2267153" cy="1285032"/>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a)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3</m:t>
                        </m:r>
                      </m:num>
                      <m:den>
                        <m:r>
                          <a:rPr lang="en-US" sz="5400" b="0" i="0"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9</m:t>
                        </m:r>
                      </m:num>
                      <m:den>
                        <m:r>
                          <a:rPr lang="en-US" sz="5400" b="0" i="1" smtClean="0">
                            <a:latin typeface="Cambria Math" panose="02040503050406030204" pitchFamily="18" charset="0"/>
                            <a:ea typeface="Cambria Math" panose="02040503050406030204" pitchFamily="18" charset="0"/>
                          </a:rPr>
                          <m:t>4</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E6CC56E0-FEAC-9531-C5E8-442A1840DC31}"/>
                  </a:ext>
                </a:extLst>
              </p:cNvPr>
              <p:cNvSpPr txBox="1">
                <a:spLocks noRot="1" noChangeAspect="1" noMove="1" noResize="1" noEditPoints="1" noAdjustHandles="1" noChangeArrowheads="1" noChangeShapeType="1" noTextEdit="1"/>
              </p:cNvSpPr>
              <p:nvPr/>
            </p:nvSpPr>
            <p:spPr>
              <a:xfrm>
                <a:off x="1270917" y="1369222"/>
                <a:ext cx="2267153" cy="1285032"/>
              </a:xfrm>
              <a:prstGeom prst="rect">
                <a:avLst/>
              </a:prstGeom>
              <a:blipFill>
                <a:blip r:embed="rId4"/>
                <a:stretch>
                  <a:fillRect l="-10753" b="-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27F190-0ABA-08F1-F1D2-FDDC38BC681C}"/>
                  </a:ext>
                </a:extLst>
              </p:cNvPr>
              <p:cNvSpPr txBox="1"/>
              <p:nvPr/>
            </p:nvSpPr>
            <p:spPr>
              <a:xfrm>
                <a:off x="1270917" y="3140455"/>
                <a:ext cx="2550122"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b)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8</m:t>
                        </m:r>
                      </m:num>
                      <m:den>
                        <m:r>
                          <a:rPr lang="en-US" sz="5400" b="0" i="0" smtClean="0">
                            <a:latin typeface="Cambria Math" panose="02040503050406030204" pitchFamily="18" charset="0"/>
                            <a:ea typeface="Cambria Math" panose="02040503050406030204" pitchFamily="18" charset="0"/>
                          </a:rPr>
                          <m:t>21</m:t>
                        </m:r>
                      </m:den>
                    </m:f>
                  </m:oMath>
                </a14:m>
                <a:r>
                  <a:rPr lang="en-US" sz="4400">
                    <a:latin typeface="Cambria Math" panose="02040503050406030204" pitchFamily="18" charset="0"/>
                    <a:ea typeface="Cambria Math" panose="02040503050406030204" pitchFamily="18" charset="0"/>
                  </a:rPr>
                  <a:t>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4</m:t>
                        </m:r>
                      </m:num>
                      <m:den>
                        <m:r>
                          <a:rPr lang="en-US" sz="5400" b="0" i="1" smtClean="0">
                            <a:latin typeface="Cambria Math" panose="02040503050406030204" pitchFamily="18" charset="0"/>
                            <a:ea typeface="Cambria Math" panose="02040503050406030204" pitchFamily="18" charset="0"/>
                          </a:rPr>
                          <m:t>7</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A327F190-0ABA-08F1-F1D2-FDDC38BC681C}"/>
                  </a:ext>
                </a:extLst>
              </p:cNvPr>
              <p:cNvSpPr txBox="1">
                <a:spLocks noRot="1" noChangeAspect="1" noMove="1" noResize="1" noEditPoints="1" noAdjustHandles="1" noChangeArrowheads="1" noChangeShapeType="1" noTextEdit="1"/>
              </p:cNvSpPr>
              <p:nvPr/>
            </p:nvSpPr>
            <p:spPr>
              <a:xfrm>
                <a:off x="1270917" y="3140455"/>
                <a:ext cx="2550122" cy="1272656"/>
              </a:xfrm>
              <a:prstGeom prst="rect">
                <a:avLst/>
              </a:prstGeom>
              <a:blipFill>
                <a:blip r:embed="rId5"/>
                <a:stretch>
                  <a:fillRect l="-9547" b="-4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F0B383-26BD-7EE0-DC56-5860CBD266FB}"/>
                  </a:ext>
                </a:extLst>
              </p:cNvPr>
              <p:cNvSpPr txBox="1"/>
              <p:nvPr/>
            </p:nvSpPr>
            <p:spPr>
              <a:xfrm>
                <a:off x="1270917" y="4907907"/>
                <a:ext cx="2267153" cy="1285032"/>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c)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5</m:t>
                        </m:r>
                      </m:num>
                      <m:den>
                        <m:r>
                          <a:rPr lang="en-US" sz="5400" b="0" i="0"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15</m:t>
                        </m:r>
                      </m:num>
                      <m:den>
                        <m:r>
                          <a:rPr lang="en-US" sz="5400" b="0" i="1"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85F0B383-26BD-7EE0-DC56-5860CBD266FB}"/>
                  </a:ext>
                </a:extLst>
              </p:cNvPr>
              <p:cNvSpPr txBox="1">
                <a:spLocks noRot="1" noChangeAspect="1" noMove="1" noResize="1" noEditPoints="1" noAdjustHandles="1" noChangeArrowheads="1" noChangeShapeType="1" noTextEdit="1"/>
              </p:cNvSpPr>
              <p:nvPr/>
            </p:nvSpPr>
            <p:spPr>
              <a:xfrm>
                <a:off x="1270917" y="4907907"/>
                <a:ext cx="2267153" cy="1285032"/>
              </a:xfrm>
              <a:prstGeom prst="rect">
                <a:avLst/>
              </a:prstGeom>
              <a:blipFill>
                <a:blip r:embed="rId6"/>
                <a:stretch>
                  <a:fillRect l="-10753" b="-4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4C1D6D1-1704-4CB8-C05D-4E1C0666CB91}"/>
                  </a:ext>
                </a:extLst>
              </p:cNvPr>
              <p:cNvSpPr txBox="1"/>
              <p:nvPr/>
            </p:nvSpPr>
            <p:spPr>
              <a:xfrm>
                <a:off x="3215341" y="1375410"/>
                <a:ext cx="2267153"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3</m:t>
                        </m:r>
                      </m:num>
                      <m:den>
                        <m:r>
                          <a:rPr lang="en-US" sz="5400" b="0" i="1"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x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4</m:t>
                        </m:r>
                      </m:num>
                      <m:den>
                        <m:r>
                          <a:rPr lang="en-US" sz="5400" b="0" i="0" smtClean="0">
                            <a:latin typeface="Cambria Math" panose="02040503050406030204" pitchFamily="18" charset="0"/>
                            <a:ea typeface="Cambria Math" panose="02040503050406030204" pitchFamily="18" charset="0"/>
                          </a:rPr>
                          <m:t>9</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04C1D6D1-1704-4CB8-C05D-4E1C0666CB91}"/>
                  </a:ext>
                </a:extLst>
              </p:cNvPr>
              <p:cNvSpPr txBox="1">
                <a:spLocks noRot="1" noChangeAspect="1" noMove="1" noResize="1" noEditPoints="1" noAdjustHandles="1" noChangeArrowheads="1" noChangeShapeType="1" noTextEdit="1"/>
              </p:cNvSpPr>
              <p:nvPr/>
            </p:nvSpPr>
            <p:spPr>
              <a:xfrm>
                <a:off x="3215341" y="1375410"/>
                <a:ext cx="2267153" cy="1272656"/>
              </a:xfrm>
              <a:prstGeom prst="rect">
                <a:avLst/>
              </a:prstGeom>
              <a:blipFill>
                <a:blip r:embed="rId7"/>
                <a:stretch>
                  <a:fillRect l="-10753"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3385E7F-4BF1-7C56-CFFD-3A0BDC53AE2E}"/>
                  </a:ext>
                </a:extLst>
              </p:cNvPr>
              <p:cNvSpPr txBox="1"/>
              <p:nvPr/>
            </p:nvSpPr>
            <p:spPr>
              <a:xfrm>
                <a:off x="5159765" y="1375410"/>
                <a:ext cx="2267153"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3 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4</m:t>
                        </m:r>
                      </m:num>
                      <m:den>
                        <m:r>
                          <a:rPr lang="en-US" sz="5400" b="0" i="0" smtClean="0">
                            <a:latin typeface="Cambria Math" panose="02040503050406030204" pitchFamily="18" charset="0"/>
                            <a:ea typeface="Cambria Math" panose="02040503050406030204" pitchFamily="18" charset="0"/>
                          </a:rPr>
                          <m:t>8 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9</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E3385E7F-4BF1-7C56-CFFD-3A0BDC53AE2E}"/>
                  </a:ext>
                </a:extLst>
              </p:cNvPr>
              <p:cNvSpPr txBox="1">
                <a:spLocks noRot="1" noChangeAspect="1" noMove="1" noResize="1" noEditPoints="1" noAdjustHandles="1" noChangeArrowheads="1" noChangeShapeType="1" noTextEdit="1"/>
              </p:cNvSpPr>
              <p:nvPr/>
            </p:nvSpPr>
            <p:spPr>
              <a:xfrm>
                <a:off x="5159765" y="1375410"/>
                <a:ext cx="2267153" cy="1272656"/>
              </a:xfrm>
              <a:prstGeom prst="rect">
                <a:avLst/>
              </a:prstGeom>
              <a:blipFill>
                <a:blip r:embed="rId8"/>
                <a:stretch>
                  <a:fillRect l="-10753"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7C32AA5-01D8-0D75-44CF-4F1D60ED8E13}"/>
                  </a:ext>
                </a:extLst>
              </p:cNvPr>
              <p:cNvSpPr txBox="1"/>
              <p:nvPr/>
            </p:nvSpPr>
            <p:spPr>
              <a:xfrm>
                <a:off x="6925813" y="1375410"/>
                <a:ext cx="1697958"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12</m:t>
                        </m:r>
                      </m:num>
                      <m:den>
                        <m:r>
                          <a:rPr lang="en-US" sz="5400" b="0" i="0" smtClean="0">
                            <a:latin typeface="Cambria Math" panose="02040503050406030204" pitchFamily="18" charset="0"/>
                            <a:ea typeface="Cambria Math" panose="02040503050406030204" pitchFamily="18" charset="0"/>
                          </a:rPr>
                          <m:t>72</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17C32AA5-01D8-0D75-44CF-4F1D60ED8E13}"/>
                  </a:ext>
                </a:extLst>
              </p:cNvPr>
              <p:cNvSpPr txBox="1">
                <a:spLocks noRot="1" noChangeAspect="1" noMove="1" noResize="1" noEditPoints="1" noAdjustHandles="1" noChangeArrowheads="1" noChangeShapeType="1" noTextEdit="1"/>
              </p:cNvSpPr>
              <p:nvPr/>
            </p:nvSpPr>
            <p:spPr>
              <a:xfrm>
                <a:off x="6925813" y="1375410"/>
                <a:ext cx="1697958" cy="1272656"/>
              </a:xfrm>
              <a:prstGeom prst="rect">
                <a:avLst/>
              </a:prstGeom>
              <a:blipFill>
                <a:blip r:embed="rId9"/>
                <a:stretch>
                  <a:fillRect l="-14337"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D3BFFCD-EFA2-E2BB-1E24-52B00C9A8F43}"/>
                  </a:ext>
                </a:extLst>
              </p:cNvPr>
              <p:cNvSpPr txBox="1"/>
              <p:nvPr/>
            </p:nvSpPr>
            <p:spPr>
              <a:xfrm>
                <a:off x="8199634" y="1366529"/>
                <a:ext cx="1697958" cy="1290418"/>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b="1" i="1" smtClean="0">
                            <a:solidFill>
                              <a:srgbClr val="C00000"/>
                            </a:solidFill>
                            <a:latin typeface="Cambria Math" panose="02040503050406030204" pitchFamily="18" charset="0"/>
                            <a:ea typeface="Cambria Math" panose="02040503050406030204" pitchFamily="18" charset="0"/>
                          </a:rPr>
                        </m:ctrlPr>
                      </m:fPr>
                      <m:num>
                        <m:r>
                          <a:rPr lang="en-US" sz="5400" b="1" i="0" smtClean="0">
                            <a:solidFill>
                              <a:srgbClr val="C00000"/>
                            </a:solidFill>
                            <a:latin typeface="Cambria Math" panose="02040503050406030204" pitchFamily="18" charset="0"/>
                            <a:ea typeface="Cambria Math" panose="02040503050406030204" pitchFamily="18" charset="0"/>
                          </a:rPr>
                          <m:t>𝟏</m:t>
                        </m:r>
                      </m:num>
                      <m:den>
                        <m:r>
                          <a:rPr lang="en-US" sz="5400" b="1" i="0" smtClean="0">
                            <a:solidFill>
                              <a:srgbClr val="C00000"/>
                            </a:solidFill>
                            <a:latin typeface="Cambria Math" panose="02040503050406030204" pitchFamily="18" charset="0"/>
                            <a:ea typeface="Cambria Math" panose="02040503050406030204" pitchFamily="18" charset="0"/>
                          </a:rPr>
                          <m:t>𝟔</m:t>
                        </m:r>
                      </m:den>
                    </m:f>
                  </m:oMath>
                </a14:m>
                <a:endParaRPr lang="vi-VN" sz="4400" b="1">
                  <a:latin typeface="Cambria Math" panose="02040503050406030204" pitchFamily="18" charset="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0D3BFFCD-EFA2-E2BB-1E24-52B00C9A8F43}"/>
                  </a:ext>
                </a:extLst>
              </p:cNvPr>
              <p:cNvSpPr txBox="1">
                <a:spLocks noRot="1" noChangeAspect="1" noMove="1" noResize="1" noEditPoints="1" noAdjustHandles="1" noChangeArrowheads="1" noChangeShapeType="1" noTextEdit="1"/>
              </p:cNvSpPr>
              <p:nvPr/>
            </p:nvSpPr>
            <p:spPr>
              <a:xfrm>
                <a:off x="8199634" y="1366529"/>
                <a:ext cx="1697958" cy="1290418"/>
              </a:xfrm>
              <a:prstGeom prst="rect">
                <a:avLst/>
              </a:prstGeom>
              <a:blipFill>
                <a:blip r:embed="rId10"/>
                <a:stretch>
                  <a:fillRect l="-14337"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EA12A4C-0604-226A-3E83-23A3F029B0E7}"/>
                  </a:ext>
                </a:extLst>
              </p:cNvPr>
              <p:cNvSpPr txBox="1"/>
              <p:nvPr/>
            </p:nvSpPr>
            <p:spPr>
              <a:xfrm>
                <a:off x="3663298" y="3149336"/>
                <a:ext cx="2675900" cy="1271695"/>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8</m:t>
                        </m:r>
                      </m:num>
                      <m:den>
                        <m:r>
                          <a:rPr lang="en-US" sz="5400" b="0" i="1" smtClean="0">
                            <a:latin typeface="Cambria Math" panose="02040503050406030204" pitchFamily="18" charset="0"/>
                            <a:ea typeface="Cambria Math" panose="02040503050406030204" pitchFamily="18" charset="0"/>
                          </a:rPr>
                          <m:t>21</m:t>
                        </m:r>
                      </m:den>
                    </m:f>
                  </m:oMath>
                </a14:m>
                <a:r>
                  <a:rPr lang="en-US" sz="4400">
                    <a:latin typeface="Cambria Math" panose="02040503050406030204" pitchFamily="18" charset="0"/>
                    <a:ea typeface="Cambria Math" panose="02040503050406030204" pitchFamily="18" charset="0"/>
                  </a:rPr>
                  <a:t> x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7</m:t>
                        </m:r>
                      </m:num>
                      <m:den>
                        <m:r>
                          <a:rPr lang="en-US" sz="5400" b="0" i="0" smtClean="0">
                            <a:latin typeface="Cambria Math" panose="02040503050406030204" pitchFamily="18" charset="0"/>
                            <a:ea typeface="Cambria Math" panose="02040503050406030204" pitchFamily="18" charset="0"/>
                          </a:rPr>
                          <m:t>4</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2EA12A4C-0604-226A-3E83-23A3F029B0E7}"/>
                  </a:ext>
                </a:extLst>
              </p:cNvPr>
              <p:cNvSpPr txBox="1">
                <a:spLocks noRot="1" noChangeAspect="1" noMove="1" noResize="1" noEditPoints="1" noAdjustHandles="1" noChangeArrowheads="1" noChangeShapeType="1" noTextEdit="1"/>
              </p:cNvSpPr>
              <p:nvPr/>
            </p:nvSpPr>
            <p:spPr>
              <a:xfrm>
                <a:off x="3663298" y="3149336"/>
                <a:ext cx="2675900" cy="1271695"/>
              </a:xfrm>
              <a:prstGeom prst="rect">
                <a:avLst/>
              </a:prstGeom>
              <a:blipFill>
                <a:blip r:embed="rId11"/>
                <a:stretch>
                  <a:fillRect l="-9339"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71E3DD-BD0A-7733-417A-B0B160374024}"/>
                  </a:ext>
                </a:extLst>
              </p:cNvPr>
              <p:cNvSpPr txBox="1"/>
              <p:nvPr/>
            </p:nvSpPr>
            <p:spPr>
              <a:xfrm>
                <a:off x="5733226" y="3149336"/>
                <a:ext cx="2267153"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8 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7</m:t>
                        </m:r>
                      </m:num>
                      <m:den>
                        <m:r>
                          <a:rPr lang="en-US" sz="5400" b="0" i="0" smtClean="0">
                            <a:latin typeface="Cambria Math" panose="02040503050406030204" pitchFamily="18" charset="0"/>
                            <a:ea typeface="Cambria Math" panose="02040503050406030204" pitchFamily="18" charset="0"/>
                          </a:rPr>
                          <m:t>21 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4</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CB71E3DD-BD0A-7733-417A-B0B160374024}"/>
                  </a:ext>
                </a:extLst>
              </p:cNvPr>
              <p:cNvSpPr txBox="1">
                <a:spLocks noRot="1" noChangeAspect="1" noMove="1" noResize="1" noEditPoints="1" noAdjustHandles="1" noChangeArrowheads="1" noChangeShapeType="1" noTextEdit="1"/>
              </p:cNvSpPr>
              <p:nvPr/>
            </p:nvSpPr>
            <p:spPr>
              <a:xfrm>
                <a:off x="5733226" y="3149336"/>
                <a:ext cx="2267153" cy="1272656"/>
              </a:xfrm>
              <a:prstGeom prst="rect">
                <a:avLst/>
              </a:prstGeom>
              <a:blipFill>
                <a:blip r:embed="rId12"/>
                <a:stretch>
                  <a:fillRect l="-10753"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3F543FA-D733-6BD2-6956-7B4E0E8C2363}"/>
                  </a:ext>
                </a:extLst>
              </p:cNvPr>
              <p:cNvSpPr txBox="1"/>
              <p:nvPr/>
            </p:nvSpPr>
            <p:spPr>
              <a:xfrm>
                <a:off x="7654743" y="3149336"/>
                <a:ext cx="1697958"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56</m:t>
                        </m:r>
                      </m:num>
                      <m:den>
                        <m:r>
                          <a:rPr lang="en-US" sz="5400" b="0" i="0" smtClean="0">
                            <a:latin typeface="Cambria Math" panose="02040503050406030204" pitchFamily="18" charset="0"/>
                            <a:ea typeface="Cambria Math" panose="02040503050406030204" pitchFamily="18" charset="0"/>
                          </a:rPr>
                          <m:t>84</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C3F543FA-D733-6BD2-6956-7B4E0E8C2363}"/>
                  </a:ext>
                </a:extLst>
              </p:cNvPr>
              <p:cNvSpPr txBox="1">
                <a:spLocks noRot="1" noChangeAspect="1" noMove="1" noResize="1" noEditPoints="1" noAdjustHandles="1" noChangeArrowheads="1" noChangeShapeType="1" noTextEdit="1"/>
              </p:cNvSpPr>
              <p:nvPr/>
            </p:nvSpPr>
            <p:spPr>
              <a:xfrm>
                <a:off x="7654743" y="3149336"/>
                <a:ext cx="1697958" cy="1272656"/>
              </a:xfrm>
              <a:prstGeom prst="rect">
                <a:avLst/>
              </a:prstGeom>
              <a:blipFill>
                <a:blip r:embed="rId13"/>
                <a:stretch>
                  <a:fillRect l="-14748" b="-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6929C16-4552-4275-96E4-D06DA949334E}"/>
                  </a:ext>
                </a:extLst>
              </p:cNvPr>
              <p:cNvSpPr txBox="1"/>
              <p:nvPr/>
            </p:nvSpPr>
            <p:spPr>
              <a:xfrm>
                <a:off x="8928564" y="3140455"/>
                <a:ext cx="1697958" cy="1290418"/>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b="1" i="1" smtClean="0">
                            <a:solidFill>
                              <a:srgbClr val="C00000"/>
                            </a:solidFill>
                            <a:latin typeface="Cambria Math" panose="02040503050406030204" pitchFamily="18" charset="0"/>
                            <a:ea typeface="Cambria Math" panose="02040503050406030204" pitchFamily="18" charset="0"/>
                          </a:rPr>
                        </m:ctrlPr>
                      </m:fPr>
                      <m:num>
                        <m:r>
                          <a:rPr lang="en-US" sz="5400" b="1" i="0" smtClean="0">
                            <a:solidFill>
                              <a:srgbClr val="C00000"/>
                            </a:solidFill>
                            <a:latin typeface="Cambria Math" panose="02040503050406030204" pitchFamily="18" charset="0"/>
                            <a:ea typeface="Cambria Math" panose="02040503050406030204" pitchFamily="18" charset="0"/>
                          </a:rPr>
                          <m:t>𝟐</m:t>
                        </m:r>
                      </m:num>
                      <m:den>
                        <m:r>
                          <a:rPr lang="en-US" sz="5400" b="1" i="0" smtClean="0">
                            <a:solidFill>
                              <a:srgbClr val="C00000"/>
                            </a:solidFill>
                            <a:latin typeface="Cambria Math" panose="02040503050406030204" pitchFamily="18" charset="0"/>
                            <a:ea typeface="Cambria Math" panose="02040503050406030204" pitchFamily="18" charset="0"/>
                          </a:rPr>
                          <m:t>𝟑</m:t>
                        </m:r>
                      </m:den>
                    </m:f>
                  </m:oMath>
                </a14:m>
                <a:endParaRPr lang="vi-VN" sz="4400" b="1">
                  <a:latin typeface="Cambria Math" panose="02040503050406030204" pitchFamily="18" charset="0"/>
                  <a:ea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86929C16-4552-4275-96E4-D06DA949334E}"/>
                  </a:ext>
                </a:extLst>
              </p:cNvPr>
              <p:cNvSpPr txBox="1">
                <a:spLocks noRot="1" noChangeAspect="1" noMove="1" noResize="1" noEditPoints="1" noAdjustHandles="1" noChangeArrowheads="1" noChangeShapeType="1" noTextEdit="1"/>
              </p:cNvSpPr>
              <p:nvPr/>
            </p:nvSpPr>
            <p:spPr>
              <a:xfrm>
                <a:off x="8928564" y="3140455"/>
                <a:ext cx="1697958" cy="1290418"/>
              </a:xfrm>
              <a:prstGeom prst="rect">
                <a:avLst/>
              </a:prstGeom>
              <a:blipFill>
                <a:blip r:embed="rId14"/>
                <a:stretch>
                  <a:fillRect l="-14748"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02B77D9-0C60-AC65-80DB-517FA80867DF}"/>
                  </a:ext>
                </a:extLst>
              </p:cNvPr>
              <p:cNvSpPr txBox="1"/>
              <p:nvPr/>
            </p:nvSpPr>
            <p:spPr>
              <a:xfrm>
                <a:off x="3311796" y="4891001"/>
                <a:ext cx="2267153"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5</m:t>
                        </m:r>
                      </m:num>
                      <m:den>
                        <m:r>
                          <a:rPr lang="en-US" sz="5400" b="0" i="1"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x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8</m:t>
                        </m:r>
                      </m:num>
                      <m:den>
                        <m:r>
                          <a:rPr lang="en-US" sz="5400" b="0" i="0" smtClean="0">
                            <a:latin typeface="Cambria Math" panose="02040503050406030204" pitchFamily="18" charset="0"/>
                            <a:ea typeface="Cambria Math" panose="02040503050406030204" pitchFamily="18" charset="0"/>
                          </a:rPr>
                          <m:t>15</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B02B77D9-0C60-AC65-80DB-517FA80867DF}"/>
                  </a:ext>
                </a:extLst>
              </p:cNvPr>
              <p:cNvSpPr txBox="1">
                <a:spLocks noRot="1" noChangeAspect="1" noMove="1" noResize="1" noEditPoints="1" noAdjustHandles="1" noChangeArrowheads="1" noChangeShapeType="1" noTextEdit="1"/>
              </p:cNvSpPr>
              <p:nvPr/>
            </p:nvSpPr>
            <p:spPr>
              <a:xfrm>
                <a:off x="3311796" y="4891001"/>
                <a:ext cx="2267153" cy="1272656"/>
              </a:xfrm>
              <a:prstGeom prst="rect">
                <a:avLst/>
              </a:prstGeom>
              <a:blipFill>
                <a:blip r:embed="rId15"/>
                <a:stretch>
                  <a:fillRect l="-10753"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53B0AF8-EC8F-D11D-CA03-A4505C82B675}"/>
                  </a:ext>
                </a:extLst>
              </p:cNvPr>
              <p:cNvSpPr txBox="1"/>
              <p:nvPr/>
            </p:nvSpPr>
            <p:spPr>
              <a:xfrm>
                <a:off x="5327937" y="4891001"/>
                <a:ext cx="2267153"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5 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8</m:t>
                        </m:r>
                      </m:num>
                      <m:den>
                        <m:r>
                          <a:rPr lang="en-US" sz="5400" b="0" i="0" smtClean="0">
                            <a:latin typeface="Cambria Math" panose="02040503050406030204" pitchFamily="18" charset="0"/>
                            <a:ea typeface="Cambria Math" panose="02040503050406030204" pitchFamily="18" charset="0"/>
                          </a:rPr>
                          <m:t>8 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15</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253B0AF8-EC8F-D11D-CA03-A4505C82B675}"/>
                  </a:ext>
                </a:extLst>
              </p:cNvPr>
              <p:cNvSpPr txBox="1">
                <a:spLocks noRot="1" noChangeAspect="1" noMove="1" noResize="1" noEditPoints="1" noAdjustHandles="1" noChangeArrowheads="1" noChangeShapeType="1" noTextEdit="1"/>
              </p:cNvSpPr>
              <p:nvPr/>
            </p:nvSpPr>
            <p:spPr>
              <a:xfrm>
                <a:off x="5327937" y="4891001"/>
                <a:ext cx="2267153" cy="1272656"/>
              </a:xfrm>
              <a:prstGeom prst="rect">
                <a:avLst/>
              </a:prstGeom>
              <a:blipFill>
                <a:blip r:embed="rId16"/>
                <a:stretch>
                  <a:fillRect l="-10753"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1DFED07-A2E8-D66B-FDC0-513109212AFD}"/>
                  </a:ext>
                </a:extLst>
              </p:cNvPr>
              <p:cNvSpPr txBox="1"/>
              <p:nvPr/>
            </p:nvSpPr>
            <p:spPr>
              <a:xfrm>
                <a:off x="7285312" y="4891001"/>
                <a:ext cx="1697958"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40</m:t>
                        </m:r>
                      </m:num>
                      <m:den>
                        <m:r>
                          <a:rPr lang="en-US" sz="5400" b="0" i="0" smtClean="0">
                            <a:latin typeface="Cambria Math" panose="02040503050406030204" pitchFamily="18" charset="0"/>
                            <a:ea typeface="Cambria Math" panose="02040503050406030204" pitchFamily="18" charset="0"/>
                          </a:rPr>
                          <m:t>120</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61DFED07-A2E8-D66B-FDC0-513109212AFD}"/>
                  </a:ext>
                </a:extLst>
              </p:cNvPr>
              <p:cNvSpPr txBox="1">
                <a:spLocks noRot="1" noChangeAspect="1" noMove="1" noResize="1" noEditPoints="1" noAdjustHandles="1" noChangeArrowheads="1" noChangeShapeType="1" noTextEdit="1"/>
              </p:cNvSpPr>
              <p:nvPr/>
            </p:nvSpPr>
            <p:spPr>
              <a:xfrm>
                <a:off x="7285312" y="4891001"/>
                <a:ext cx="1697958" cy="1272656"/>
              </a:xfrm>
              <a:prstGeom prst="rect">
                <a:avLst/>
              </a:prstGeom>
              <a:blipFill>
                <a:blip r:embed="rId17"/>
                <a:stretch>
                  <a:fillRect l="-14337" b="-4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4A98D41-D0AE-B0B2-EB3A-1EBE6FF93EB7}"/>
                  </a:ext>
                </a:extLst>
              </p:cNvPr>
              <p:cNvSpPr txBox="1"/>
              <p:nvPr/>
            </p:nvSpPr>
            <p:spPr>
              <a:xfrm>
                <a:off x="8702565" y="4882120"/>
                <a:ext cx="1697958" cy="1290418"/>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b="1" i="1" smtClean="0">
                            <a:solidFill>
                              <a:srgbClr val="C00000"/>
                            </a:solidFill>
                            <a:latin typeface="Cambria Math" panose="02040503050406030204" pitchFamily="18" charset="0"/>
                            <a:ea typeface="Cambria Math" panose="02040503050406030204" pitchFamily="18" charset="0"/>
                          </a:rPr>
                        </m:ctrlPr>
                      </m:fPr>
                      <m:num>
                        <m:r>
                          <a:rPr lang="en-US" sz="5400" b="1" i="0" smtClean="0">
                            <a:solidFill>
                              <a:srgbClr val="C00000"/>
                            </a:solidFill>
                            <a:latin typeface="Cambria Math" panose="02040503050406030204" pitchFamily="18" charset="0"/>
                            <a:ea typeface="Cambria Math" panose="02040503050406030204" pitchFamily="18" charset="0"/>
                          </a:rPr>
                          <m:t>𝟏</m:t>
                        </m:r>
                      </m:num>
                      <m:den>
                        <m:r>
                          <a:rPr lang="en-US" sz="5400" b="1" i="0" smtClean="0">
                            <a:solidFill>
                              <a:srgbClr val="C00000"/>
                            </a:solidFill>
                            <a:latin typeface="Cambria Math" panose="02040503050406030204" pitchFamily="18" charset="0"/>
                            <a:ea typeface="Cambria Math" panose="02040503050406030204" pitchFamily="18" charset="0"/>
                          </a:rPr>
                          <m:t>𝟑</m:t>
                        </m:r>
                      </m:den>
                    </m:f>
                  </m:oMath>
                </a14:m>
                <a:endParaRPr lang="vi-VN" sz="4400" b="1">
                  <a:latin typeface="Cambria Math" panose="02040503050406030204" pitchFamily="18" charset="0"/>
                  <a:ea typeface="Cambria Math" panose="02040503050406030204" pitchFamily="18" charset="0"/>
                </a:endParaRPr>
              </a:p>
            </p:txBody>
          </p:sp>
        </mc:Choice>
        <mc:Fallback xmlns="">
          <p:sp>
            <p:nvSpPr>
              <p:cNvPr id="17" name="TextBox 16">
                <a:extLst>
                  <a:ext uri="{FF2B5EF4-FFF2-40B4-BE49-F238E27FC236}">
                    <a16:creationId xmlns:a16="http://schemas.microsoft.com/office/drawing/2014/main" id="{44A98D41-D0AE-B0B2-EB3A-1EBE6FF93EB7}"/>
                  </a:ext>
                </a:extLst>
              </p:cNvPr>
              <p:cNvSpPr txBox="1">
                <a:spLocks noRot="1" noChangeAspect="1" noMove="1" noResize="1" noEditPoints="1" noAdjustHandles="1" noChangeArrowheads="1" noChangeShapeType="1" noTextEdit="1"/>
              </p:cNvSpPr>
              <p:nvPr/>
            </p:nvSpPr>
            <p:spPr>
              <a:xfrm>
                <a:off x="8702565" y="4882120"/>
                <a:ext cx="1697958" cy="1290418"/>
              </a:xfrm>
              <a:prstGeom prst="rect">
                <a:avLst/>
              </a:prstGeom>
              <a:blipFill>
                <a:blip r:embed="rId18"/>
                <a:stretch>
                  <a:fillRect l="-14748" b="-471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15713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14C3D8B1-6FAC-1B1A-9163-103D765FF5F0}"/>
              </a:ext>
            </a:extLst>
          </p:cNvPr>
          <p:cNvGrpSpPr/>
          <p:nvPr/>
        </p:nvGrpSpPr>
        <p:grpSpPr>
          <a:xfrm>
            <a:off x="394446" y="1149764"/>
            <a:ext cx="11367247" cy="3565671"/>
            <a:chOff x="394446" y="1149764"/>
            <a:chExt cx="11367247" cy="3565671"/>
          </a:xfrm>
        </p:grpSpPr>
        <p:sp>
          <p:nvSpPr>
            <p:cNvPr id="35" name="Rectangle: Rounded Corners 34">
              <a:extLst>
                <a:ext uri="{FF2B5EF4-FFF2-40B4-BE49-F238E27FC236}">
                  <a16:creationId xmlns:a16="http://schemas.microsoft.com/office/drawing/2014/main" id="{DF13F3F1-C886-79E7-CB04-F2A34243E0B3}"/>
                </a:ext>
              </a:extLst>
            </p:cNvPr>
            <p:cNvSpPr/>
            <p:nvPr/>
          </p:nvSpPr>
          <p:spPr>
            <a:xfrm>
              <a:off x="394446" y="1149764"/>
              <a:ext cx="11367247" cy="3565671"/>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D01F9E8E-4FAC-2693-BD43-72A817FC3C6D}"/>
                </a:ext>
              </a:extLst>
            </p:cNvPr>
            <p:cNvCxnSpPr>
              <a:stCxn id="35" idx="0"/>
              <a:endCxn id="35" idx="2"/>
            </p:cNvCxnSpPr>
            <p:nvPr/>
          </p:nvCxnSpPr>
          <p:spPr>
            <a:xfrm>
              <a:off x="6078070" y="1149764"/>
              <a:ext cx="0" cy="356567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B56D5836-7A39-D816-01D7-13533E49ACC2}"/>
              </a:ext>
            </a:extLst>
          </p:cNvPr>
          <p:cNvSpPr txBox="1"/>
          <p:nvPr/>
        </p:nvSpPr>
        <p:spPr>
          <a:xfrm>
            <a:off x="591667" y="473885"/>
            <a:ext cx="10318837" cy="584775"/>
          </a:xfrm>
          <a:prstGeom prst="rect">
            <a:avLst/>
          </a:prstGeom>
          <a:noFill/>
        </p:spPr>
        <p:txBody>
          <a:bodyPr wrap="square" rtlCol="0">
            <a:spAutoFit/>
          </a:bodyPr>
          <a:lstStyle/>
          <a:p>
            <a:pPr lvl="2" algn="just"/>
            <a:r>
              <a:rPr lang="en-US" sz="3200" b="1">
                <a:latin typeface="Cambria Math" panose="02040503050406030204" pitchFamily="18" charset="0"/>
                <a:ea typeface="Cambria Math" panose="02040503050406030204" pitchFamily="18" charset="0"/>
              </a:rPr>
              <a:t>2. Tính (theo mẫu).</a:t>
            </a:r>
            <a:endParaRPr lang="vi-VN" sz="32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C924195-B29A-B078-4597-B2B8D0350FC3}"/>
                  </a:ext>
                </a:extLst>
              </p:cNvPr>
              <p:cNvSpPr txBox="1"/>
              <p:nvPr/>
            </p:nvSpPr>
            <p:spPr>
              <a:xfrm>
                <a:off x="1414352" y="4906353"/>
                <a:ext cx="2267153" cy="1060547"/>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a) 3 :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5</m:t>
                        </m:r>
                      </m:num>
                      <m:den>
                        <m:r>
                          <a:rPr lang="en-US" sz="4400" b="0" i="1" smtClean="0">
                            <a:latin typeface="Cambria Math" panose="02040503050406030204" pitchFamily="18" charset="0"/>
                            <a:ea typeface="Cambria Math" panose="02040503050406030204" pitchFamily="18" charset="0"/>
                          </a:rPr>
                          <m:t>7</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6C924195-B29A-B078-4597-B2B8D0350FC3}"/>
                  </a:ext>
                </a:extLst>
              </p:cNvPr>
              <p:cNvSpPr txBox="1">
                <a:spLocks noRot="1" noChangeAspect="1" noMove="1" noResize="1" noEditPoints="1" noAdjustHandles="1" noChangeArrowheads="1" noChangeShapeType="1" noTextEdit="1"/>
              </p:cNvSpPr>
              <p:nvPr/>
            </p:nvSpPr>
            <p:spPr>
              <a:xfrm>
                <a:off x="1414352" y="4906353"/>
                <a:ext cx="2267153" cy="1060547"/>
              </a:xfrm>
              <a:prstGeom prst="rect">
                <a:avLst/>
              </a:prstGeom>
              <a:blipFill>
                <a:blip r:embed="rId4"/>
                <a:stretch>
                  <a:fillRect l="-8065" b="-40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94AD195-4C55-BEF6-9FB3-CF6541E3D0C6}"/>
                  </a:ext>
                </a:extLst>
              </p:cNvPr>
              <p:cNvSpPr txBox="1"/>
              <p:nvPr/>
            </p:nvSpPr>
            <p:spPr>
              <a:xfrm>
                <a:off x="4883693" y="4906353"/>
                <a:ext cx="2267153" cy="1051826"/>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b) 4 :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1</m:t>
                        </m:r>
                      </m:num>
                      <m:den>
                        <m:r>
                          <a:rPr lang="en-US" sz="4400" b="0" i="1" smtClean="0">
                            <a:latin typeface="Cambria Math" panose="02040503050406030204" pitchFamily="18" charset="0"/>
                            <a:ea typeface="Cambria Math" panose="02040503050406030204" pitchFamily="18" charset="0"/>
                          </a:rPr>
                          <m:t>3</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894AD195-4C55-BEF6-9FB3-CF6541E3D0C6}"/>
                  </a:ext>
                </a:extLst>
              </p:cNvPr>
              <p:cNvSpPr txBox="1">
                <a:spLocks noRot="1" noChangeAspect="1" noMove="1" noResize="1" noEditPoints="1" noAdjustHandles="1" noChangeArrowheads="1" noChangeShapeType="1" noTextEdit="1"/>
              </p:cNvSpPr>
              <p:nvPr/>
            </p:nvSpPr>
            <p:spPr>
              <a:xfrm>
                <a:off x="4883693" y="4906353"/>
                <a:ext cx="2267153" cy="1051826"/>
              </a:xfrm>
              <a:prstGeom prst="rect">
                <a:avLst/>
              </a:prstGeom>
              <a:blipFill>
                <a:blip r:embed="rId5"/>
                <a:stretch>
                  <a:fillRect l="-8065" b="-4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97D9292-93AE-E758-5FB1-C7DD509EC6A9}"/>
                  </a:ext>
                </a:extLst>
              </p:cNvPr>
              <p:cNvSpPr txBox="1"/>
              <p:nvPr/>
            </p:nvSpPr>
            <p:spPr>
              <a:xfrm>
                <a:off x="8353034" y="4906353"/>
                <a:ext cx="2267153" cy="1060547"/>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c)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5</m:t>
                        </m:r>
                      </m:num>
                      <m:den>
                        <m:r>
                          <a:rPr lang="en-US" sz="4400" b="0" i="1" smtClean="0">
                            <a:latin typeface="Cambria Math" panose="02040503050406030204" pitchFamily="18" charset="0"/>
                            <a:ea typeface="Cambria Math" panose="02040503050406030204" pitchFamily="18" charset="0"/>
                          </a:rPr>
                          <m:t>7</m:t>
                        </m:r>
                      </m:den>
                    </m:f>
                  </m:oMath>
                </a14:m>
                <a:r>
                  <a:rPr lang="en-US" sz="3600">
                    <a:latin typeface="Cambria Math" panose="02040503050406030204" pitchFamily="18" charset="0"/>
                    <a:ea typeface="Cambria Math" panose="02040503050406030204" pitchFamily="18" charset="0"/>
                  </a:rPr>
                  <a:t> : 3</a:t>
                </a:r>
                <a:endParaRPr lang="vi-VN" sz="3600">
                  <a:latin typeface="Cambria Math" panose="02040503050406030204" pitchFamily="18" charset="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497D9292-93AE-E758-5FB1-C7DD509EC6A9}"/>
                  </a:ext>
                </a:extLst>
              </p:cNvPr>
              <p:cNvSpPr txBox="1">
                <a:spLocks noRot="1" noChangeAspect="1" noMove="1" noResize="1" noEditPoints="1" noAdjustHandles="1" noChangeArrowheads="1" noChangeShapeType="1" noTextEdit="1"/>
              </p:cNvSpPr>
              <p:nvPr/>
            </p:nvSpPr>
            <p:spPr>
              <a:xfrm>
                <a:off x="8353034" y="4906353"/>
                <a:ext cx="2267153" cy="1060547"/>
              </a:xfrm>
              <a:prstGeom prst="rect">
                <a:avLst/>
              </a:prstGeom>
              <a:blipFill>
                <a:blip r:embed="rId6"/>
                <a:stretch>
                  <a:fillRect l="-8065" b="-40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F9CEA19-9E60-6832-0B18-5E6850A1BA6F}"/>
                  </a:ext>
                </a:extLst>
              </p:cNvPr>
              <p:cNvSpPr txBox="1"/>
              <p:nvPr/>
            </p:nvSpPr>
            <p:spPr>
              <a:xfrm>
                <a:off x="661175" y="1687976"/>
                <a:ext cx="1436426" cy="1060547"/>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2 :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3</m:t>
                        </m:r>
                      </m:num>
                      <m:den>
                        <m:r>
                          <a:rPr lang="en-US" sz="4400" b="0" i="1" smtClean="0">
                            <a:latin typeface="Cambria Math" panose="02040503050406030204" pitchFamily="18" charset="0"/>
                            <a:ea typeface="Cambria Math" panose="02040503050406030204" pitchFamily="18" charset="0"/>
                          </a:rPr>
                          <m:t>4</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4F9CEA19-9E60-6832-0B18-5E6850A1BA6F}"/>
                  </a:ext>
                </a:extLst>
              </p:cNvPr>
              <p:cNvSpPr txBox="1">
                <a:spLocks noRot="1" noChangeAspect="1" noMove="1" noResize="1" noEditPoints="1" noAdjustHandles="1" noChangeArrowheads="1" noChangeShapeType="1" noTextEdit="1"/>
              </p:cNvSpPr>
              <p:nvPr/>
            </p:nvSpPr>
            <p:spPr>
              <a:xfrm>
                <a:off x="661175" y="1687976"/>
                <a:ext cx="1436426" cy="1060547"/>
              </a:xfrm>
              <a:prstGeom prst="rect">
                <a:avLst/>
              </a:prstGeom>
              <a:blipFill>
                <a:blip r:embed="rId7"/>
                <a:stretch>
                  <a:fillRect l="-12712" b="-28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AF6EB28-8A1F-AA7C-A97B-9E78AA7C4450}"/>
                  </a:ext>
                </a:extLst>
              </p:cNvPr>
              <p:cNvSpPr txBox="1"/>
              <p:nvPr/>
            </p:nvSpPr>
            <p:spPr>
              <a:xfrm>
                <a:off x="1647295" y="1691021"/>
                <a:ext cx="1723295" cy="1054456"/>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2</m:t>
                        </m:r>
                      </m:num>
                      <m:den>
                        <m:r>
                          <a:rPr lang="en-US" sz="4400" b="0" i="0" smtClean="0">
                            <a:latin typeface="Cambria Math" panose="02040503050406030204" pitchFamily="18" charset="0"/>
                            <a:ea typeface="Cambria Math" panose="02040503050406030204" pitchFamily="18" charset="0"/>
                          </a:rPr>
                          <m:t>1</m:t>
                        </m:r>
                      </m:den>
                    </m:f>
                  </m:oMath>
                </a14:m>
                <a:r>
                  <a:rPr lang="en-US" sz="3600">
                    <a:latin typeface="Cambria Math" panose="02040503050406030204" pitchFamily="18" charset="0"/>
                    <a:ea typeface="Cambria Math" panose="02040503050406030204" pitchFamily="18" charset="0"/>
                  </a:rPr>
                  <a:t> :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3</m:t>
                        </m:r>
                      </m:num>
                      <m:den>
                        <m:r>
                          <a:rPr lang="en-US" sz="4400" b="0" i="1" smtClean="0">
                            <a:latin typeface="Cambria Math" panose="02040503050406030204" pitchFamily="18" charset="0"/>
                            <a:ea typeface="Cambria Math" panose="02040503050406030204" pitchFamily="18" charset="0"/>
                          </a:rPr>
                          <m:t>4</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EAF6EB28-8A1F-AA7C-A97B-9E78AA7C4450}"/>
                  </a:ext>
                </a:extLst>
              </p:cNvPr>
              <p:cNvSpPr txBox="1">
                <a:spLocks noRot="1" noChangeAspect="1" noMove="1" noResize="1" noEditPoints="1" noAdjustHandles="1" noChangeArrowheads="1" noChangeShapeType="1" noTextEdit="1"/>
              </p:cNvSpPr>
              <p:nvPr/>
            </p:nvSpPr>
            <p:spPr>
              <a:xfrm>
                <a:off x="1647295" y="1691021"/>
                <a:ext cx="1723295" cy="1054456"/>
              </a:xfrm>
              <a:prstGeom prst="rect">
                <a:avLst/>
              </a:prstGeom>
              <a:blipFill>
                <a:blip r:embed="rId8"/>
                <a:stretch>
                  <a:fillRect l="-10601" b="-34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1BF714A-AA9C-A88F-26A1-7152DC25300F}"/>
                  </a:ext>
                </a:extLst>
              </p:cNvPr>
              <p:cNvSpPr txBox="1"/>
              <p:nvPr/>
            </p:nvSpPr>
            <p:spPr>
              <a:xfrm>
                <a:off x="3029933" y="1691021"/>
                <a:ext cx="1723295" cy="1054456"/>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2</m:t>
                        </m:r>
                      </m:num>
                      <m:den>
                        <m:r>
                          <a:rPr lang="en-US" sz="4400" b="0" i="0" smtClean="0">
                            <a:latin typeface="Cambria Math" panose="02040503050406030204" pitchFamily="18" charset="0"/>
                            <a:ea typeface="Cambria Math" panose="02040503050406030204" pitchFamily="18" charset="0"/>
                          </a:rPr>
                          <m:t>1</m:t>
                        </m:r>
                      </m:den>
                    </m:f>
                  </m:oMath>
                </a14:m>
                <a:r>
                  <a:rPr lang="en-US" sz="3600">
                    <a:latin typeface="Cambria Math" panose="02040503050406030204" pitchFamily="18" charset="0"/>
                    <a:ea typeface="Cambria Math" panose="02040503050406030204" pitchFamily="18" charset="0"/>
                  </a:rPr>
                  <a:t> x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4</m:t>
                        </m:r>
                      </m:num>
                      <m:den>
                        <m:r>
                          <a:rPr lang="en-US" sz="4400" b="0" i="1" smtClean="0">
                            <a:latin typeface="Cambria Math" panose="02040503050406030204" pitchFamily="18" charset="0"/>
                            <a:ea typeface="Cambria Math" panose="02040503050406030204" pitchFamily="18" charset="0"/>
                          </a:rPr>
                          <m:t>3</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F1BF714A-AA9C-A88F-26A1-7152DC25300F}"/>
                  </a:ext>
                </a:extLst>
              </p:cNvPr>
              <p:cNvSpPr txBox="1">
                <a:spLocks noRot="1" noChangeAspect="1" noMove="1" noResize="1" noEditPoints="1" noAdjustHandles="1" noChangeArrowheads="1" noChangeShapeType="1" noTextEdit="1"/>
              </p:cNvSpPr>
              <p:nvPr/>
            </p:nvSpPr>
            <p:spPr>
              <a:xfrm>
                <a:off x="3029933" y="1691021"/>
                <a:ext cx="1723295" cy="1054456"/>
              </a:xfrm>
              <a:prstGeom prst="rect">
                <a:avLst/>
              </a:prstGeom>
              <a:blipFill>
                <a:blip r:embed="rId9"/>
                <a:stretch>
                  <a:fillRect l="-10601" b="-34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F199BEB-92EF-F170-195A-A6AF874264DE}"/>
                  </a:ext>
                </a:extLst>
              </p:cNvPr>
              <p:cNvSpPr txBox="1"/>
              <p:nvPr/>
            </p:nvSpPr>
            <p:spPr>
              <a:xfrm>
                <a:off x="4446355" y="1683070"/>
                <a:ext cx="1183342" cy="1070358"/>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b="1" i="1" smtClean="0">
                            <a:solidFill>
                              <a:srgbClr val="FF0000"/>
                            </a:solidFill>
                            <a:latin typeface="Cambria Math" panose="02040503050406030204" pitchFamily="18" charset="0"/>
                            <a:ea typeface="Cambria Math" panose="02040503050406030204" pitchFamily="18" charset="0"/>
                          </a:rPr>
                        </m:ctrlPr>
                      </m:fPr>
                      <m:num>
                        <m:r>
                          <a:rPr lang="en-US" sz="4400" b="1" i="0" smtClean="0">
                            <a:solidFill>
                              <a:srgbClr val="FF0000"/>
                            </a:solidFill>
                            <a:latin typeface="Cambria Math" panose="02040503050406030204" pitchFamily="18" charset="0"/>
                            <a:ea typeface="Cambria Math" panose="02040503050406030204" pitchFamily="18" charset="0"/>
                          </a:rPr>
                          <m:t>𝟖</m:t>
                        </m:r>
                      </m:num>
                      <m:den>
                        <m:r>
                          <a:rPr lang="en-US" sz="4400" b="1" i="0" smtClean="0">
                            <a:solidFill>
                              <a:srgbClr val="FF0000"/>
                            </a:solidFill>
                            <a:latin typeface="Cambria Math" panose="02040503050406030204" pitchFamily="18" charset="0"/>
                            <a:ea typeface="Cambria Math" panose="02040503050406030204" pitchFamily="18" charset="0"/>
                          </a:rPr>
                          <m:t>𝟑</m:t>
                        </m:r>
                      </m:den>
                    </m:f>
                  </m:oMath>
                </a14:m>
                <a:endParaRPr lang="vi-VN" sz="3600" b="1">
                  <a:latin typeface="Cambria Math" panose="02040503050406030204" pitchFamily="18" charset="0"/>
                  <a:ea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2F199BEB-92EF-F170-195A-A6AF874264DE}"/>
                  </a:ext>
                </a:extLst>
              </p:cNvPr>
              <p:cNvSpPr txBox="1">
                <a:spLocks noRot="1" noChangeAspect="1" noMove="1" noResize="1" noEditPoints="1" noAdjustHandles="1" noChangeArrowheads="1" noChangeShapeType="1" noTextEdit="1"/>
              </p:cNvSpPr>
              <p:nvPr/>
            </p:nvSpPr>
            <p:spPr>
              <a:xfrm>
                <a:off x="4446355" y="1683070"/>
                <a:ext cx="1183342" cy="1070358"/>
              </a:xfrm>
              <a:prstGeom prst="rect">
                <a:avLst/>
              </a:prstGeom>
              <a:blipFill>
                <a:blip r:embed="rId10"/>
                <a:stretch>
                  <a:fillRect l="-15385" b="-3409"/>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68EF0B5D-3F8B-17FE-ACE2-02537A5FBA01}"/>
              </a:ext>
            </a:extLst>
          </p:cNvPr>
          <p:cNvSpPr txBox="1"/>
          <p:nvPr/>
        </p:nvSpPr>
        <p:spPr>
          <a:xfrm>
            <a:off x="643248" y="2782669"/>
            <a:ext cx="6474590" cy="646331"/>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Ta có thể viết gọn như sau:</a:t>
            </a:r>
            <a:endParaRPr lang="vi-VN" sz="36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6415F35-2D8C-7E2D-8777-C6BF778B3ED9}"/>
                  </a:ext>
                </a:extLst>
              </p:cNvPr>
              <p:cNvSpPr txBox="1"/>
              <p:nvPr/>
            </p:nvSpPr>
            <p:spPr>
              <a:xfrm>
                <a:off x="678983" y="3412577"/>
                <a:ext cx="1436426" cy="1060547"/>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2 :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3</m:t>
                        </m:r>
                      </m:num>
                      <m:den>
                        <m:r>
                          <a:rPr lang="en-US" sz="4400" b="0" i="1" smtClean="0">
                            <a:latin typeface="Cambria Math" panose="02040503050406030204" pitchFamily="18" charset="0"/>
                            <a:ea typeface="Cambria Math" panose="02040503050406030204" pitchFamily="18" charset="0"/>
                          </a:rPr>
                          <m:t>4</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23" name="TextBox 22">
                <a:extLst>
                  <a:ext uri="{FF2B5EF4-FFF2-40B4-BE49-F238E27FC236}">
                    <a16:creationId xmlns:a16="http://schemas.microsoft.com/office/drawing/2014/main" id="{96415F35-2D8C-7E2D-8777-C6BF778B3ED9}"/>
                  </a:ext>
                </a:extLst>
              </p:cNvPr>
              <p:cNvSpPr txBox="1">
                <a:spLocks noRot="1" noChangeAspect="1" noMove="1" noResize="1" noEditPoints="1" noAdjustHandles="1" noChangeArrowheads="1" noChangeShapeType="1" noTextEdit="1"/>
              </p:cNvSpPr>
              <p:nvPr/>
            </p:nvSpPr>
            <p:spPr>
              <a:xfrm>
                <a:off x="678983" y="3412577"/>
                <a:ext cx="1436426" cy="1060547"/>
              </a:xfrm>
              <a:prstGeom prst="rect">
                <a:avLst/>
              </a:prstGeom>
              <a:blipFill>
                <a:blip r:embed="rId11"/>
                <a:stretch>
                  <a:fillRect l="-12712" b="-28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A31B329-4B3D-911E-AEC6-8599C0B1060D}"/>
                  </a:ext>
                </a:extLst>
              </p:cNvPr>
              <p:cNvSpPr txBox="1"/>
              <p:nvPr/>
            </p:nvSpPr>
            <p:spPr>
              <a:xfrm>
                <a:off x="1736939" y="3417931"/>
                <a:ext cx="1723295" cy="1049839"/>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0" smtClean="0">
                            <a:latin typeface="Cambria Math" panose="02040503050406030204" pitchFamily="18" charset="0"/>
                            <a:ea typeface="Cambria Math" panose="02040503050406030204" pitchFamily="18" charset="0"/>
                          </a:rPr>
                          <m:t>2 </m:t>
                        </m:r>
                        <m:r>
                          <m:rPr>
                            <m:sty m:val="p"/>
                          </m:rPr>
                          <a:rPr lang="en-US" sz="4400" b="0" i="0" smtClean="0">
                            <a:latin typeface="Cambria Math" panose="02040503050406030204" pitchFamily="18" charset="0"/>
                            <a:ea typeface="Cambria Math" panose="02040503050406030204" pitchFamily="18" charset="0"/>
                          </a:rPr>
                          <m:t>x</m:t>
                        </m:r>
                        <m:r>
                          <a:rPr lang="en-US" sz="4400" b="0" i="0" smtClean="0">
                            <a:latin typeface="Cambria Math" panose="02040503050406030204" pitchFamily="18" charset="0"/>
                            <a:ea typeface="Cambria Math" panose="02040503050406030204" pitchFamily="18" charset="0"/>
                          </a:rPr>
                          <m:t> 4</m:t>
                        </m:r>
                      </m:num>
                      <m:den>
                        <m:r>
                          <a:rPr lang="en-US" sz="4400" b="0" i="0" smtClean="0">
                            <a:latin typeface="Cambria Math" panose="02040503050406030204" pitchFamily="18" charset="0"/>
                            <a:ea typeface="Cambria Math" panose="02040503050406030204" pitchFamily="18" charset="0"/>
                          </a:rPr>
                          <m:t>3</m:t>
                        </m:r>
                      </m:den>
                    </m:f>
                  </m:oMath>
                </a14:m>
                <a:endParaRPr lang="vi-VN" sz="3600">
                  <a:latin typeface="Cambria Math" panose="02040503050406030204" pitchFamily="18" charset="0"/>
                  <a:ea typeface="Cambria Math" panose="02040503050406030204" pitchFamily="18" charset="0"/>
                </a:endParaRPr>
              </a:p>
            </p:txBody>
          </p:sp>
        </mc:Choice>
        <mc:Fallback xmlns="">
          <p:sp>
            <p:nvSpPr>
              <p:cNvPr id="24" name="TextBox 23">
                <a:extLst>
                  <a:ext uri="{FF2B5EF4-FFF2-40B4-BE49-F238E27FC236}">
                    <a16:creationId xmlns:a16="http://schemas.microsoft.com/office/drawing/2014/main" id="{6A31B329-4B3D-911E-AEC6-8599C0B1060D}"/>
                  </a:ext>
                </a:extLst>
              </p:cNvPr>
              <p:cNvSpPr txBox="1">
                <a:spLocks noRot="1" noChangeAspect="1" noMove="1" noResize="1" noEditPoints="1" noAdjustHandles="1" noChangeArrowheads="1" noChangeShapeType="1" noTextEdit="1"/>
              </p:cNvSpPr>
              <p:nvPr/>
            </p:nvSpPr>
            <p:spPr>
              <a:xfrm>
                <a:off x="1736939" y="3417931"/>
                <a:ext cx="1723295" cy="1049839"/>
              </a:xfrm>
              <a:prstGeom prst="rect">
                <a:avLst/>
              </a:prstGeom>
              <a:blipFill>
                <a:blip r:embed="rId12"/>
                <a:stretch>
                  <a:fillRect l="-10954" b="-4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7773DD1-ED43-B99A-C48A-3B3FDEE7B7E5}"/>
                  </a:ext>
                </a:extLst>
              </p:cNvPr>
              <p:cNvSpPr txBox="1"/>
              <p:nvPr/>
            </p:nvSpPr>
            <p:spPr>
              <a:xfrm>
                <a:off x="3194021" y="3407671"/>
                <a:ext cx="1183342" cy="1070358"/>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b="1" i="1" smtClean="0">
                            <a:solidFill>
                              <a:srgbClr val="FF0000"/>
                            </a:solidFill>
                            <a:latin typeface="Cambria Math" panose="02040503050406030204" pitchFamily="18" charset="0"/>
                            <a:ea typeface="Cambria Math" panose="02040503050406030204" pitchFamily="18" charset="0"/>
                          </a:rPr>
                        </m:ctrlPr>
                      </m:fPr>
                      <m:num>
                        <m:r>
                          <a:rPr lang="en-US" sz="4400" b="1" i="0" smtClean="0">
                            <a:solidFill>
                              <a:srgbClr val="FF0000"/>
                            </a:solidFill>
                            <a:latin typeface="Cambria Math" panose="02040503050406030204" pitchFamily="18" charset="0"/>
                            <a:ea typeface="Cambria Math" panose="02040503050406030204" pitchFamily="18" charset="0"/>
                          </a:rPr>
                          <m:t>𝟖</m:t>
                        </m:r>
                      </m:num>
                      <m:den>
                        <m:r>
                          <a:rPr lang="en-US" sz="4400" b="1" i="0" smtClean="0">
                            <a:solidFill>
                              <a:srgbClr val="FF0000"/>
                            </a:solidFill>
                            <a:latin typeface="Cambria Math" panose="02040503050406030204" pitchFamily="18" charset="0"/>
                            <a:ea typeface="Cambria Math" panose="02040503050406030204" pitchFamily="18" charset="0"/>
                          </a:rPr>
                          <m:t>𝟑</m:t>
                        </m:r>
                      </m:den>
                    </m:f>
                  </m:oMath>
                </a14:m>
                <a:endParaRPr lang="vi-VN" sz="3600" b="1">
                  <a:latin typeface="Cambria Math" panose="02040503050406030204" pitchFamily="18" charset="0"/>
                  <a:ea typeface="Cambria Math" panose="02040503050406030204" pitchFamily="18" charset="0"/>
                </a:endParaRPr>
              </a:p>
            </p:txBody>
          </p:sp>
        </mc:Choice>
        <mc:Fallback xmlns="">
          <p:sp>
            <p:nvSpPr>
              <p:cNvPr id="25" name="TextBox 24">
                <a:extLst>
                  <a:ext uri="{FF2B5EF4-FFF2-40B4-BE49-F238E27FC236}">
                    <a16:creationId xmlns:a16="http://schemas.microsoft.com/office/drawing/2014/main" id="{87773DD1-ED43-B99A-C48A-3B3FDEE7B7E5}"/>
                  </a:ext>
                </a:extLst>
              </p:cNvPr>
              <p:cNvSpPr txBox="1">
                <a:spLocks noRot="1" noChangeAspect="1" noMove="1" noResize="1" noEditPoints="1" noAdjustHandles="1" noChangeArrowheads="1" noChangeShapeType="1" noTextEdit="1"/>
              </p:cNvSpPr>
              <p:nvPr/>
            </p:nvSpPr>
            <p:spPr>
              <a:xfrm>
                <a:off x="3194021" y="3407671"/>
                <a:ext cx="1183342" cy="1070358"/>
              </a:xfrm>
              <a:prstGeom prst="rect">
                <a:avLst/>
              </a:prstGeom>
              <a:blipFill>
                <a:blip r:embed="rId13"/>
                <a:stretch>
                  <a:fillRect l="-15979" b="-3409"/>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8617227D-FF08-E67E-D220-EA567FA55B4A}"/>
              </a:ext>
            </a:extLst>
          </p:cNvPr>
          <p:cNvSpPr txBox="1"/>
          <p:nvPr/>
        </p:nvSpPr>
        <p:spPr>
          <a:xfrm>
            <a:off x="617526" y="1157715"/>
            <a:ext cx="3693462" cy="584775"/>
          </a:xfrm>
          <a:prstGeom prst="rect">
            <a:avLst/>
          </a:prstGeom>
          <a:noFill/>
        </p:spPr>
        <p:txBody>
          <a:bodyPr wrap="square" rtlCol="0">
            <a:spAutoFit/>
          </a:bodyPr>
          <a:lstStyle/>
          <a:p>
            <a:pPr lvl="2" algn="just"/>
            <a:r>
              <a:rPr lang="en-US" sz="3200">
                <a:latin typeface="Cambria Math" panose="02040503050406030204" pitchFamily="18" charset="0"/>
                <a:ea typeface="Cambria Math" panose="02040503050406030204" pitchFamily="18" charset="0"/>
              </a:rPr>
              <a:t>Mẫu:</a:t>
            </a:r>
            <a:endParaRPr lang="vi-VN" sz="320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1404A92-C917-E9E0-2D05-E188AC0B9E71}"/>
                  </a:ext>
                </a:extLst>
              </p:cNvPr>
              <p:cNvSpPr txBox="1"/>
              <p:nvPr/>
            </p:nvSpPr>
            <p:spPr>
              <a:xfrm>
                <a:off x="6225511" y="1669732"/>
                <a:ext cx="1340541" cy="1050865"/>
              </a:xfrm>
              <a:prstGeom prst="rect">
                <a:avLst/>
              </a:prstGeom>
              <a:noFill/>
            </p:spPr>
            <p:txBody>
              <a:bodyPr wrap="square" rtlCol="0">
                <a:spAutoFit/>
              </a:bodyPr>
              <a:lstStyle/>
              <a:p>
                <a:pPr algn="just"/>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3</m:t>
                        </m:r>
                      </m:num>
                      <m:den>
                        <m:r>
                          <a:rPr lang="en-US" sz="4400" b="0" i="1" smtClean="0">
                            <a:latin typeface="Cambria Math" panose="02040503050406030204" pitchFamily="18" charset="0"/>
                            <a:ea typeface="Cambria Math" panose="02040503050406030204" pitchFamily="18" charset="0"/>
                          </a:rPr>
                          <m:t>4</m:t>
                        </m:r>
                      </m:den>
                    </m:f>
                  </m:oMath>
                </a14:m>
                <a:r>
                  <a:rPr lang="en-US" sz="3600">
                    <a:latin typeface="Cambria Math" panose="02040503050406030204" pitchFamily="18" charset="0"/>
                    <a:ea typeface="Cambria Math" panose="02040503050406030204" pitchFamily="18" charset="0"/>
                  </a:rPr>
                  <a:t> : 2</a:t>
                </a:r>
                <a:endParaRPr lang="vi-VN" sz="3600">
                  <a:latin typeface="Cambria Math" panose="02040503050406030204" pitchFamily="18" charset="0"/>
                  <a:ea typeface="Cambria Math" panose="02040503050406030204" pitchFamily="18" charset="0"/>
                </a:endParaRPr>
              </a:p>
            </p:txBody>
          </p:sp>
        </mc:Choice>
        <mc:Fallback xmlns="">
          <p:sp>
            <p:nvSpPr>
              <p:cNvPr id="27" name="TextBox 26">
                <a:extLst>
                  <a:ext uri="{FF2B5EF4-FFF2-40B4-BE49-F238E27FC236}">
                    <a16:creationId xmlns:a16="http://schemas.microsoft.com/office/drawing/2014/main" id="{C1404A92-C917-E9E0-2D05-E188AC0B9E71}"/>
                  </a:ext>
                </a:extLst>
              </p:cNvPr>
              <p:cNvSpPr txBox="1">
                <a:spLocks noRot="1" noChangeAspect="1" noMove="1" noResize="1" noEditPoints="1" noAdjustHandles="1" noChangeArrowheads="1" noChangeShapeType="1" noTextEdit="1"/>
              </p:cNvSpPr>
              <p:nvPr/>
            </p:nvSpPr>
            <p:spPr>
              <a:xfrm>
                <a:off x="6225511" y="1669732"/>
                <a:ext cx="1340541" cy="1050865"/>
              </a:xfrm>
              <a:prstGeom prst="rect">
                <a:avLst/>
              </a:prstGeom>
              <a:blipFill>
                <a:blip r:embed="rId14"/>
                <a:stretch>
                  <a:fillRect b="-4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DF87C8F-8AE2-227E-9185-D8C17F231F74}"/>
                  </a:ext>
                </a:extLst>
              </p:cNvPr>
              <p:cNvSpPr txBox="1"/>
              <p:nvPr/>
            </p:nvSpPr>
            <p:spPr>
              <a:xfrm>
                <a:off x="7150846" y="1659921"/>
                <a:ext cx="1723295" cy="1054456"/>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3</m:t>
                        </m:r>
                      </m:num>
                      <m:den>
                        <m:r>
                          <a:rPr lang="en-US" sz="4400" b="0" i="0" smtClean="0">
                            <a:latin typeface="Cambria Math" panose="02040503050406030204" pitchFamily="18" charset="0"/>
                            <a:ea typeface="Cambria Math" panose="02040503050406030204" pitchFamily="18" charset="0"/>
                          </a:rPr>
                          <m:t>4</m:t>
                        </m:r>
                      </m:den>
                    </m:f>
                  </m:oMath>
                </a14:m>
                <a:r>
                  <a:rPr lang="en-US" sz="3600">
                    <a:latin typeface="Cambria Math" panose="02040503050406030204" pitchFamily="18" charset="0"/>
                    <a:ea typeface="Cambria Math" panose="02040503050406030204" pitchFamily="18" charset="0"/>
                  </a:rPr>
                  <a:t> :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2</m:t>
                        </m:r>
                      </m:num>
                      <m:den>
                        <m:r>
                          <a:rPr lang="en-US" sz="4400" b="0" i="1" smtClean="0">
                            <a:latin typeface="Cambria Math" panose="02040503050406030204" pitchFamily="18" charset="0"/>
                            <a:ea typeface="Cambria Math" panose="02040503050406030204" pitchFamily="18" charset="0"/>
                          </a:rPr>
                          <m:t>1</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28" name="TextBox 27">
                <a:extLst>
                  <a:ext uri="{FF2B5EF4-FFF2-40B4-BE49-F238E27FC236}">
                    <a16:creationId xmlns:a16="http://schemas.microsoft.com/office/drawing/2014/main" id="{7DF87C8F-8AE2-227E-9185-D8C17F231F74}"/>
                  </a:ext>
                </a:extLst>
              </p:cNvPr>
              <p:cNvSpPr txBox="1">
                <a:spLocks noRot="1" noChangeAspect="1" noMove="1" noResize="1" noEditPoints="1" noAdjustHandles="1" noChangeArrowheads="1" noChangeShapeType="1" noTextEdit="1"/>
              </p:cNvSpPr>
              <p:nvPr/>
            </p:nvSpPr>
            <p:spPr>
              <a:xfrm>
                <a:off x="7150846" y="1659921"/>
                <a:ext cx="1723295" cy="1054456"/>
              </a:xfrm>
              <a:prstGeom prst="rect">
                <a:avLst/>
              </a:prstGeom>
              <a:blipFill>
                <a:blip r:embed="rId15"/>
                <a:stretch>
                  <a:fillRect l="-10601" b="-34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4003BB2-049F-BF5F-8CE2-42871D9F393B}"/>
                  </a:ext>
                </a:extLst>
              </p:cNvPr>
              <p:cNvSpPr txBox="1"/>
              <p:nvPr/>
            </p:nvSpPr>
            <p:spPr>
              <a:xfrm>
                <a:off x="8506450" y="1627420"/>
                <a:ext cx="1723295" cy="1054456"/>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3</m:t>
                        </m:r>
                      </m:num>
                      <m:den>
                        <m:r>
                          <a:rPr lang="en-US" sz="4400" b="0" i="0" smtClean="0">
                            <a:latin typeface="Cambria Math" panose="02040503050406030204" pitchFamily="18" charset="0"/>
                            <a:ea typeface="Cambria Math" panose="02040503050406030204" pitchFamily="18" charset="0"/>
                          </a:rPr>
                          <m:t>4</m:t>
                        </m:r>
                      </m:den>
                    </m:f>
                  </m:oMath>
                </a14:m>
                <a:r>
                  <a:rPr lang="en-US" sz="3600">
                    <a:latin typeface="Cambria Math" panose="02040503050406030204" pitchFamily="18" charset="0"/>
                    <a:ea typeface="Cambria Math" panose="02040503050406030204" pitchFamily="18" charset="0"/>
                  </a:rPr>
                  <a:t> x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1</m:t>
                        </m:r>
                      </m:num>
                      <m:den>
                        <m:r>
                          <a:rPr lang="en-US" sz="4400" b="0" i="1" smtClean="0">
                            <a:latin typeface="Cambria Math" panose="02040503050406030204" pitchFamily="18" charset="0"/>
                            <a:ea typeface="Cambria Math" panose="02040503050406030204" pitchFamily="18" charset="0"/>
                          </a:rPr>
                          <m:t>2</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29" name="TextBox 28">
                <a:extLst>
                  <a:ext uri="{FF2B5EF4-FFF2-40B4-BE49-F238E27FC236}">
                    <a16:creationId xmlns:a16="http://schemas.microsoft.com/office/drawing/2014/main" id="{94003BB2-049F-BF5F-8CE2-42871D9F393B}"/>
                  </a:ext>
                </a:extLst>
              </p:cNvPr>
              <p:cNvSpPr txBox="1">
                <a:spLocks noRot="1" noChangeAspect="1" noMove="1" noResize="1" noEditPoints="1" noAdjustHandles="1" noChangeArrowheads="1" noChangeShapeType="1" noTextEdit="1"/>
              </p:cNvSpPr>
              <p:nvPr/>
            </p:nvSpPr>
            <p:spPr>
              <a:xfrm>
                <a:off x="8506450" y="1627420"/>
                <a:ext cx="1723295" cy="1054456"/>
              </a:xfrm>
              <a:prstGeom prst="rect">
                <a:avLst/>
              </a:prstGeom>
              <a:blipFill>
                <a:blip r:embed="rId16"/>
                <a:stretch>
                  <a:fillRect l="-10601" b="-34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87F52D7-23A7-810D-BF6A-5120C455110D}"/>
                  </a:ext>
                </a:extLst>
              </p:cNvPr>
              <p:cNvSpPr txBox="1"/>
              <p:nvPr/>
            </p:nvSpPr>
            <p:spPr>
              <a:xfrm>
                <a:off x="9922872" y="1619469"/>
                <a:ext cx="1183342" cy="1070358"/>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b="1" i="1" smtClean="0">
                            <a:solidFill>
                              <a:srgbClr val="FF0000"/>
                            </a:solidFill>
                            <a:latin typeface="Cambria Math" panose="02040503050406030204" pitchFamily="18" charset="0"/>
                            <a:ea typeface="Cambria Math" panose="02040503050406030204" pitchFamily="18" charset="0"/>
                          </a:rPr>
                        </m:ctrlPr>
                      </m:fPr>
                      <m:num>
                        <m:r>
                          <a:rPr lang="en-US" sz="4400" b="1" i="0" smtClean="0">
                            <a:solidFill>
                              <a:srgbClr val="FF0000"/>
                            </a:solidFill>
                            <a:latin typeface="Cambria Math" panose="02040503050406030204" pitchFamily="18" charset="0"/>
                            <a:ea typeface="Cambria Math" panose="02040503050406030204" pitchFamily="18" charset="0"/>
                          </a:rPr>
                          <m:t>𝟑</m:t>
                        </m:r>
                      </m:num>
                      <m:den>
                        <m:r>
                          <a:rPr lang="en-US" sz="4400" b="1" i="0" smtClean="0">
                            <a:solidFill>
                              <a:srgbClr val="FF0000"/>
                            </a:solidFill>
                            <a:latin typeface="Cambria Math" panose="02040503050406030204" pitchFamily="18" charset="0"/>
                            <a:ea typeface="Cambria Math" panose="02040503050406030204" pitchFamily="18" charset="0"/>
                          </a:rPr>
                          <m:t>𝟖</m:t>
                        </m:r>
                      </m:den>
                    </m:f>
                  </m:oMath>
                </a14:m>
                <a:endParaRPr lang="vi-VN" sz="3600" b="1">
                  <a:latin typeface="Cambria Math" panose="02040503050406030204" pitchFamily="18" charset="0"/>
                  <a:ea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887F52D7-23A7-810D-BF6A-5120C455110D}"/>
                  </a:ext>
                </a:extLst>
              </p:cNvPr>
              <p:cNvSpPr txBox="1">
                <a:spLocks noRot="1" noChangeAspect="1" noMove="1" noResize="1" noEditPoints="1" noAdjustHandles="1" noChangeArrowheads="1" noChangeShapeType="1" noTextEdit="1"/>
              </p:cNvSpPr>
              <p:nvPr/>
            </p:nvSpPr>
            <p:spPr>
              <a:xfrm>
                <a:off x="9922872" y="1619469"/>
                <a:ext cx="1183342" cy="1070358"/>
              </a:xfrm>
              <a:prstGeom prst="rect">
                <a:avLst/>
              </a:prstGeom>
              <a:blipFill>
                <a:blip r:embed="rId17"/>
                <a:stretch>
                  <a:fillRect l="-15979" b="-4000"/>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459CD541-3FAB-99D1-75A9-1648A14FF05F}"/>
              </a:ext>
            </a:extLst>
          </p:cNvPr>
          <p:cNvSpPr txBox="1"/>
          <p:nvPr/>
        </p:nvSpPr>
        <p:spPr>
          <a:xfrm>
            <a:off x="6249315" y="2774221"/>
            <a:ext cx="6474590" cy="646331"/>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Ta có thể viết gọn như sau:</a:t>
            </a:r>
            <a:endParaRPr lang="vi-VN" sz="36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399E5C9-FD04-1A9C-7AE5-7EE7661BB7C0}"/>
                  </a:ext>
                </a:extLst>
              </p:cNvPr>
              <p:cNvSpPr txBox="1"/>
              <p:nvPr/>
            </p:nvSpPr>
            <p:spPr>
              <a:xfrm>
                <a:off x="6225511" y="3491072"/>
                <a:ext cx="1340541" cy="1050865"/>
              </a:xfrm>
              <a:prstGeom prst="rect">
                <a:avLst/>
              </a:prstGeom>
              <a:noFill/>
            </p:spPr>
            <p:txBody>
              <a:bodyPr wrap="square" rtlCol="0">
                <a:spAutoFit/>
              </a:bodyPr>
              <a:lstStyle/>
              <a:p>
                <a:pPr algn="just"/>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3</m:t>
                        </m:r>
                      </m:num>
                      <m:den>
                        <m:r>
                          <a:rPr lang="en-US" sz="4400" b="0" i="1" smtClean="0">
                            <a:latin typeface="Cambria Math" panose="02040503050406030204" pitchFamily="18" charset="0"/>
                            <a:ea typeface="Cambria Math" panose="02040503050406030204" pitchFamily="18" charset="0"/>
                          </a:rPr>
                          <m:t>4</m:t>
                        </m:r>
                      </m:den>
                    </m:f>
                  </m:oMath>
                </a14:m>
                <a:r>
                  <a:rPr lang="en-US" sz="3600">
                    <a:latin typeface="Cambria Math" panose="02040503050406030204" pitchFamily="18" charset="0"/>
                    <a:ea typeface="Cambria Math" panose="02040503050406030204" pitchFamily="18" charset="0"/>
                  </a:rPr>
                  <a:t> : 2</a:t>
                </a:r>
                <a:endParaRPr lang="vi-VN" sz="3600">
                  <a:latin typeface="Cambria Math" panose="02040503050406030204" pitchFamily="18" charset="0"/>
                  <a:ea typeface="Cambria Math" panose="02040503050406030204" pitchFamily="18" charset="0"/>
                </a:endParaRPr>
              </a:p>
            </p:txBody>
          </p:sp>
        </mc:Choice>
        <mc:Fallback xmlns="">
          <p:sp>
            <p:nvSpPr>
              <p:cNvPr id="32" name="TextBox 31">
                <a:extLst>
                  <a:ext uri="{FF2B5EF4-FFF2-40B4-BE49-F238E27FC236}">
                    <a16:creationId xmlns:a16="http://schemas.microsoft.com/office/drawing/2014/main" id="{B399E5C9-FD04-1A9C-7AE5-7EE7661BB7C0}"/>
                  </a:ext>
                </a:extLst>
              </p:cNvPr>
              <p:cNvSpPr txBox="1">
                <a:spLocks noRot="1" noChangeAspect="1" noMove="1" noResize="1" noEditPoints="1" noAdjustHandles="1" noChangeArrowheads="1" noChangeShapeType="1" noTextEdit="1"/>
              </p:cNvSpPr>
              <p:nvPr/>
            </p:nvSpPr>
            <p:spPr>
              <a:xfrm>
                <a:off x="6225511" y="3491072"/>
                <a:ext cx="1340541" cy="1050865"/>
              </a:xfrm>
              <a:prstGeom prst="rect">
                <a:avLst/>
              </a:prstGeom>
              <a:blipFill>
                <a:blip r:embed="rId18"/>
                <a:stretch>
                  <a:fillRect b="-4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CE66D7D-FDD4-AD88-49CB-D2CBD819C862}"/>
                  </a:ext>
                </a:extLst>
              </p:cNvPr>
              <p:cNvSpPr txBox="1"/>
              <p:nvPr/>
            </p:nvSpPr>
            <p:spPr>
              <a:xfrm>
                <a:off x="7232931" y="3441732"/>
                <a:ext cx="1723295" cy="1049839"/>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0" smtClean="0">
                            <a:latin typeface="Cambria Math" panose="02040503050406030204" pitchFamily="18" charset="0"/>
                            <a:ea typeface="Cambria Math" panose="02040503050406030204" pitchFamily="18" charset="0"/>
                          </a:rPr>
                          <m:t>3</m:t>
                        </m:r>
                      </m:num>
                      <m:den>
                        <m:r>
                          <a:rPr lang="en-US" sz="4400" b="0" i="0" smtClean="0">
                            <a:latin typeface="Cambria Math" panose="02040503050406030204" pitchFamily="18" charset="0"/>
                            <a:ea typeface="Cambria Math" panose="02040503050406030204" pitchFamily="18" charset="0"/>
                          </a:rPr>
                          <m:t>4 </m:t>
                        </m:r>
                        <m:r>
                          <m:rPr>
                            <m:sty m:val="p"/>
                          </m:rPr>
                          <a:rPr lang="en-US" sz="4400" b="0" i="0" smtClean="0">
                            <a:latin typeface="Cambria Math" panose="02040503050406030204" pitchFamily="18" charset="0"/>
                            <a:ea typeface="Cambria Math" panose="02040503050406030204" pitchFamily="18" charset="0"/>
                          </a:rPr>
                          <m:t>x</m:t>
                        </m:r>
                        <m:r>
                          <a:rPr lang="en-US" sz="4400" b="0" i="0" smtClean="0">
                            <a:latin typeface="Cambria Math" panose="02040503050406030204" pitchFamily="18" charset="0"/>
                            <a:ea typeface="Cambria Math" panose="02040503050406030204" pitchFamily="18" charset="0"/>
                          </a:rPr>
                          <m:t> 2</m:t>
                        </m:r>
                      </m:den>
                    </m:f>
                  </m:oMath>
                </a14:m>
                <a:endParaRPr lang="vi-VN" sz="3600">
                  <a:latin typeface="Cambria Math" panose="02040503050406030204" pitchFamily="18" charset="0"/>
                  <a:ea typeface="Cambria Math" panose="02040503050406030204" pitchFamily="18" charset="0"/>
                </a:endParaRPr>
              </a:p>
            </p:txBody>
          </p:sp>
        </mc:Choice>
        <mc:Fallback xmlns="">
          <p:sp>
            <p:nvSpPr>
              <p:cNvPr id="33" name="TextBox 32">
                <a:extLst>
                  <a:ext uri="{FF2B5EF4-FFF2-40B4-BE49-F238E27FC236}">
                    <a16:creationId xmlns:a16="http://schemas.microsoft.com/office/drawing/2014/main" id="{CCE66D7D-FDD4-AD88-49CB-D2CBD819C862}"/>
                  </a:ext>
                </a:extLst>
              </p:cNvPr>
              <p:cNvSpPr txBox="1">
                <a:spLocks noRot="1" noChangeAspect="1" noMove="1" noResize="1" noEditPoints="1" noAdjustHandles="1" noChangeArrowheads="1" noChangeShapeType="1" noTextEdit="1"/>
              </p:cNvSpPr>
              <p:nvPr/>
            </p:nvSpPr>
            <p:spPr>
              <a:xfrm>
                <a:off x="7232931" y="3441732"/>
                <a:ext cx="1723295" cy="1049839"/>
              </a:xfrm>
              <a:prstGeom prst="rect">
                <a:avLst/>
              </a:prstGeom>
              <a:blipFill>
                <a:blip r:embed="rId19"/>
                <a:stretch>
                  <a:fillRect l="-10993" b="-4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4040663-C441-1D6A-2E15-72482E39AFFB}"/>
                  </a:ext>
                </a:extLst>
              </p:cNvPr>
              <p:cNvSpPr txBox="1"/>
              <p:nvPr/>
            </p:nvSpPr>
            <p:spPr>
              <a:xfrm>
                <a:off x="8762221" y="3404762"/>
                <a:ext cx="1183342" cy="1070358"/>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b="1" i="1" smtClean="0">
                            <a:solidFill>
                              <a:srgbClr val="FF0000"/>
                            </a:solidFill>
                            <a:latin typeface="Cambria Math" panose="02040503050406030204" pitchFamily="18" charset="0"/>
                            <a:ea typeface="Cambria Math" panose="02040503050406030204" pitchFamily="18" charset="0"/>
                          </a:rPr>
                        </m:ctrlPr>
                      </m:fPr>
                      <m:num>
                        <m:r>
                          <a:rPr lang="en-US" sz="4400" b="1" i="0" smtClean="0">
                            <a:solidFill>
                              <a:srgbClr val="FF0000"/>
                            </a:solidFill>
                            <a:latin typeface="Cambria Math" panose="02040503050406030204" pitchFamily="18" charset="0"/>
                            <a:ea typeface="Cambria Math" panose="02040503050406030204" pitchFamily="18" charset="0"/>
                          </a:rPr>
                          <m:t>𝟑</m:t>
                        </m:r>
                      </m:num>
                      <m:den>
                        <m:r>
                          <a:rPr lang="en-US" sz="4400" b="1" i="0" smtClean="0">
                            <a:solidFill>
                              <a:srgbClr val="FF0000"/>
                            </a:solidFill>
                            <a:latin typeface="Cambria Math" panose="02040503050406030204" pitchFamily="18" charset="0"/>
                            <a:ea typeface="Cambria Math" panose="02040503050406030204" pitchFamily="18" charset="0"/>
                          </a:rPr>
                          <m:t>𝟖</m:t>
                        </m:r>
                      </m:den>
                    </m:f>
                  </m:oMath>
                </a14:m>
                <a:endParaRPr lang="vi-VN" sz="3600" b="1">
                  <a:latin typeface="Cambria Math" panose="02040503050406030204" pitchFamily="18" charset="0"/>
                  <a:ea typeface="Cambria Math" panose="02040503050406030204" pitchFamily="18" charset="0"/>
                </a:endParaRPr>
              </a:p>
            </p:txBody>
          </p:sp>
        </mc:Choice>
        <mc:Fallback xmlns="">
          <p:sp>
            <p:nvSpPr>
              <p:cNvPr id="34" name="TextBox 33">
                <a:extLst>
                  <a:ext uri="{FF2B5EF4-FFF2-40B4-BE49-F238E27FC236}">
                    <a16:creationId xmlns:a16="http://schemas.microsoft.com/office/drawing/2014/main" id="{74040663-C441-1D6A-2E15-72482E39AFFB}"/>
                  </a:ext>
                </a:extLst>
              </p:cNvPr>
              <p:cNvSpPr txBox="1">
                <a:spLocks noRot="1" noChangeAspect="1" noMove="1" noResize="1" noEditPoints="1" noAdjustHandles="1" noChangeArrowheads="1" noChangeShapeType="1" noTextEdit="1"/>
              </p:cNvSpPr>
              <p:nvPr/>
            </p:nvSpPr>
            <p:spPr>
              <a:xfrm>
                <a:off x="8762221" y="3404762"/>
                <a:ext cx="1183342" cy="1070358"/>
              </a:xfrm>
              <a:prstGeom prst="rect">
                <a:avLst/>
              </a:prstGeom>
              <a:blipFill>
                <a:blip r:embed="rId20"/>
                <a:stretch>
                  <a:fillRect l="-15464" b="-400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26034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22" grpId="0"/>
      <p:bldP spid="23" grpId="0"/>
      <p:bldP spid="24" grpId="0"/>
      <p:bldP spid="25"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99243" y="712563"/>
            <a:ext cx="10318837" cy="646331"/>
          </a:xfrm>
          <a:prstGeom prst="rect">
            <a:avLst/>
          </a:prstGeom>
          <a:noFill/>
        </p:spPr>
        <p:txBody>
          <a:bodyPr wrap="square" rtlCol="0">
            <a:spAutoFit/>
          </a:bodyPr>
          <a:lstStyle/>
          <a:p>
            <a:pPr lvl="2" algn="just"/>
            <a:r>
              <a:rPr lang="en-US" sz="3600" b="1">
                <a:latin typeface="Cambria Math" panose="02040503050406030204" pitchFamily="18" charset="0"/>
                <a:ea typeface="Cambria Math" panose="02040503050406030204" pitchFamily="18" charset="0"/>
              </a:rPr>
              <a:t>2. Tính (theo mẫu).</a:t>
            </a:r>
            <a:endParaRPr lang="vi-VN" sz="36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C924195-B29A-B078-4597-B2B8D0350FC3}"/>
                  </a:ext>
                </a:extLst>
              </p:cNvPr>
              <p:cNvSpPr txBox="1"/>
              <p:nvPr/>
            </p:nvSpPr>
            <p:spPr>
              <a:xfrm>
                <a:off x="1450212" y="1364954"/>
                <a:ext cx="2267153" cy="1280543"/>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a) 3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5</m:t>
                        </m:r>
                      </m:num>
                      <m:den>
                        <m:r>
                          <a:rPr lang="en-US" sz="5400" b="0" i="1" smtClean="0">
                            <a:latin typeface="Cambria Math" panose="02040503050406030204" pitchFamily="18" charset="0"/>
                            <a:ea typeface="Cambria Math" panose="02040503050406030204" pitchFamily="18" charset="0"/>
                          </a:rPr>
                          <m:t>7</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6C924195-B29A-B078-4597-B2B8D0350FC3}"/>
                  </a:ext>
                </a:extLst>
              </p:cNvPr>
              <p:cNvSpPr txBox="1">
                <a:spLocks noRot="1" noChangeAspect="1" noMove="1" noResize="1" noEditPoints="1" noAdjustHandles="1" noChangeArrowheads="1" noChangeShapeType="1" noTextEdit="1"/>
              </p:cNvSpPr>
              <p:nvPr/>
            </p:nvSpPr>
            <p:spPr>
              <a:xfrm>
                <a:off x="1450212" y="1364954"/>
                <a:ext cx="2267153" cy="1280543"/>
              </a:xfrm>
              <a:prstGeom prst="rect">
                <a:avLst/>
              </a:prstGeom>
              <a:blipFill>
                <a:blip r:embed="rId4"/>
                <a:stretch>
                  <a:fillRect l="-11022"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94AD195-4C55-BEF6-9FB3-CF6541E3D0C6}"/>
                  </a:ext>
                </a:extLst>
              </p:cNvPr>
              <p:cNvSpPr txBox="1"/>
              <p:nvPr/>
            </p:nvSpPr>
            <p:spPr>
              <a:xfrm>
                <a:off x="1450212" y="3030372"/>
                <a:ext cx="2267153" cy="1269963"/>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b) 4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1</m:t>
                        </m:r>
                      </m:num>
                      <m:den>
                        <m:r>
                          <a:rPr lang="en-US" sz="5400" b="0" i="1" smtClean="0">
                            <a:latin typeface="Cambria Math" panose="02040503050406030204" pitchFamily="18" charset="0"/>
                            <a:ea typeface="Cambria Math" panose="02040503050406030204" pitchFamily="18" charset="0"/>
                          </a:rPr>
                          <m:t>3</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894AD195-4C55-BEF6-9FB3-CF6541E3D0C6}"/>
                  </a:ext>
                </a:extLst>
              </p:cNvPr>
              <p:cNvSpPr txBox="1">
                <a:spLocks noRot="1" noChangeAspect="1" noMove="1" noResize="1" noEditPoints="1" noAdjustHandles="1" noChangeArrowheads="1" noChangeShapeType="1" noTextEdit="1"/>
              </p:cNvSpPr>
              <p:nvPr/>
            </p:nvSpPr>
            <p:spPr>
              <a:xfrm>
                <a:off x="1450212" y="3030372"/>
                <a:ext cx="2267153" cy="1269963"/>
              </a:xfrm>
              <a:prstGeom prst="rect">
                <a:avLst/>
              </a:prstGeom>
              <a:blipFill>
                <a:blip r:embed="rId5"/>
                <a:stretch>
                  <a:fillRect l="-11022"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97D9292-93AE-E758-5FB1-C7DD509EC6A9}"/>
                  </a:ext>
                </a:extLst>
              </p:cNvPr>
              <p:cNvSpPr txBox="1"/>
              <p:nvPr/>
            </p:nvSpPr>
            <p:spPr>
              <a:xfrm>
                <a:off x="1450212" y="4675769"/>
                <a:ext cx="2267153" cy="1280543"/>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c)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5</m:t>
                        </m:r>
                      </m:num>
                      <m:den>
                        <m:r>
                          <a:rPr lang="en-US" sz="5400" b="0" i="1" smtClean="0">
                            <a:latin typeface="Cambria Math" panose="02040503050406030204" pitchFamily="18" charset="0"/>
                            <a:ea typeface="Cambria Math" panose="02040503050406030204" pitchFamily="18" charset="0"/>
                          </a:rPr>
                          <m:t>7</m:t>
                        </m:r>
                      </m:den>
                    </m:f>
                  </m:oMath>
                </a14:m>
                <a:r>
                  <a:rPr lang="en-US" sz="4400">
                    <a:latin typeface="Cambria Math" panose="02040503050406030204" pitchFamily="18" charset="0"/>
                    <a:ea typeface="Cambria Math" panose="02040503050406030204" pitchFamily="18" charset="0"/>
                  </a:rPr>
                  <a:t> : 3</a:t>
                </a:r>
                <a:endParaRPr lang="vi-VN" sz="4400">
                  <a:latin typeface="Cambria Math" panose="02040503050406030204" pitchFamily="18" charset="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497D9292-93AE-E758-5FB1-C7DD509EC6A9}"/>
                  </a:ext>
                </a:extLst>
              </p:cNvPr>
              <p:cNvSpPr txBox="1">
                <a:spLocks noRot="1" noChangeAspect="1" noMove="1" noResize="1" noEditPoints="1" noAdjustHandles="1" noChangeArrowheads="1" noChangeShapeType="1" noTextEdit="1"/>
              </p:cNvSpPr>
              <p:nvPr/>
            </p:nvSpPr>
            <p:spPr>
              <a:xfrm>
                <a:off x="1450212" y="4675769"/>
                <a:ext cx="2267153" cy="1280543"/>
              </a:xfrm>
              <a:prstGeom prst="rect">
                <a:avLst/>
              </a:prstGeom>
              <a:blipFill>
                <a:blip r:embed="rId6"/>
                <a:stretch>
                  <a:fillRect l="-11022"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302239A-E3CC-EA32-E8CB-068DE404A5B7}"/>
                  </a:ext>
                </a:extLst>
              </p:cNvPr>
              <p:cNvSpPr txBox="1"/>
              <p:nvPr/>
            </p:nvSpPr>
            <p:spPr>
              <a:xfrm>
                <a:off x="3324166" y="1369378"/>
                <a:ext cx="2431176" cy="1271695"/>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3 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7</m:t>
                        </m:r>
                      </m:num>
                      <m:den>
                        <m:r>
                          <a:rPr lang="en-US" sz="5400" b="0" i="0" smtClean="0">
                            <a:latin typeface="Cambria Math" panose="02040503050406030204" pitchFamily="18" charset="0"/>
                            <a:ea typeface="Cambria Math" panose="02040503050406030204" pitchFamily="18" charset="0"/>
                          </a:rPr>
                          <m:t>5</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F302239A-E3CC-EA32-E8CB-068DE404A5B7}"/>
                  </a:ext>
                </a:extLst>
              </p:cNvPr>
              <p:cNvSpPr txBox="1">
                <a:spLocks noRot="1" noChangeAspect="1" noMove="1" noResize="1" noEditPoints="1" noAdjustHandles="1" noChangeArrowheads="1" noChangeShapeType="1" noTextEdit="1"/>
              </p:cNvSpPr>
              <p:nvPr/>
            </p:nvSpPr>
            <p:spPr>
              <a:xfrm>
                <a:off x="3324166" y="1369378"/>
                <a:ext cx="2431176" cy="1271695"/>
              </a:xfrm>
              <a:prstGeom prst="rect">
                <a:avLst/>
              </a:prstGeom>
              <a:blipFill>
                <a:blip r:embed="rId7"/>
                <a:stretch>
                  <a:fillRect l="-10025"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3DA527-7CC2-D453-19E6-5A5D60CD4348}"/>
                  </a:ext>
                </a:extLst>
              </p:cNvPr>
              <p:cNvSpPr txBox="1"/>
              <p:nvPr/>
            </p:nvSpPr>
            <p:spPr>
              <a:xfrm>
                <a:off x="5180425" y="1358894"/>
                <a:ext cx="2267153" cy="1292662"/>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b="1" i="1" smtClean="0">
                            <a:solidFill>
                              <a:srgbClr val="FF0000"/>
                            </a:solidFill>
                            <a:latin typeface="Cambria Math" panose="02040503050406030204" pitchFamily="18" charset="0"/>
                            <a:ea typeface="Cambria Math" panose="02040503050406030204" pitchFamily="18" charset="0"/>
                          </a:rPr>
                        </m:ctrlPr>
                      </m:fPr>
                      <m:num>
                        <m:r>
                          <a:rPr lang="en-US" sz="5400" b="1" i="0" smtClean="0">
                            <a:solidFill>
                              <a:srgbClr val="FF0000"/>
                            </a:solidFill>
                            <a:latin typeface="Cambria Math" panose="02040503050406030204" pitchFamily="18" charset="0"/>
                            <a:ea typeface="Cambria Math" panose="02040503050406030204" pitchFamily="18" charset="0"/>
                          </a:rPr>
                          <m:t>𝟐𝟏</m:t>
                        </m:r>
                      </m:num>
                      <m:den>
                        <m:r>
                          <a:rPr lang="en-US" sz="5400" b="1" i="0" smtClean="0">
                            <a:solidFill>
                              <a:srgbClr val="FF0000"/>
                            </a:solidFill>
                            <a:latin typeface="Cambria Math" panose="02040503050406030204" pitchFamily="18" charset="0"/>
                            <a:ea typeface="Cambria Math" panose="02040503050406030204" pitchFamily="18" charset="0"/>
                          </a:rPr>
                          <m:t>𝟓</m:t>
                        </m:r>
                      </m:den>
                    </m:f>
                  </m:oMath>
                </a14:m>
                <a:endParaRPr lang="vi-VN" sz="4400" b="1">
                  <a:latin typeface="Cambria Math" panose="02040503050406030204" pitchFamily="18" charset="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3B3DA527-7CC2-D453-19E6-5A5D60CD4348}"/>
                  </a:ext>
                </a:extLst>
              </p:cNvPr>
              <p:cNvSpPr txBox="1">
                <a:spLocks noRot="1" noChangeAspect="1" noMove="1" noResize="1" noEditPoints="1" noAdjustHandles="1" noChangeArrowheads="1" noChangeShapeType="1" noTextEdit="1"/>
              </p:cNvSpPr>
              <p:nvPr/>
            </p:nvSpPr>
            <p:spPr>
              <a:xfrm>
                <a:off x="5180425" y="1358894"/>
                <a:ext cx="2267153" cy="1292662"/>
              </a:xfrm>
              <a:prstGeom prst="rect">
                <a:avLst/>
              </a:prstGeom>
              <a:blipFill>
                <a:blip r:embed="rId8"/>
                <a:stretch>
                  <a:fillRect l="-11022"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70B8BAF-B93E-D8D4-9AEF-1E8E71203CA1}"/>
                  </a:ext>
                </a:extLst>
              </p:cNvPr>
              <p:cNvSpPr txBox="1"/>
              <p:nvPr/>
            </p:nvSpPr>
            <p:spPr>
              <a:xfrm>
                <a:off x="3324166" y="3018157"/>
                <a:ext cx="2431176" cy="1271695"/>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4 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3</m:t>
                        </m:r>
                      </m:num>
                      <m:den>
                        <m:r>
                          <a:rPr lang="en-US" sz="5400" b="0" i="0" smtClean="0">
                            <a:latin typeface="Cambria Math" panose="02040503050406030204" pitchFamily="18" charset="0"/>
                            <a:ea typeface="Cambria Math" panose="02040503050406030204" pitchFamily="18" charset="0"/>
                          </a:rPr>
                          <m:t>1</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770B8BAF-B93E-D8D4-9AEF-1E8E71203CA1}"/>
                  </a:ext>
                </a:extLst>
              </p:cNvPr>
              <p:cNvSpPr txBox="1">
                <a:spLocks noRot="1" noChangeAspect="1" noMove="1" noResize="1" noEditPoints="1" noAdjustHandles="1" noChangeArrowheads="1" noChangeShapeType="1" noTextEdit="1"/>
              </p:cNvSpPr>
              <p:nvPr/>
            </p:nvSpPr>
            <p:spPr>
              <a:xfrm>
                <a:off x="3324166" y="3018157"/>
                <a:ext cx="2431176" cy="1271695"/>
              </a:xfrm>
              <a:prstGeom prst="rect">
                <a:avLst/>
              </a:prstGeom>
              <a:blipFill>
                <a:blip r:embed="rId9"/>
                <a:stretch>
                  <a:fillRect l="-10025" b="-4306"/>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417E372-5C7D-1D44-67CA-A32200C92B24}"/>
              </a:ext>
            </a:extLst>
          </p:cNvPr>
          <p:cNvSpPr txBox="1"/>
          <p:nvPr/>
        </p:nvSpPr>
        <p:spPr>
          <a:xfrm>
            <a:off x="5180425" y="3280632"/>
            <a:ext cx="2267153" cy="769441"/>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r>
              <a:rPr lang="en-US" sz="4400" b="1">
                <a:solidFill>
                  <a:srgbClr val="FF0000"/>
                </a:solidFill>
                <a:latin typeface="Cambria Math" panose="02040503050406030204" pitchFamily="18" charset="0"/>
                <a:ea typeface="Cambria Math" panose="02040503050406030204" pitchFamily="18" charset="0"/>
              </a:rPr>
              <a:t>12</a:t>
            </a:r>
            <a:endParaRPr lang="vi-VN" sz="4400" b="1">
              <a:solidFill>
                <a:srgbClr val="FF0000"/>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38F5E2F-B99D-24C4-4020-403628762763}"/>
                  </a:ext>
                </a:extLst>
              </p:cNvPr>
              <p:cNvSpPr txBox="1"/>
              <p:nvPr/>
            </p:nvSpPr>
            <p:spPr>
              <a:xfrm>
                <a:off x="3303578" y="4656453"/>
                <a:ext cx="2431176" cy="1271695"/>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5 </m:t>
                        </m:r>
                      </m:num>
                      <m:den>
                        <m:r>
                          <a:rPr lang="en-US" sz="5400" b="0" i="0" smtClean="0">
                            <a:latin typeface="Cambria Math" panose="02040503050406030204" pitchFamily="18" charset="0"/>
                            <a:ea typeface="Cambria Math" panose="02040503050406030204" pitchFamily="18" charset="0"/>
                          </a:rPr>
                          <m:t>7 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3</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038F5E2F-B99D-24C4-4020-403628762763}"/>
                  </a:ext>
                </a:extLst>
              </p:cNvPr>
              <p:cNvSpPr txBox="1">
                <a:spLocks noRot="1" noChangeAspect="1" noMove="1" noResize="1" noEditPoints="1" noAdjustHandles="1" noChangeArrowheads="1" noChangeShapeType="1" noTextEdit="1"/>
              </p:cNvSpPr>
              <p:nvPr/>
            </p:nvSpPr>
            <p:spPr>
              <a:xfrm>
                <a:off x="3303578" y="4656453"/>
                <a:ext cx="2431176" cy="1271695"/>
              </a:xfrm>
              <a:prstGeom prst="rect">
                <a:avLst/>
              </a:prstGeom>
              <a:blipFill>
                <a:blip r:embed="rId10"/>
                <a:stretch>
                  <a:fillRect l="-10276" b="-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A39983B-80F3-B670-5B0A-8ABAC2B1486F}"/>
                  </a:ext>
                </a:extLst>
              </p:cNvPr>
              <p:cNvSpPr txBox="1"/>
              <p:nvPr/>
            </p:nvSpPr>
            <p:spPr>
              <a:xfrm>
                <a:off x="5134994" y="4583944"/>
                <a:ext cx="2267153" cy="1292662"/>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b="1" i="1" smtClean="0">
                            <a:solidFill>
                              <a:srgbClr val="FF0000"/>
                            </a:solidFill>
                            <a:latin typeface="Cambria Math" panose="02040503050406030204" pitchFamily="18" charset="0"/>
                            <a:ea typeface="Cambria Math" panose="02040503050406030204" pitchFamily="18" charset="0"/>
                          </a:rPr>
                        </m:ctrlPr>
                      </m:fPr>
                      <m:num>
                        <m:r>
                          <a:rPr lang="en-US" sz="5400" b="1" i="0" smtClean="0">
                            <a:solidFill>
                              <a:srgbClr val="FF0000"/>
                            </a:solidFill>
                            <a:latin typeface="Cambria Math" panose="02040503050406030204" pitchFamily="18" charset="0"/>
                            <a:ea typeface="Cambria Math" panose="02040503050406030204" pitchFamily="18" charset="0"/>
                          </a:rPr>
                          <m:t>𝟓</m:t>
                        </m:r>
                      </m:num>
                      <m:den>
                        <m:r>
                          <a:rPr lang="en-US" sz="5400" b="1" i="0" smtClean="0">
                            <a:solidFill>
                              <a:srgbClr val="FF0000"/>
                            </a:solidFill>
                            <a:latin typeface="Cambria Math" panose="02040503050406030204" pitchFamily="18" charset="0"/>
                            <a:ea typeface="Cambria Math" panose="02040503050406030204" pitchFamily="18" charset="0"/>
                          </a:rPr>
                          <m:t>𝟐𝟏</m:t>
                        </m:r>
                      </m:den>
                    </m:f>
                  </m:oMath>
                </a14:m>
                <a:endParaRPr lang="vi-VN" sz="4400" b="1">
                  <a:latin typeface="Cambria Math" panose="02040503050406030204" pitchFamily="18" charset="0"/>
                  <a:ea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8A39983B-80F3-B670-5B0A-8ABAC2B1486F}"/>
                  </a:ext>
                </a:extLst>
              </p:cNvPr>
              <p:cNvSpPr txBox="1">
                <a:spLocks noRot="1" noChangeAspect="1" noMove="1" noResize="1" noEditPoints="1" noAdjustHandles="1" noChangeArrowheads="1" noChangeShapeType="1" noTextEdit="1"/>
              </p:cNvSpPr>
              <p:nvPr/>
            </p:nvSpPr>
            <p:spPr>
              <a:xfrm>
                <a:off x="5134994" y="4583944"/>
                <a:ext cx="2267153" cy="1292662"/>
              </a:xfrm>
              <a:prstGeom prst="rect">
                <a:avLst/>
              </a:prstGeom>
              <a:blipFill>
                <a:blip r:embed="rId11"/>
                <a:stretch>
                  <a:fillRect l="-10753" b="-566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44009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56D5836-7A39-D816-01D7-13533E49ACC2}"/>
                  </a:ext>
                </a:extLst>
              </p:cNvPr>
              <p:cNvSpPr txBox="1"/>
              <p:nvPr/>
            </p:nvSpPr>
            <p:spPr>
              <a:xfrm>
                <a:off x="438677" y="436631"/>
                <a:ext cx="11284483" cy="5481822"/>
              </a:xfrm>
              <a:prstGeom prst="rect">
                <a:avLst/>
              </a:prstGeom>
              <a:noFill/>
            </p:spPr>
            <p:txBody>
              <a:bodyPr wrap="square" rtlCol="0">
                <a:spAutoFit/>
              </a:bodyPr>
              <a:lstStyle/>
              <a:p>
                <a:pPr algn="just">
                  <a:lnSpc>
                    <a:spcPct val="150000"/>
                  </a:lnSpc>
                </a:pPr>
                <a:r>
                  <a:rPr lang="en-US" sz="4400" b="1"/>
                  <a:t>3. </a:t>
                </a:r>
                <a:r>
                  <a:rPr lang="vi-VN" sz="4400" b="1"/>
                  <a:t>Vào một buổi chiều, người ta đo được chiều dài cái bóng của ngọn tháp là </a:t>
                </a:r>
                <a:r>
                  <a:rPr lang="en-US" sz="4400">
                    <a:ea typeface="Cambria Math" panose="02040503050406030204" pitchFamily="18" charset="0"/>
                  </a:rPr>
                  <a:t> </a:t>
                </a:r>
                <a14:m>
                  <m:oMath xmlns:m="http://schemas.openxmlformats.org/officeDocument/2006/math">
                    <m:f>
                      <m:fPr>
                        <m:ctrlPr>
                          <a:rPr lang="en-US" sz="4400" b="1" i="1" smtClean="0">
                            <a:solidFill>
                              <a:srgbClr val="000000"/>
                            </a:solidFill>
                            <a:latin typeface="Cambria Math" panose="02040503050406030204" pitchFamily="18" charset="0"/>
                            <a:ea typeface="Cambria Math" panose="02040503050406030204" pitchFamily="18" charset="0"/>
                          </a:rPr>
                        </m:ctrlPr>
                      </m:fPr>
                      <m:num>
                        <m:r>
                          <a:rPr lang="en-US" sz="4400" b="1" i="1" smtClean="0">
                            <a:solidFill>
                              <a:srgbClr val="000000"/>
                            </a:solidFill>
                            <a:latin typeface="Cambria Math" panose="02040503050406030204" pitchFamily="18" charset="0"/>
                            <a:ea typeface="Cambria Math" panose="02040503050406030204" pitchFamily="18" charset="0"/>
                          </a:rPr>
                          <m:t>𝟗𝟗</m:t>
                        </m:r>
                      </m:num>
                      <m:den>
                        <m:r>
                          <a:rPr lang="en-US" sz="4400" b="1" i="1" smtClean="0">
                            <a:solidFill>
                              <a:srgbClr val="000000"/>
                            </a:solidFill>
                            <a:latin typeface="Cambria Math" panose="02040503050406030204" pitchFamily="18" charset="0"/>
                            <a:ea typeface="Cambria Math" panose="02040503050406030204" pitchFamily="18" charset="0"/>
                          </a:rPr>
                          <m:t>𝟒</m:t>
                        </m:r>
                      </m:den>
                    </m:f>
                  </m:oMath>
                </a14:m>
                <a:r>
                  <a:rPr lang="en-US" sz="3600" b="1">
                    <a:solidFill>
                      <a:srgbClr val="000000"/>
                    </a:solidFill>
                    <a:latin typeface="Cambria Math" panose="02040503050406030204" pitchFamily="18" charset="0"/>
                    <a:ea typeface="Cambria Math" panose="02040503050406030204" pitchFamily="18" charset="0"/>
                  </a:rPr>
                  <a:t> </a:t>
                </a:r>
                <a:r>
                  <a:rPr lang="vi-VN" sz="4400" b="1"/>
                  <a:t>m. Biết chiều dài cái bóng của ngọn tháp gấp 2 lần chiều cao ngọn tháp. Tính chiều cao của ngọn tháp.</a:t>
                </a:r>
              </a:p>
            </p:txBody>
          </p:sp>
        </mc:Choice>
        <mc:Fallback xmlns="">
          <p:sp>
            <p:nvSpPr>
              <p:cNvPr id="3" name="TextBox 2">
                <a:extLst>
                  <a:ext uri="{FF2B5EF4-FFF2-40B4-BE49-F238E27FC236}">
                    <a16:creationId xmlns:a16="http://schemas.microsoft.com/office/drawing/2014/main" id="{B56D5836-7A39-D816-01D7-13533E49ACC2}"/>
                  </a:ext>
                </a:extLst>
              </p:cNvPr>
              <p:cNvSpPr txBox="1">
                <a:spLocks noRot="1" noChangeAspect="1" noMove="1" noResize="1" noEditPoints="1" noAdjustHandles="1" noChangeArrowheads="1" noChangeShapeType="1" noTextEdit="1"/>
              </p:cNvSpPr>
              <p:nvPr/>
            </p:nvSpPr>
            <p:spPr>
              <a:xfrm>
                <a:off x="438677" y="436631"/>
                <a:ext cx="11284483" cy="5481822"/>
              </a:xfrm>
              <a:prstGeom prst="rect">
                <a:avLst/>
              </a:prstGeom>
              <a:blipFill>
                <a:blip r:embed="rId5"/>
                <a:stretch>
                  <a:fillRect l="-2215" r="-2161" b="-4449"/>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D3E7EC0A-C511-B5D0-63F3-012370BCA3DB}"/>
              </a:ext>
            </a:extLst>
          </p:cNvPr>
          <p:cNvSpPr/>
          <p:nvPr/>
        </p:nvSpPr>
        <p:spPr>
          <a:xfrm>
            <a:off x="456607" y="1769540"/>
            <a:ext cx="11266553" cy="11315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66CDA54-47A5-1E7D-4242-D7B36F04FF73}"/>
              </a:ext>
            </a:extLst>
          </p:cNvPr>
          <p:cNvSpPr/>
          <p:nvPr/>
        </p:nvSpPr>
        <p:spPr>
          <a:xfrm>
            <a:off x="456606" y="4083963"/>
            <a:ext cx="9709369" cy="96315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3BDAB0-66C5-3F6D-3CC5-D53A0951DEBD}"/>
                  </a:ext>
                </a:extLst>
              </p:cNvPr>
              <p:cNvSpPr txBox="1"/>
              <p:nvPr/>
            </p:nvSpPr>
            <p:spPr>
              <a:xfrm>
                <a:off x="438676" y="436631"/>
                <a:ext cx="11284483" cy="5481822"/>
              </a:xfrm>
              <a:prstGeom prst="rect">
                <a:avLst/>
              </a:prstGeom>
              <a:noFill/>
            </p:spPr>
            <p:txBody>
              <a:bodyPr wrap="square" rtlCol="0">
                <a:spAutoFit/>
              </a:bodyPr>
              <a:lstStyle/>
              <a:p>
                <a:pPr algn="just">
                  <a:lnSpc>
                    <a:spcPct val="150000"/>
                  </a:lnSpc>
                </a:pPr>
                <a:r>
                  <a:rPr lang="en-US" sz="4400" b="1"/>
                  <a:t>3. </a:t>
                </a:r>
                <a:r>
                  <a:rPr lang="vi-VN" sz="4400" b="1"/>
                  <a:t>Vào một buổi chiều, người ta đo được chiều dài cái bóng của ngọn tháp là </a:t>
                </a:r>
                <a:r>
                  <a:rPr lang="en-US" sz="4400">
                    <a:ea typeface="Cambria Math" panose="02040503050406030204" pitchFamily="18" charset="0"/>
                  </a:rPr>
                  <a:t> </a:t>
                </a:r>
                <a14:m>
                  <m:oMath xmlns:m="http://schemas.openxmlformats.org/officeDocument/2006/math">
                    <m:f>
                      <m:fPr>
                        <m:ctrlPr>
                          <a:rPr lang="en-US" sz="4400" b="1" i="1" smtClean="0">
                            <a:solidFill>
                              <a:srgbClr val="000000"/>
                            </a:solidFill>
                            <a:latin typeface="Cambria Math" panose="02040503050406030204" pitchFamily="18" charset="0"/>
                            <a:ea typeface="Cambria Math" panose="02040503050406030204" pitchFamily="18" charset="0"/>
                          </a:rPr>
                        </m:ctrlPr>
                      </m:fPr>
                      <m:num>
                        <m:r>
                          <a:rPr lang="en-US" sz="4400" b="1" i="1" smtClean="0">
                            <a:solidFill>
                              <a:srgbClr val="000000"/>
                            </a:solidFill>
                            <a:latin typeface="Cambria Math" panose="02040503050406030204" pitchFamily="18" charset="0"/>
                            <a:ea typeface="Cambria Math" panose="02040503050406030204" pitchFamily="18" charset="0"/>
                          </a:rPr>
                          <m:t>𝟗𝟗</m:t>
                        </m:r>
                      </m:num>
                      <m:den>
                        <m:r>
                          <a:rPr lang="en-US" sz="4400" b="1" i="1" smtClean="0">
                            <a:solidFill>
                              <a:srgbClr val="000000"/>
                            </a:solidFill>
                            <a:latin typeface="Cambria Math" panose="02040503050406030204" pitchFamily="18" charset="0"/>
                            <a:ea typeface="Cambria Math" panose="02040503050406030204" pitchFamily="18" charset="0"/>
                          </a:rPr>
                          <m:t>𝟒</m:t>
                        </m:r>
                      </m:den>
                    </m:f>
                  </m:oMath>
                </a14:m>
                <a:r>
                  <a:rPr lang="en-US" sz="3600" b="1">
                    <a:solidFill>
                      <a:srgbClr val="000000"/>
                    </a:solidFill>
                    <a:latin typeface="Cambria Math" panose="02040503050406030204" pitchFamily="18" charset="0"/>
                    <a:ea typeface="Cambria Math" panose="02040503050406030204" pitchFamily="18" charset="0"/>
                  </a:rPr>
                  <a:t> </a:t>
                </a:r>
                <a:r>
                  <a:rPr lang="vi-VN" sz="4400" b="1"/>
                  <a:t>m. Biết chiều dài cái bóng của ngọn tháp gấp 2 lần chiều cao ngọn tháp. </a:t>
                </a:r>
                <a:r>
                  <a:rPr lang="vi-VN" sz="4400" b="1">
                    <a:solidFill>
                      <a:srgbClr val="FF0000"/>
                    </a:solidFill>
                  </a:rPr>
                  <a:t>Tính chiều cao của ngọn tháp.</a:t>
                </a:r>
              </a:p>
            </p:txBody>
          </p:sp>
        </mc:Choice>
        <mc:Fallback xmlns="">
          <p:sp>
            <p:nvSpPr>
              <p:cNvPr id="6" name="TextBox 5">
                <a:extLst>
                  <a:ext uri="{FF2B5EF4-FFF2-40B4-BE49-F238E27FC236}">
                    <a16:creationId xmlns:a16="http://schemas.microsoft.com/office/drawing/2014/main" id="{773BDAB0-66C5-3F6D-3CC5-D53A0951DEBD}"/>
                  </a:ext>
                </a:extLst>
              </p:cNvPr>
              <p:cNvSpPr txBox="1">
                <a:spLocks noRot="1" noChangeAspect="1" noMove="1" noResize="1" noEditPoints="1" noAdjustHandles="1" noChangeArrowheads="1" noChangeShapeType="1" noTextEdit="1"/>
              </p:cNvSpPr>
              <p:nvPr/>
            </p:nvSpPr>
            <p:spPr>
              <a:xfrm>
                <a:off x="438676" y="436631"/>
                <a:ext cx="11284483" cy="5481822"/>
              </a:xfrm>
              <a:prstGeom prst="rect">
                <a:avLst/>
              </a:prstGeom>
              <a:blipFill>
                <a:blip r:embed="rId6"/>
                <a:stretch>
                  <a:fillRect l="-2215" r="-2161" b="-444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7232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877352" y="428322"/>
            <a:ext cx="11284483" cy="769441"/>
          </a:xfrm>
          <a:prstGeom prst="rect">
            <a:avLst/>
          </a:prstGeom>
          <a:noFill/>
        </p:spPr>
        <p:txBody>
          <a:bodyPr wrap="square" rtlCol="0">
            <a:spAutoFit/>
          </a:bodyPr>
          <a:lstStyle/>
          <a:p>
            <a:pPr algn="just"/>
            <a:r>
              <a:rPr lang="en-US" sz="4400" b="1">
                <a:latin typeface="Cambria Math" panose="02040503050406030204" pitchFamily="18" charset="0"/>
                <a:ea typeface="Cambria Math" panose="02040503050406030204" pitchFamily="18" charset="0"/>
              </a:rPr>
              <a:t>3. </a:t>
            </a:r>
            <a:endParaRPr lang="vi-VN" sz="4400" b="1">
              <a:latin typeface="Cambria Math" panose="02040503050406030204" pitchFamily="18" charset="0"/>
              <a:ea typeface="Cambria Math" panose="02040503050406030204" pitchFamily="18" charset="0"/>
            </a:endParaRPr>
          </a:p>
        </p:txBody>
      </p:sp>
      <p:sp>
        <p:nvSpPr>
          <p:cNvPr id="2" name="TextBox 1">
            <a:extLst>
              <a:ext uri="{FF2B5EF4-FFF2-40B4-BE49-F238E27FC236}">
                <a16:creationId xmlns:a16="http://schemas.microsoft.com/office/drawing/2014/main" id="{3F5F069B-626D-54BA-DEE4-81EFA3D1D2CA}"/>
              </a:ext>
            </a:extLst>
          </p:cNvPr>
          <p:cNvSpPr txBox="1"/>
          <p:nvPr/>
        </p:nvSpPr>
        <p:spPr>
          <a:xfrm>
            <a:off x="4891877" y="638144"/>
            <a:ext cx="2250283" cy="769441"/>
          </a:xfrm>
          <a:prstGeom prst="rect">
            <a:avLst/>
          </a:prstGeom>
          <a:noFill/>
        </p:spPr>
        <p:txBody>
          <a:bodyPr wrap="square" rtlCol="0">
            <a:spAutoFit/>
          </a:bodyPr>
          <a:lstStyle/>
          <a:p>
            <a:pPr algn="just"/>
            <a:r>
              <a:rPr lang="en-US" sz="4400" b="1">
                <a:latin typeface="Cambria Math" panose="02040503050406030204" pitchFamily="18" charset="0"/>
                <a:ea typeface="Cambria Math" panose="02040503050406030204" pitchFamily="18" charset="0"/>
              </a:rPr>
              <a:t>Bài giải</a:t>
            </a:r>
            <a:endParaRPr lang="vi-VN" sz="4400" b="1">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110D9364-ADDB-D488-128F-1389ACBFAC94}"/>
              </a:ext>
            </a:extLst>
          </p:cNvPr>
          <p:cNvSpPr txBox="1"/>
          <p:nvPr/>
        </p:nvSpPr>
        <p:spPr>
          <a:xfrm>
            <a:off x="2074255" y="1605084"/>
            <a:ext cx="8862685" cy="769441"/>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Chiều cao của ngọn tháp là:</a:t>
            </a:r>
            <a:endParaRPr lang="vi-VN" sz="960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7847F58-1FDE-138C-2384-DEA27DE45512}"/>
                  </a:ext>
                </a:extLst>
              </p:cNvPr>
              <p:cNvSpPr txBox="1"/>
              <p:nvPr/>
            </p:nvSpPr>
            <p:spPr>
              <a:xfrm>
                <a:off x="4019002" y="2603231"/>
                <a:ext cx="7905749" cy="1411156"/>
              </a:xfrm>
              <a:prstGeom prst="rect">
                <a:avLst/>
              </a:prstGeom>
              <a:noFill/>
            </p:spPr>
            <p:txBody>
              <a:bodyPr wrap="square" rtlCol="0">
                <a:spAutoFit/>
              </a:bodyPr>
              <a:lstStyle/>
              <a:p>
                <a:pPr algn="just"/>
                <a14:m>
                  <m:oMath xmlns:m="http://schemas.openxmlformats.org/officeDocument/2006/math">
                    <m:f>
                      <m:fPr>
                        <m:ctrlPr>
                          <a:rPr lang="en-US" sz="6000" i="1" smtClean="0">
                            <a:latin typeface="Cambria Math" panose="02040503050406030204" pitchFamily="18" charset="0"/>
                            <a:ea typeface="Cambria Math" panose="02040503050406030204" pitchFamily="18" charset="0"/>
                          </a:rPr>
                        </m:ctrlPr>
                      </m:fPr>
                      <m:num>
                        <m:r>
                          <a:rPr lang="en-US" sz="6000" b="0" i="1" smtClean="0">
                            <a:latin typeface="Cambria Math" panose="02040503050406030204" pitchFamily="18" charset="0"/>
                            <a:ea typeface="Cambria Math" panose="02040503050406030204" pitchFamily="18" charset="0"/>
                          </a:rPr>
                          <m:t>99</m:t>
                        </m:r>
                      </m:num>
                      <m:den>
                        <m:r>
                          <a:rPr lang="en-US" sz="6000" b="0" i="0" smtClean="0">
                            <a:latin typeface="Cambria Math" panose="02040503050406030204" pitchFamily="18" charset="0"/>
                            <a:ea typeface="Cambria Math" panose="02040503050406030204" pitchFamily="18" charset="0"/>
                          </a:rPr>
                          <m:t>4</m:t>
                        </m:r>
                      </m:den>
                    </m:f>
                  </m:oMath>
                </a14:m>
                <a:r>
                  <a:rPr lang="en-US" sz="6000">
                    <a:latin typeface="Cambria Math" panose="02040503050406030204" pitchFamily="18" charset="0"/>
                    <a:ea typeface="Cambria Math" panose="02040503050406030204" pitchFamily="18" charset="0"/>
                  </a:rPr>
                  <a:t> : </a:t>
                </a:r>
                <a:r>
                  <a:rPr lang="en-US" sz="4800">
                    <a:latin typeface="Cambria Math" panose="02040503050406030204" pitchFamily="18" charset="0"/>
                    <a:ea typeface="Cambria Math" panose="02040503050406030204" pitchFamily="18" charset="0"/>
                  </a:rPr>
                  <a:t>2</a:t>
                </a:r>
                <a:r>
                  <a:rPr lang="en-US" sz="6000">
                    <a:latin typeface="Cambria Math" panose="02040503050406030204" pitchFamily="18" charset="0"/>
                    <a:ea typeface="Cambria Math" panose="02040503050406030204" pitchFamily="18" charset="0"/>
                  </a:rPr>
                  <a:t> </a:t>
                </a:r>
                <a:r>
                  <a:rPr lang="en-US" sz="4800">
                    <a:latin typeface="Cambria Math" panose="02040503050406030204" pitchFamily="18" charset="0"/>
                    <a:ea typeface="Cambria Math" panose="02040503050406030204" pitchFamily="18" charset="0"/>
                  </a:rPr>
                  <a:t>=</a:t>
                </a:r>
                <a:r>
                  <a:rPr lang="en-US" sz="7200">
                    <a:latin typeface="Cambria Math" panose="02040503050406030204" pitchFamily="18" charset="0"/>
                    <a:ea typeface="Cambria Math" panose="02040503050406030204" pitchFamily="18" charset="0"/>
                  </a:rPr>
                  <a:t> </a:t>
                </a:r>
                <a14:m>
                  <m:oMath xmlns:m="http://schemas.openxmlformats.org/officeDocument/2006/math">
                    <m:f>
                      <m:fPr>
                        <m:ctrlPr>
                          <a:rPr lang="en-US" sz="6000" i="1">
                            <a:latin typeface="Cambria Math" panose="02040503050406030204" pitchFamily="18" charset="0"/>
                            <a:ea typeface="Cambria Math" panose="02040503050406030204" pitchFamily="18" charset="0"/>
                          </a:rPr>
                        </m:ctrlPr>
                      </m:fPr>
                      <m:num>
                        <m:r>
                          <a:rPr lang="en-US" sz="6000" i="1">
                            <a:latin typeface="Cambria Math" panose="02040503050406030204" pitchFamily="18" charset="0"/>
                            <a:ea typeface="Cambria Math" panose="02040503050406030204" pitchFamily="18" charset="0"/>
                          </a:rPr>
                          <m:t>99</m:t>
                        </m:r>
                      </m:num>
                      <m:den>
                        <m:r>
                          <a:rPr lang="en-US" sz="6000" b="0" i="0" smtClean="0">
                            <a:latin typeface="Cambria Math" panose="02040503050406030204" pitchFamily="18" charset="0"/>
                            <a:ea typeface="Cambria Math" panose="02040503050406030204" pitchFamily="18" charset="0"/>
                          </a:rPr>
                          <m:t>8</m:t>
                        </m:r>
                      </m:den>
                    </m:f>
                  </m:oMath>
                </a14:m>
                <a:r>
                  <a:rPr lang="en-US" sz="4800">
                    <a:latin typeface="Cambria Math" panose="02040503050406030204" pitchFamily="18" charset="0"/>
                    <a:ea typeface="Cambria Math" panose="02040503050406030204" pitchFamily="18" charset="0"/>
                  </a:rPr>
                  <a:t> (m) </a:t>
                </a:r>
                <a:endParaRPr lang="vi-VN" sz="4800">
                  <a:latin typeface="Cambria Math" panose="02040503050406030204" pitchFamily="18" charset="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07847F58-1FDE-138C-2384-DEA27DE45512}"/>
                  </a:ext>
                </a:extLst>
              </p:cNvPr>
              <p:cNvSpPr txBox="1">
                <a:spLocks noRot="1" noChangeAspect="1" noMove="1" noResize="1" noEditPoints="1" noAdjustHandles="1" noChangeArrowheads="1" noChangeShapeType="1" noTextEdit="1"/>
              </p:cNvSpPr>
              <p:nvPr/>
            </p:nvSpPr>
            <p:spPr>
              <a:xfrm>
                <a:off x="4019002" y="2603231"/>
                <a:ext cx="7905749" cy="1411156"/>
              </a:xfrm>
              <a:prstGeom prst="rect">
                <a:avLst/>
              </a:prstGeom>
              <a:blipFill>
                <a:blip r:embed="rId4"/>
                <a:stretch>
                  <a:fillRect t="-862"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4A2DB1-381F-59A1-F29B-1049C8F80B03}"/>
                  </a:ext>
                </a:extLst>
              </p:cNvPr>
              <p:cNvSpPr txBox="1"/>
              <p:nvPr/>
            </p:nvSpPr>
            <p:spPr>
              <a:xfrm>
                <a:off x="5114376" y="4243093"/>
                <a:ext cx="5715000" cy="1404359"/>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Đáp số:</a:t>
                </a:r>
                <a:r>
                  <a:rPr lang="en-US" sz="4800">
                    <a:latin typeface="Cambria Math" panose="02040503050406030204" pitchFamily="18" charset="0"/>
                    <a:ea typeface="Cambria Math" panose="02040503050406030204" pitchFamily="18" charset="0"/>
                  </a:rPr>
                  <a:t> </a:t>
                </a:r>
                <a14:m>
                  <m:oMath xmlns:m="http://schemas.openxmlformats.org/officeDocument/2006/math">
                    <m:f>
                      <m:fPr>
                        <m:ctrlPr>
                          <a:rPr lang="en-US" sz="6000" i="1">
                            <a:latin typeface="Cambria Math" panose="02040503050406030204" pitchFamily="18" charset="0"/>
                            <a:ea typeface="Cambria Math" panose="02040503050406030204" pitchFamily="18" charset="0"/>
                          </a:rPr>
                        </m:ctrlPr>
                      </m:fPr>
                      <m:num>
                        <m:r>
                          <a:rPr lang="en-US" sz="6000" i="1">
                            <a:latin typeface="Cambria Math" panose="02040503050406030204" pitchFamily="18" charset="0"/>
                            <a:ea typeface="Cambria Math" panose="02040503050406030204" pitchFamily="18" charset="0"/>
                          </a:rPr>
                          <m:t>99</m:t>
                        </m:r>
                      </m:num>
                      <m:den>
                        <m:r>
                          <a:rPr lang="en-US" sz="6000">
                            <a:latin typeface="Cambria Math" panose="02040503050406030204" pitchFamily="18" charset="0"/>
                            <a:ea typeface="Cambria Math" panose="02040503050406030204" pitchFamily="18" charset="0"/>
                          </a:rPr>
                          <m:t>8</m:t>
                        </m:r>
                      </m:den>
                    </m:f>
                  </m:oMath>
                </a14:m>
                <a:r>
                  <a:rPr lang="en-US" sz="4800">
                    <a:latin typeface="Cambria Math" panose="02040503050406030204" pitchFamily="18" charset="0"/>
                    <a:ea typeface="Cambria Math" panose="02040503050406030204" pitchFamily="18" charset="0"/>
                  </a:rPr>
                  <a:t> m.</a:t>
                </a:r>
                <a:endParaRPr lang="vi-VN" sz="4400">
                  <a:latin typeface="Cambria Math" panose="02040503050406030204" pitchFamily="18" charset="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7A4A2DB1-381F-59A1-F29B-1049C8F80B03}"/>
                  </a:ext>
                </a:extLst>
              </p:cNvPr>
              <p:cNvSpPr txBox="1">
                <a:spLocks noRot="1" noChangeAspect="1" noMove="1" noResize="1" noEditPoints="1" noAdjustHandles="1" noChangeArrowheads="1" noChangeShapeType="1" noTextEdit="1"/>
              </p:cNvSpPr>
              <p:nvPr/>
            </p:nvSpPr>
            <p:spPr>
              <a:xfrm>
                <a:off x="5114376" y="4243093"/>
                <a:ext cx="5715000" cy="1404359"/>
              </a:xfrm>
              <a:prstGeom prst="rect">
                <a:avLst/>
              </a:prstGeom>
              <a:blipFill>
                <a:blip r:embed="rId5"/>
                <a:stretch>
                  <a:fillRect l="-4376" b="-434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80337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C34027C-8B80-4B0D-B862-E9109172F3A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q 32&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32.1_Luyện tập_Trang 9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9C7452DF-DB64-46A6-851F-E7D05CFB7441}:1045"/>
</p:tagLst>
</file>

<file path=ppt/tags/tag11.xml><?xml version="1.0" encoding="utf-8"?>
<p:tagLst xmlns:a="http://schemas.openxmlformats.org/drawingml/2006/main" xmlns:r="http://schemas.openxmlformats.org/officeDocument/2006/relationships" xmlns:p="http://schemas.openxmlformats.org/presentationml/2006/main">
  <p:tag name="GENSWF_SLIDE_UID" val="{FF879423-4E04-4057-90FD-E20CE38B33B1}:988"/>
</p:tagLst>
</file>

<file path=ppt/tags/tag12.xml><?xml version="1.0" encoding="utf-8"?>
<p:tagLst xmlns:a="http://schemas.openxmlformats.org/drawingml/2006/main" xmlns:r="http://schemas.openxmlformats.org/officeDocument/2006/relationships" xmlns:p="http://schemas.openxmlformats.org/presentationml/2006/main">
  <p:tag name="GENSWF_SLIDE_UID" val="{740FDD83-B42A-409D-9403-F9540A30175B}:1050"/>
</p:tagLst>
</file>

<file path=ppt/tags/tag13.xml><?xml version="1.0" encoding="utf-8"?>
<p:tagLst xmlns:a="http://schemas.openxmlformats.org/drawingml/2006/main" xmlns:r="http://schemas.openxmlformats.org/officeDocument/2006/relationships" xmlns:p="http://schemas.openxmlformats.org/presentationml/2006/main">
  <p:tag name="GENSWF_SLIDE_UID" val="{3239477C-CAA9-4D0C-A6AE-BD2250BC3775}:1054"/>
</p:tagLst>
</file>

<file path=ppt/tags/tag14.xml><?xml version="1.0" encoding="utf-8"?>
<p:tagLst xmlns:a="http://schemas.openxmlformats.org/drawingml/2006/main" xmlns:r="http://schemas.openxmlformats.org/officeDocument/2006/relationships" xmlns:p="http://schemas.openxmlformats.org/presentationml/2006/main">
  <p:tag name="GENSWF_SLIDE_UID" val="{6ADF6322-1313-4F05-A80C-BA861FE8C601}:1055"/>
</p:tagLst>
</file>

<file path=ppt/tags/tag15.xml><?xml version="1.0" encoding="utf-8"?>
<p:tagLst xmlns:a="http://schemas.openxmlformats.org/drawingml/2006/main" xmlns:r="http://schemas.openxmlformats.org/officeDocument/2006/relationships" xmlns:p="http://schemas.openxmlformats.org/presentationml/2006/main">
  <p:tag name="GENSWF_SLIDE_UID" val="{D40A550C-9EB6-45EF-B51C-F5037B07EE15}:1022"/>
</p:tagLst>
</file>

<file path=ppt/tags/tag2.xml><?xml version="1.0" encoding="utf-8"?>
<p:tagLst xmlns:a="http://schemas.openxmlformats.org/drawingml/2006/main" xmlns:r="http://schemas.openxmlformats.org/officeDocument/2006/relationships" xmlns:p="http://schemas.openxmlformats.org/presentationml/2006/main">
  <p:tag name="GENSWF_SLIDE_UID" val="{70A67E23-CE0C-4FE9-B6DD-C732F299FDC0}:847"/>
</p:tagLst>
</file>

<file path=ppt/tags/tag3.xml><?xml version="1.0" encoding="utf-8"?>
<p:tagLst xmlns:a="http://schemas.openxmlformats.org/drawingml/2006/main" xmlns:r="http://schemas.openxmlformats.org/officeDocument/2006/relationships" xmlns:p="http://schemas.openxmlformats.org/presentationml/2006/main">
  <p:tag name="GENSWF_SLIDE_UID" val="{EE4405E3-B99D-4B39-B1F8-CEC5DDBCB8CC}:319"/>
</p:tagLst>
</file>

<file path=ppt/tags/tag4.xml><?xml version="1.0" encoding="utf-8"?>
<p:tagLst xmlns:a="http://schemas.openxmlformats.org/drawingml/2006/main" xmlns:r="http://schemas.openxmlformats.org/officeDocument/2006/relationships" xmlns:p="http://schemas.openxmlformats.org/presentationml/2006/main">
  <p:tag name="GENSWF_SLIDE_UID" val="{9D12C2E8-FDEB-44F5-AAE5-457793C9CEC3}:1028"/>
</p:tagLst>
</file>

<file path=ppt/tags/tag5.xml><?xml version="1.0" encoding="utf-8"?>
<p:tagLst xmlns:a="http://schemas.openxmlformats.org/drawingml/2006/main" xmlns:r="http://schemas.openxmlformats.org/officeDocument/2006/relationships" xmlns:p="http://schemas.openxmlformats.org/presentationml/2006/main">
  <p:tag name="GENSWF_SLIDE_UID" val="{799C68AF-3267-4A57-9D8F-66BF388E77F9}:1029"/>
</p:tagLst>
</file>

<file path=ppt/tags/tag6.xml><?xml version="1.0" encoding="utf-8"?>
<p:tagLst xmlns:a="http://schemas.openxmlformats.org/drawingml/2006/main" xmlns:r="http://schemas.openxmlformats.org/officeDocument/2006/relationships" xmlns:p="http://schemas.openxmlformats.org/presentationml/2006/main">
  <p:tag name="GENSWF_SLIDE_UID" val="{590CBA95-4E81-4F23-8069-308C05F089F5}:1049"/>
</p:tagLst>
</file>

<file path=ppt/tags/tag7.xml><?xml version="1.0" encoding="utf-8"?>
<p:tagLst xmlns:a="http://schemas.openxmlformats.org/drawingml/2006/main" xmlns:r="http://schemas.openxmlformats.org/officeDocument/2006/relationships" xmlns:p="http://schemas.openxmlformats.org/presentationml/2006/main">
  <p:tag name="GENSWF_SLIDE_UID" val="{EBBD95D2-E692-4F26-BDD9-B1F87B2BA803}:1039"/>
</p:tagLst>
</file>

<file path=ppt/tags/tag8.xml><?xml version="1.0" encoding="utf-8"?>
<p:tagLst xmlns:a="http://schemas.openxmlformats.org/drawingml/2006/main" xmlns:r="http://schemas.openxmlformats.org/officeDocument/2006/relationships" xmlns:p="http://schemas.openxmlformats.org/presentationml/2006/main">
  <p:tag name="GENSWF_SLIDE_UID" val="{01BFCDFC-B50B-4FA7-A278-EBE622F9445F}:1053"/>
</p:tagLst>
</file>

<file path=ppt/tags/tag9.xml><?xml version="1.0" encoding="utf-8"?>
<p:tagLst xmlns:a="http://schemas.openxmlformats.org/drawingml/2006/main" xmlns:r="http://schemas.openxmlformats.org/officeDocument/2006/relationships" xmlns:p="http://schemas.openxmlformats.org/presentationml/2006/main">
  <p:tag name="GENSWF_SLIDE_UID" val="{B686E0C4-A744-48EE-8E91-6898F370630E}:1048"/>
</p:tagLst>
</file>

<file path=ppt/theme/theme1.xml><?xml version="1.0" encoding="utf-8"?>
<a:theme xmlns:a="http://schemas.openxmlformats.org/drawingml/2006/main" name="Colors and Descriptions of Objects - Spanish - Foreign Language - 4th Grade by Slidesgo">
  <a:themeElements>
    <a:clrScheme name="Simple Light">
      <a:dk1>
        <a:srgbClr val="333333"/>
      </a:dk1>
      <a:lt1>
        <a:srgbClr val="FFFCEF"/>
      </a:lt1>
      <a:dk2>
        <a:srgbClr val="2E5EC9"/>
      </a:dk2>
      <a:lt2>
        <a:srgbClr val="FF5D50"/>
      </a:lt2>
      <a:accent1>
        <a:srgbClr val="FED351"/>
      </a:accent1>
      <a:accent2>
        <a:srgbClr val="19CEA2"/>
      </a:accent2>
      <a:accent3>
        <a:srgbClr val="FF7468"/>
      </a:accent3>
      <a:accent4>
        <a:srgbClr val="FF9BBB"/>
      </a:accent4>
      <a:accent5>
        <a:srgbClr val="0C7AE8"/>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5621</TotalTime>
  <Words>360</Words>
  <Application>Microsoft Office PowerPoint</Application>
  <PresentationFormat>Custom</PresentationFormat>
  <Paragraphs>83</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Archivo Light</vt:lpstr>
      <vt:lpstr>Arial</vt:lpstr>
      <vt:lpstr>Cambria Math</vt:lpstr>
      <vt:lpstr>DM Sans</vt:lpstr>
      <vt:lpstr>Paytone One</vt:lpstr>
      <vt:lpstr>Times New Roman</vt:lpstr>
      <vt:lpstr>Varela Round</vt:lpstr>
      <vt:lpstr>Wingdings</vt:lpstr>
      <vt:lpstr>Colors and Descriptions of Objects - Spanish - Foreign Language - 4th Grade by Slidesgo</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32.1_Luyện tập_Trang 93</dc:title>
  <dc:creator>ADMIN</dc:creator>
  <cp:lastModifiedBy>STD_DELL</cp:lastModifiedBy>
  <cp:revision>479</cp:revision>
  <dcterms:modified xsi:type="dcterms:W3CDTF">2025-05-02T03:36:45Z</dcterms:modified>
</cp:coreProperties>
</file>