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51" r:id="rId1"/>
  </p:sldMasterIdLst>
  <p:notesMasterIdLst>
    <p:notesMasterId r:id="rId30"/>
  </p:notesMasterIdLst>
  <p:sldIdLst>
    <p:sldId id="847" r:id="rId2"/>
    <p:sldId id="319" r:id="rId3"/>
    <p:sldId id="1028" r:id="rId4"/>
    <p:sldId id="1093" r:id="rId5"/>
    <p:sldId id="1094" r:id="rId6"/>
    <p:sldId id="1095" r:id="rId7"/>
    <p:sldId id="1096" r:id="rId8"/>
    <p:sldId id="1059" r:id="rId9"/>
    <p:sldId id="1080" r:id="rId10"/>
    <p:sldId id="1081" r:id="rId11"/>
    <p:sldId id="1097" r:id="rId12"/>
    <p:sldId id="1098" r:id="rId13"/>
    <p:sldId id="1082" r:id="rId14"/>
    <p:sldId id="1083" r:id="rId15"/>
    <p:sldId id="1084" r:id="rId16"/>
    <p:sldId id="1085" r:id="rId17"/>
    <p:sldId id="1086" r:id="rId18"/>
    <p:sldId id="1087" r:id="rId19"/>
    <p:sldId id="1088" r:id="rId20"/>
    <p:sldId id="1099" r:id="rId21"/>
    <p:sldId id="1089" r:id="rId22"/>
    <p:sldId id="1090" r:id="rId23"/>
    <p:sldId id="1091" r:id="rId24"/>
    <p:sldId id="1100" r:id="rId25"/>
    <p:sldId id="1049" r:id="rId26"/>
    <p:sldId id="1092" r:id="rId27"/>
    <p:sldId id="1101" r:id="rId28"/>
    <p:sldId id="1073" r:id="rId29"/>
  </p:sldIdLst>
  <p:sldSz cx="12161838" cy="6858000"/>
  <p:notesSz cx="6858000" cy="9144000"/>
  <p:custDataLst>
    <p:tags r:id="rId31"/>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CEF"/>
    <a:srgbClr val="FFFFFF"/>
    <a:srgbClr val="F1EFE8"/>
    <a:srgbClr val="FED43E"/>
    <a:srgbClr val="EEECE5"/>
    <a:srgbClr val="FFFF99"/>
    <a:srgbClr val="F8E0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625C379-8424-4B3C-851D-A5F68EA15CB4}">
  <a:tblStyle styleId="{2625C379-8424-4B3C-851D-A5F68EA15CB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705" autoAdjust="0"/>
  </p:normalViewPr>
  <p:slideViewPr>
    <p:cSldViewPr snapToGrid="0">
      <p:cViewPr varScale="1">
        <p:scale>
          <a:sx n="66" d="100"/>
          <a:sy n="66" d="100"/>
        </p:scale>
        <p:origin x="1234" y="48"/>
      </p:cViewPr>
      <p:guideLst/>
    </p:cSldViewPr>
  </p:slideViewPr>
  <p:notesTextViewPr>
    <p:cViewPr>
      <p:scale>
        <a:sx n="1" d="1"/>
        <a:sy n="1" d="1"/>
      </p:scale>
      <p:origin x="0" y="0"/>
    </p:cViewPr>
  </p:notesTextViewPr>
  <p:sorterViewPr>
    <p:cViewPr>
      <p:scale>
        <a:sx n="150" d="100"/>
        <a:sy n="150" d="100"/>
      </p:scale>
      <p:origin x="0" y="-1405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vi.wikipedia.org/wiki/N%C6%B0%E1%BB%9Bc"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vi.wikipedia.org/wiki/Tr%C3%A1i_%C4%90%E1%BA%A5t" TargetMode="External"/><Relationship Id="rId5" Type="http://schemas.openxmlformats.org/officeDocument/2006/relationships/hyperlink" Target="https://vi.wikipedia.org/wiki/Kh%C3%AD_quy%E1%BB%83n_Tr%C3%A1i_%C4%90%E1%BA%A5t" TargetMode="External"/><Relationship Id="rId4" Type="http://schemas.openxmlformats.org/officeDocument/2006/relationships/hyperlink" Target="https://vi.wikipedia.org/wiki/M%E1%BA%B7t_%C4%91%E1%BA%A5t" TargetMode="Externa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vi.wikipedia.org/wiki/H%E1%BB%93" TargetMode="External"/><Relationship Id="rId3" Type="http://schemas.openxmlformats.org/officeDocument/2006/relationships/hyperlink" Target="https://vi.wikipedia.org/wiki/H%C6%A1i_n%C6%B0%E1%BB%9Bc" TargetMode="External"/><Relationship Id="rId7" Type="http://schemas.openxmlformats.org/officeDocument/2006/relationships/hyperlink" Target="https://vi.wikipedia.org/wiki/Bi%E1%BB%83n"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vi.wikipedia.org/wiki/%C4%90%E1%BA%A1i_d%C6%B0%C6%A1ng" TargetMode="External"/><Relationship Id="rId5" Type="http://schemas.openxmlformats.org/officeDocument/2006/relationships/hyperlink" Target="https://vi.wikipedia.org/w/index.php?title=Th%E1%BB%83_h%C6%A1i&amp;action=edit&amp;redlink=1" TargetMode="External"/><Relationship Id="rId10" Type="http://schemas.openxmlformats.org/officeDocument/2006/relationships/hyperlink" Target="https://vi.wikipedia.org/wiki/%C4%90%E1%BB%99_%E1%BA%A9m" TargetMode="External"/><Relationship Id="rId4" Type="http://schemas.openxmlformats.org/officeDocument/2006/relationships/hyperlink" Target="https://vi.wikipedia.org/wiki/Ch%E1%BA%A5t_l%E1%BB%8Fng" TargetMode="External"/><Relationship Id="rId9" Type="http://schemas.openxmlformats.org/officeDocument/2006/relationships/hyperlink" Target="https://vi.wikipedia.org/wiki/S%C3%B4ng"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 – H </a:t>
            </a:r>
          </a:p>
        </p:txBody>
      </p:sp>
    </p:spTree>
    <p:extLst>
      <p:ext uri="{BB962C8B-B14F-4D97-AF65-F5344CB8AC3E}">
        <p14:creationId xmlns:p14="http://schemas.microsoft.com/office/powerpoint/2010/main" val="4031054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9115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276260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 – H </a:t>
            </a:r>
          </a:p>
        </p:txBody>
      </p:sp>
    </p:spTree>
    <p:extLst>
      <p:ext uri="{BB962C8B-B14F-4D97-AF65-F5344CB8AC3E}">
        <p14:creationId xmlns:p14="http://schemas.microsoft.com/office/powerpoint/2010/main" val="2953778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 – H </a:t>
            </a:r>
          </a:p>
        </p:txBody>
      </p:sp>
    </p:spTree>
    <p:extLst>
      <p:ext uri="{BB962C8B-B14F-4D97-AF65-F5344CB8AC3E}">
        <p14:creationId xmlns:p14="http://schemas.microsoft.com/office/powerpoint/2010/main" val="2774629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 – H </a:t>
            </a:r>
          </a:p>
        </p:txBody>
      </p:sp>
    </p:spTree>
    <p:extLst>
      <p:ext uri="{BB962C8B-B14F-4D97-AF65-F5344CB8AC3E}">
        <p14:creationId xmlns:p14="http://schemas.microsoft.com/office/powerpoint/2010/main" val="39557742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 – H </a:t>
            </a:r>
          </a:p>
        </p:txBody>
      </p:sp>
    </p:spTree>
    <p:extLst>
      <p:ext uri="{BB962C8B-B14F-4D97-AF65-F5344CB8AC3E}">
        <p14:creationId xmlns:p14="http://schemas.microsoft.com/office/powerpoint/2010/main" val="3345838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 – H </a:t>
            </a:r>
          </a:p>
        </p:txBody>
      </p:sp>
    </p:spTree>
    <p:extLst>
      <p:ext uri="{BB962C8B-B14F-4D97-AF65-F5344CB8AC3E}">
        <p14:creationId xmlns:p14="http://schemas.microsoft.com/office/powerpoint/2010/main" val="19126000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 – H </a:t>
            </a:r>
          </a:p>
        </p:txBody>
      </p:sp>
    </p:spTree>
    <p:extLst>
      <p:ext uri="{BB962C8B-B14F-4D97-AF65-F5344CB8AC3E}">
        <p14:creationId xmlns:p14="http://schemas.microsoft.com/office/powerpoint/2010/main" val="16833593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 – H </a:t>
            </a:r>
          </a:p>
        </p:txBody>
      </p:sp>
    </p:spTree>
    <p:extLst>
      <p:ext uri="{BB962C8B-B14F-4D97-AF65-F5344CB8AC3E}">
        <p14:creationId xmlns:p14="http://schemas.microsoft.com/office/powerpoint/2010/main" val="427465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653328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564277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 – H </a:t>
            </a:r>
          </a:p>
        </p:txBody>
      </p:sp>
    </p:spTree>
    <p:extLst>
      <p:ext uri="{BB962C8B-B14F-4D97-AF65-F5344CB8AC3E}">
        <p14:creationId xmlns:p14="http://schemas.microsoft.com/office/powerpoint/2010/main" val="24951820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 – H </a:t>
            </a:r>
          </a:p>
        </p:txBody>
      </p:sp>
    </p:spTree>
    <p:extLst>
      <p:ext uri="{BB962C8B-B14F-4D97-AF65-F5344CB8AC3E}">
        <p14:creationId xmlns:p14="http://schemas.microsoft.com/office/powerpoint/2010/main" val="42913382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 – H </a:t>
            </a:r>
          </a:p>
        </p:txBody>
      </p:sp>
    </p:spTree>
    <p:extLst>
      <p:ext uri="{BB962C8B-B14F-4D97-AF65-F5344CB8AC3E}">
        <p14:creationId xmlns:p14="http://schemas.microsoft.com/office/powerpoint/2010/main" val="34652327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9523140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3534680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7379415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2522548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19020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756865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7226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09714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i="0">
                <a:solidFill>
                  <a:srgbClr val="202122"/>
                </a:solidFill>
                <a:effectLst/>
                <a:highlight>
                  <a:srgbClr val="FFFFFF"/>
                </a:highlight>
                <a:latin typeface="Arial" panose="020B0604020202020204" pitchFamily="34" charset="0"/>
              </a:rPr>
              <a:t>Vòng tuần hoàn nước</a:t>
            </a:r>
            <a:r>
              <a:rPr lang="vi-VN" b="0" i="0">
                <a:solidFill>
                  <a:srgbClr val="202122"/>
                </a:solidFill>
                <a:effectLst/>
                <a:highlight>
                  <a:srgbClr val="FFFFFF"/>
                </a:highlight>
                <a:latin typeface="Arial" panose="020B0604020202020204" pitchFamily="34" charset="0"/>
              </a:rPr>
              <a:t> là sự tồn tại và vận động của </a:t>
            </a:r>
            <a:r>
              <a:rPr lang="vi-VN" b="0" i="0" u="none" strike="noStrike">
                <a:solidFill>
                  <a:srgbClr val="3366CC"/>
                </a:solidFill>
                <a:effectLst/>
                <a:highlight>
                  <a:srgbClr val="FFFFFF"/>
                </a:highlight>
                <a:latin typeface="Arial" panose="020B0604020202020204" pitchFamily="34" charset="0"/>
                <a:hlinkClick r:id="rId3" tooltip="Nước"/>
              </a:rPr>
              <a:t>nước</a:t>
            </a:r>
            <a:r>
              <a:rPr lang="vi-VN" b="0" i="0">
                <a:solidFill>
                  <a:srgbClr val="202122"/>
                </a:solidFill>
                <a:effectLst/>
                <a:highlight>
                  <a:srgbClr val="FFFFFF"/>
                </a:highlight>
                <a:latin typeface="Arial" panose="020B0604020202020204" pitchFamily="34" charset="0"/>
              </a:rPr>
              <a:t> trên </a:t>
            </a:r>
            <a:r>
              <a:rPr lang="vi-VN" b="0" i="0" u="none" strike="noStrike">
                <a:solidFill>
                  <a:srgbClr val="3366CC"/>
                </a:solidFill>
                <a:effectLst/>
                <a:highlight>
                  <a:srgbClr val="FFFFFF"/>
                </a:highlight>
                <a:latin typeface="Arial" panose="020B0604020202020204" pitchFamily="34" charset="0"/>
                <a:hlinkClick r:id="rId4" tooltip="Mặt đất"/>
              </a:rPr>
              <a:t>mặt đất</a:t>
            </a:r>
            <a:r>
              <a:rPr lang="vi-VN" b="0" i="0">
                <a:solidFill>
                  <a:srgbClr val="202122"/>
                </a:solidFill>
                <a:effectLst/>
                <a:highlight>
                  <a:srgbClr val="FFFFFF"/>
                </a:highlight>
                <a:latin typeface="Arial" panose="020B0604020202020204" pitchFamily="34" charset="0"/>
              </a:rPr>
              <a:t>, trong lòng đất và trong bầu </a:t>
            </a:r>
            <a:r>
              <a:rPr lang="vi-VN" b="0" i="0" u="none" strike="noStrike">
                <a:solidFill>
                  <a:srgbClr val="3366CC"/>
                </a:solidFill>
                <a:effectLst/>
                <a:highlight>
                  <a:srgbClr val="FFFFFF"/>
                </a:highlight>
                <a:latin typeface="Arial" panose="020B0604020202020204" pitchFamily="34" charset="0"/>
                <a:hlinkClick r:id="rId5" tooltip="Khí quyển Trái Đất"/>
              </a:rPr>
              <a:t>khí quyển</a:t>
            </a:r>
            <a:r>
              <a:rPr lang="vi-VN" b="0" i="0">
                <a:solidFill>
                  <a:srgbClr val="202122"/>
                </a:solidFill>
                <a:effectLst/>
                <a:highlight>
                  <a:srgbClr val="FFFFFF"/>
                </a:highlight>
                <a:latin typeface="Arial" panose="020B0604020202020204" pitchFamily="34" charset="0"/>
              </a:rPr>
              <a:t> của </a:t>
            </a:r>
            <a:r>
              <a:rPr lang="vi-VN" b="0" i="0" u="none" strike="noStrike">
                <a:solidFill>
                  <a:srgbClr val="3366CC"/>
                </a:solidFill>
                <a:effectLst/>
                <a:highlight>
                  <a:srgbClr val="FFFFFF"/>
                </a:highlight>
                <a:latin typeface="Arial" panose="020B0604020202020204" pitchFamily="34" charset="0"/>
                <a:hlinkClick r:id="rId6" tooltip="Trái Đất"/>
              </a:rPr>
              <a:t>Trái Đất</a:t>
            </a:r>
            <a:r>
              <a:rPr lang="vi-VN" b="0" i="0">
                <a:solidFill>
                  <a:srgbClr val="202122"/>
                </a:solidFill>
                <a:effectLst/>
                <a:highlight>
                  <a:srgbClr val="FFFFFF"/>
                </a:highlight>
                <a:latin typeface="Arial" panose="020B0604020202020204" pitchFamily="34" charset="0"/>
              </a:rPr>
              <a:t>. Nước Trái Đất luôn vận động và chuyển từ trạng thái này sang trạng thái khác, từ thể lỏng sang thể hơi rồi thể rắn và ngược lại. Vòng tuần hoàn nước đã và đang diễn ra từ hàng tỉ năm và tất cả cuộc sống trên Trái Đất đều phụ thuộc vào nó, Trái Đất chắc hẳn sẽ là một nơi không thể sống được nếu không có nước.</a:t>
            </a:r>
            <a:endParaRPr lang="en-US"/>
          </a:p>
        </p:txBody>
      </p:sp>
    </p:spTree>
    <p:extLst>
      <p:ext uri="{BB962C8B-B14F-4D97-AF65-F5344CB8AC3E}">
        <p14:creationId xmlns:p14="http://schemas.microsoft.com/office/powerpoint/2010/main" val="2321392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a:solidFill>
                  <a:srgbClr val="202122"/>
                </a:solidFill>
                <a:effectLst/>
                <a:highlight>
                  <a:srgbClr val="FFFFFF"/>
                </a:highlight>
                <a:latin typeface="Arial" panose="020B0604020202020204" pitchFamily="34" charset="0"/>
              </a:rPr>
              <a:t>Bốc </a:t>
            </a:r>
            <a:r>
              <a:rPr lang="vi-VN" b="0" i="0" u="none" strike="noStrike">
                <a:solidFill>
                  <a:srgbClr val="3366CC"/>
                </a:solidFill>
                <a:effectLst/>
                <a:highlight>
                  <a:srgbClr val="FFFFFF"/>
                </a:highlight>
                <a:latin typeface="Arial" panose="020B0604020202020204" pitchFamily="34" charset="0"/>
                <a:hlinkClick r:id="rId3" tooltip="Hơi nước"/>
              </a:rPr>
              <a:t>hơi nước</a:t>
            </a:r>
            <a:r>
              <a:rPr lang="vi-VN" b="0" i="0">
                <a:solidFill>
                  <a:srgbClr val="202122"/>
                </a:solidFill>
                <a:effectLst/>
                <a:highlight>
                  <a:srgbClr val="FFFFFF"/>
                </a:highlight>
                <a:latin typeface="Arial" panose="020B0604020202020204" pitchFamily="34" charset="0"/>
              </a:rPr>
              <a:t> là một quá trình nước chuyển từ </a:t>
            </a:r>
            <a:r>
              <a:rPr lang="vi-VN" b="0" i="0" u="none" strike="noStrike">
                <a:solidFill>
                  <a:srgbClr val="3366CC"/>
                </a:solidFill>
                <a:effectLst/>
                <a:highlight>
                  <a:srgbClr val="FFFFFF"/>
                </a:highlight>
                <a:latin typeface="Arial" panose="020B0604020202020204" pitchFamily="34" charset="0"/>
                <a:hlinkClick r:id="rId4" tooltip="Chất lỏng"/>
              </a:rPr>
              <a:t>thể lỏng</a:t>
            </a:r>
            <a:r>
              <a:rPr lang="vi-VN" b="0" i="0">
                <a:solidFill>
                  <a:srgbClr val="202122"/>
                </a:solidFill>
                <a:effectLst/>
                <a:highlight>
                  <a:srgbClr val="FFFFFF"/>
                </a:highlight>
                <a:latin typeface="Arial" panose="020B0604020202020204" pitchFamily="34" charset="0"/>
              </a:rPr>
              <a:t> sang </a:t>
            </a:r>
            <a:r>
              <a:rPr lang="vi-VN" b="0" i="0" u="none" strike="noStrike">
                <a:solidFill>
                  <a:srgbClr val="D73333"/>
                </a:solidFill>
                <a:effectLst/>
                <a:highlight>
                  <a:srgbClr val="FFFFFF"/>
                </a:highlight>
                <a:latin typeface="Arial" panose="020B0604020202020204" pitchFamily="34" charset="0"/>
                <a:hlinkClick r:id="rId5" tooltip="Thể hơi (trang không tồn tại)"/>
              </a:rPr>
              <a:t>thể hơi</a:t>
            </a:r>
            <a:r>
              <a:rPr lang="vi-VN" b="0" i="0">
                <a:solidFill>
                  <a:srgbClr val="202122"/>
                </a:solidFill>
                <a:effectLst/>
                <a:highlight>
                  <a:srgbClr val="FFFFFF"/>
                </a:highlight>
                <a:latin typeface="Arial" panose="020B0604020202020204" pitchFamily="34" charset="0"/>
              </a:rPr>
              <a:t> hoặc khí. Bốc hơi nước là đoạn đường đầu tiên trong vòng tuần hoàn mà nước chuyển từ thể lỏng thành hơi nước trong khí quyển. Nhiều nghiên cứu cho thấy rằng các </a:t>
            </a:r>
            <a:r>
              <a:rPr lang="vi-VN" b="0" i="0" u="none" strike="noStrike">
                <a:solidFill>
                  <a:srgbClr val="3366CC"/>
                </a:solidFill>
                <a:effectLst/>
                <a:highlight>
                  <a:srgbClr val="FFFFFF"/>
                </a:highlight>
                <a:latin typeface="Arial" panose="020B0604020202020204" pitchFamily="34" charset="0"/>
                <a:hlinkClick r:id="rId6" tooltip="Đại dương"/>
              </a:rPr>
              <a:t>đại dương</a:t>
            </a:r>
            <a:r>
              <a:rPr lang="vi-VN" b="0" i="0">
                <a:solidFill>
                  <a:srgbClr val="202122"/>
                </a:solidFill>
                <a:effectLst/>
                <a:highlight>
                  <a:srgbClr val="FFFFFF"/>
                </a:highlight>
                <a:latin typeface="Arial" panose="020B0604020202020204" pitchFamily="34" charset="0"/>
              </a:rPr>
              <a:t>, </a:t>
            </a:r>
            <a:r>
              <a:rPr lang="vi-VN" b="0" i="0" u="none" strike="noStrike">
                <a:solidFill>
                  <a:srgbClr val="3366CC"/>
                </a:solidFill>
                <a:effectLst/>
                <a:highlight>
                  <a:srgbClr val="FFFFFF"/>
                </a:highlight>
                <a:latin typeface="Arial" panose="020B0604020202020204" pitchFamily="34" charset="0"/>
                <a:hlinkClick r:id="rId7" tooltip="Biển"/>
              </a:rPr>
              <a:t>biển</a:t>
            </a:r>
            <a:r>
              <a:rPr lang="vi-VN" b="0" i="0">
                <a:solidFill>
                  <a:srgbClr val="202122"/>
                </a:solidFill>
                <a:effectLst/>
                <a:highlight>
                  <a:srgbClr val="FFFFFF"/>
                </a:highlight>
                <a:latin typeface="Arial" panose="020B0604020202020204" pitchFamily="34" charset="0"/>
              </a:rPr>
              <a:t>, </a:t>
            </a:r>
            <a:r>
              <a:rPr lang="vi-VN" b="0" i="0" u="none" strike="noStrike">
                <a:solidFill>
                  <a:srgbClr val="3366CC"/>
                </a:solidFill>
                <a:effectLst/>
                <a:highlight>
                  <a:srgbClr val="FFFFFF"/>
                </a:highlight>
                <a:latin typeface="Arial" panose="020B0604020202020204" pitchFamily="34" charset="0"/>
                <a:hlinkClick r:id="rId8" tooltip="Hồ"/>
              </a:rPr>
              <a:t>hồ</a:t>
            </a:r>
            <a:r>
              <a:rPr lang="vi-VN" b="0" i="0">
                <a:solidFill>
                  <a:srgbClr val="202122"/>
                </a:solidFill>
                <a:effectLst/>
                <a:highlight>
                  <a:srgbClr val="FFFFFF"/>
                </a:highlight>
                <a:latin typeface="Arial" panose="020B0604020202020204" pitchFamily="34" charset="0"/>
              </a:rPr>
              <a:t> và </a:t>
            </a:r>
            <a:r>
              <a:rPr lang="vi-VN" b="0" i="0" u="none" strike="noStrike">
                <a:solidFill>
                  <a:srgbClr val="3366CC"/>
                </a:solidFill>
                <a:effectLst/>
                <a:highlight>
                  <a:srgbClr val="FFFFFF"/>
                </a:highlight>
                <a:latin typeface="Arial" panose="020B0604020202020204" pitchFamily="34" charset="0"/>
                <a:hlinkClick r:id="rId9" tooltip="Sông"/>
              </a:rPr>
              <a:t>sông</a:t>
            </a:r>
            <a:r>
              <a:rPr lang="vi-VN" b="0" i="0">
                <a:solidFill>
                  <a:srgbClr val="202122"/>
                </a:solidFill>
                <a:effectLst/>
                <a:highlight>
                  <a:srgbClr val="FFFFFF"/>
                </a:highlight>
                <a:latin typeface="Arial" panose="020B0604020202020204" pitchFamily="34" charset="0"/>
              </a:rPr>
              <a:t> cung cấp gần 90% </a:t>
            </a:r>
            <a:r>
              <a:rPr lang="vi-VN" b="0" i="0" u="none" strike="noStrike">
                <a:solidFill>
                  <a:srgbClr val="3366CC"/>
                </a:solidFill>
                <a:effectLst/>
                <a:highlight>
                  <a:srgbClr val="FFFFFF"/>
                </a:highlight>
                <a:latin typeface="Arial" panose="020B0604020202020204" pitchFamily="34" charset="0"/>
                <a:hlinkClick r:id="rId10" tooltip="Độ ẩm"/>
              </a:rPr>
              <a:t>độ ẩm</a:t>
            </a:r>
            <a:r>
              <a:rPr lang="vi-VN" b="0" i="0">
                <a:solidFill>
                  <a:srgbClr val="202122"/>
                </a:solidFill>
                <a:effectLst/>
                <a:highlight>
                  <a:srgbClr val="FFFFFF"/>
                </a:highlight>
                <a:latin typeface="Arial" panose="020B0604020202020204" pitchFamily="34" charset="0"/>
              </a:rPr>
              <a:t> của khí quyển qua bốc hơi, với 10% còn lại do thoát hơi của cây.</a:t>
            </a:r>
            <a:endParaRPr lang="en-US"/>
          </a:p>
        </p:txBody>
      </p:sp>
    </p:spTree>
    <p:extLst>
      <p:ext uri="{BB962C8B-B14F-4D97-AF65-F5344CB8AC3E}">
        <p14:creationId xmlns:p14="http://schemas.microsoft.com/office/powerpoint/2010/main" val="245424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 – H </a:t>
            </a:r>
          </a:p>
        </p:txBody>
      </p:sp>
    </p:spTree>
    <p:extLst>
      <p:ext uri="{BB962C8B-B14F-4D97-AF65-F5344CB8AC3E}">
        <p14:creationId xmlns:p14="http://schemas.microsoft.com/office/powerpoint/2010/main" val="641163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 – H </a:t>
            </a:r>
          </a:p>
        </p:txBody>
      </p:sp>
    </p:spTree>
    <p:extLst>
      <p:ext uri="{BB962C8B-B14F-4D97-AF65-F5344CB8AC3E}">
        <p14:creationId xmlns:p14="http://schemas.microsoft.com/office/powerpoint/2010/main" val="1937240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245"/>
        <p:cNvGrpSpPr/>
        <p:nvPr/>
      </p:nvGrpSpPr>
      <p:grpSpPr>
        <a:xfrm>
          <a:off x="0" y="0"/>
          <a:ext cx="0" cy="0"/>
          <a:chOff x="0" y="0"/>
          <a:chExt cx="0" cy="0"/>
        </a:xfrm>
      </p:grpSpPr>
      <p:grpSp>
        <p:nvGrpSpPr>
          <p:cNvPr id="248" name="Google Shape;248;p4"/>
          <p:cNvGrpSpPr/>
          <p:nvPr/>
        </p:nvGrpSpPr>
        <p:grpSpPr>
          <a:xfrm rot="5400000">
            <a:off x="8958410" y="3654572"/>
            <a:ext cx="4252400" cy="2154457"/>
            <a:chOff x="4185675" y="845125"/>
            <a:chExt cx="3189300" cy="1619850"/>
          </a:xfrm>
        </p:grpSpPr>
        <p:sp>
          <p:nvSpPr>
            <p:cNvPr id="249" name="Google Shape;249;p4"/>
            <p:cNvSpPr/>
            <p:nvPr/>
          </p:nvSpPr>
          <p:spPr>
            <a:xfrm>
              <a:off x="4185675" y="845125"/>
              <a:ext cx="3189300" cy="1619850"/>
            </a:xfrm>
            <a:custGeom>
              <a:avLst/>
              <a:gdLst/>
              <a:ahLst/>
              <a:cxnLst/>
              <a:rect l="l" t="t" r="r" b="b"/>
              <a:pathLst>
                <a:path w="127572" h="64794" extrusionOk="0">
                  <a:moveTo>
                    <a:pt x="113336" y="23816"/>
                  </a:moveTo>
                  <a:cubicBezTo>
                    <a:pt x="113349" y="23816"/>
                    <a:pt x="113375" y="23828"/>
                    <a:pt x="113414" y="23864"/>
                  </a:cubicBezTo>
                  <a:cubicBezTo>
                    <a:pt x="113336" y="23864"/>
                    <a:pt x="113311" y="23816"/>
                    <a:pt x="113336" y="23816"/>
                  </a:cubicBezTo>
                  <a:close/>
                  <a:moveTo>
                    <a:pt x="1" y="0"/>
                  </a:moveTo>
                  <a:cubicBezTo>
                    <a:pt x="11578" y="3144"/>
                    <a:pt x="24234" y="3902"/>
                    <a:pt x="36229" y="3902"/>
                  </a:cubicBezTo>
                  <a:cubicBezTo>
                    <a:pt x="39143" y="3902"/>
                    <a:pt x="42018" y="3858"/>
                    <a:pt x="44829" y="3791"/>
                  </a:cubicBezTo>
                  <a:cubicBezTo>
                    <a:pt x="47556" y="3735"/>
                    <a:pt x="50348" y="3599"/>
                    <a:pt x="53102" y="3599"/>
                  </a:cubicBezTo>
                  <a:cubicBezTo>
                    <a:pt x="61161" y="3599"/>
                    <a:pt x="68895" y="4764"/>
                    <a:pt x="73715" y="12489"/>
                  </a:cubicBezTo>
                  <a:cubicBezTo>
                    <a:pt x="78060" y="19403"/>
                    <a:pt x="81967" y="26433"/>
                    <a:pt x="90772" y="28101"/>
                  </a:cubicBezTo>
                  <a:cubicBezTo>
                    <a:pt x="98694" y="29662"/>
                    <a:pt x="106054" y="27325"/>
                    <a:pt x="111184" y="35354"/>
                  </a:cubicBezTo>
                  <a:cubicBezTo>
                    <a:pt x="113075" y="38360"/>
                    <a:pt x="113744" y="41822"/>
                    <a:pt x="114413" y="45274"/>
                  </a:cubicBezTo>
                  <a:cubicBezTo>
                    <a:pt x="115421" y="50520"/>
                    <a:pt x="117651" y="54864"/>
                    <a:pt x="120997" y="58995"/>
                  </a:cubicBezTo>
                  <a:cubicBezTo>
                    <a:pt x="123004" y="61225"/>
                    <a:pt x="125234" y="63232"/>
                    <a:pt x="127571" y="64793"/>
                  </a:cubicBezTo>
                  <a:lnTo>
                    <a:pt x="127571" y="52527"/>
                  </a:lnTo>
                  <a:cubicBezTo>
                    <a:pt x="125787" y="51073"/>
                    <a:pt x="124226" y="49405"/>
                    <a:pt x="122888" y="47505"/>
                  </a:cubicBezTo>
                  <a:cubicBezTo>
                    <a:pt x="120328" y="43606"/>
                    <a:pt x="118650" y="39146"/>
                    <a:pt x="117981" y="34569"/>
                  </a:cubicBezTo>
                  <a:cubicBezTo>
                    <a:pt x="117428" y="30555"/>
                    <a:pt x="117535" y="25871"/>
                    <a:pt x="113414" y="23864"/>
                  </a:cubicBezTo>
                  <a:lnTo>
                    <a:pt x="113414" y="23864"/>
                  </a:lnTo>
                  <a:cubicBezTo>
                    <a:pt x="116643" y="25095"/>
                    <a:pt x="117874" y="28324"/>
                    <a:pt x="118650" y="31447"/>
                  </a:cubicBezTo>
                  <a:cubicBezTo>
                    <a:pt x="119766" y="35907"/>
                    <a:pt x="120774" y="40484"/>
                    <a:pt x="123111" y="44382"/>
                  </a:cubicBezTo>
                  <a:cubicBezTo>
                    <a:pt x="124342" y="46505"/>
                    <a:pt x="125787" y="48397"/>
                    <a:pt x="127571" y="50074"/>
                  </a:cubicBezTo>
                  <a:lnTo>
                    <a:pt x="127571" y="0"/>
                  </a:lnTo>
                  <a:lnTo>
                    <a:pt x="70816" y="0"/>
                  </a:lnTo>
                  <a:cubicBezTo>
                    <a:pt x="72154" y="339"/>
                    <a:pt x="73376" y="669"/>
                    <a:pt x="74714" y="1115"/>
                  </a:cubicBezTo>
                  <a:cubicBezTo>
                    <a:pt x="78399" y="2230"/>
                    <a:pt x="82297" y="3568"/>
                    <a:pt x="85420" y="5915"/>
                  </a:cubicBezTo>
                  <a:cubicBezTo>
                    <a:pt x="87766" y="7699"/>
                    <a:pt x="89211" y="10036"/>
                    <a:pt x="90665" y="12489"/>
                  </a:cubicBezTo>
                  <a:cubicBezTo>
                    <a:pt x="92226" y="15389"/>
                    <a:pt x="93225" y="19180"/>
                    <a:pt x="96571" y="20634"/>
                  </a:cubicBezTo>
                  <a:cubicBezTo>
                    <a:pt x="100701" y="22419"/>
                    <a:pt x="105608" y="22080"/>
                    <a:pt x="109952" y="22749"/>
                  </a:cubicBezTo>
                  <a:cubicBezTo>
                    <a:pt x="110068" y="22749"/>
                    <a:pt x="110068" y="22865"/>
                    <a:pt x="109952" y="22865"/>
                  </a:cubicBezTo>
                  <a:cubicBezTo>
                    <a:pt x="105715" y="22642"/>
                    <a:pt x="101147" y="23195"/>
                    <a:pt x="97017" y="21749"/>
                  </a:cubicBezTo>
                  <a:cubicBezTo>
                    <a:pt x="94118" y="20857"/>
                    <a:pt x="92110" y="18734"/>
                    <a:pt x="90549" y="16174"/>
                  </a:cubicBezTo>
                  <a:cubicBezTo>
                    <a:pt x="88988" y="13498"/>
                    <a:pt x="87543" y="10482"/>
                    <a:pt x="85312" y="8368"/>
                  </a:cubicBezTo>
                  <a:cubicBezTo>
                    <a:pt x="82413" y="5692"/>
                    <a:pt x="78506" y="4237"/>
                    <a:pt x="74714" y="3122"/>
                  </a:cubicBezTo>
                  <a:cubicBezTo>
                    <a:pt x="70254" y="1677"/>
                    <a:pt x="65686" y="785"/>
                    <a:pt x="61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 name="Google Shape;250;p4"/>
            <p:cNvSpPr/>
            <p:nvPr/>
          </p:nvSpPr>
          <p:spPr>
            <a:xfrm>
              <a:off x="5713400" y="845125"/>
              <a:ext cx="1224000" cy="579875"/>
            </a:xfrm>
            <a:custGeom>
              <a:avLst/>
              <a:gdLst/>
              <a:ahLst/>
              <a:cxnLst/>
              <a:rect l="l" t="t" r="r" b="b"/>
              <a:pathLst>
                <a:path w="48960" h="23195" extrusionOk="0">
                  <a:moveTo>
                    <a:pt x="1" y="0"/>
                  </a:moveTo>
                  <a:cubicBezTo>
                    <a:pt x="4577" y="785"/>
                    <a:pt x="9145" y="1677"/>
                    <a:pt x="13605" y="3122"/>
                  </a:cubicBezTo>
                  <a:cubicBezTo>
                    <a:pt x="17397" y="4237"/>
                    <a:pt x="21304" y="5692"/>
                    <a:pt x="24203" y="8368"/>
                  </a:cubicBezTo>
                  <a:cubicBezTo>
                    <a:pt x="26434" y="10482"/>
                    <a:pt x="27879" y="13498"/>
                    <a:pt x="29440" y="16174"/>
                  </a:cubicBezTo>
                  <a:cubicBezTo>
                    <a:pt x="31001" y="18734"/>
                    <a:pt x="33009" y="20857"/>
                    <a:pt x="35908" y="21749"/>
                  </a:cubicBezTo>
                  <a:cubicBezTo>
                    <a:pt x="40038" y="23195"/>
                    <a:pt x="44606" y="22642"/>
                    <a:pt x="48843" y="22865"/>
                  </a:cubicBezTo>
                  <a:cubicBezTo>
                    <a:pt x="48959" y="22865"/>
                    <a:pt x="48959" y="22749"/>
                    <a:pt x="48843" y="22749"/>
                  </a:cubicBezTo>
                  <a:cubicBezTo>
                    <a:pt x="44499" y="22080"/>
                    <a:pt x="39592" y="22419"/>
                    <a:pt x="35462" y="20634"/>
                  </a:cubicBezTo>
                  <a:cubicBezTo>
                    <a:pt x="32116" y="19180"/>
                    <a:pt x="31117" y="15389"/>
                    <a:pt x="29556" y="12489"/>
                  </a:cubicBezTo>
                  <a:cubicBezTo>
                    <a:pt x="28102" y="10036"/>
                    <a:pt x="26657" y="7699"/>
                    <a:pt x="24311" y="5915"/>
                  </a:cubicBezTo>
                  <a:cubicBezTo>
                    <a:pt x="21188" y="3568"/>
                    <a:pt x="17290" y="2230"/>
                    <a:pt x="13605" y="1115"/>
                  </a:cubicBezTo>
                  <a:cubicBezTo>
                    <a:pt x="12267" y="669"/>
                    <a:pt x="11045" y="339"/>
                    <a:pt x="9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 name="Google Shape;251;p4"/>
            <p:cNvSpPr/>
            <p:nvPr/>
          </p:nvSpPr>
          <p:spPr>
            <a:xfrm>
              <a:off x="7018425" y="1440525"/>
              <a:ext cx="356550" cy="717800"/>
            </a:xfrm>
            <a:custGeom>
              <a:avLst/>
              <a:gdLst/>
              <a:ahLst/>
              <a:cxnLst/>
              <a:rect l="l" t="t" r="r" b="b"/>
              <a:pathLst>
                <a:path w="14262" h="28712" extrusionOk="0">
                  <a:moveTo>
                    <a:pt x="26" y="0"/>
                  </a:moveTo>
                  <a:cubicBezTo>
                    <a:pt x="1" y="0"/>
                    <a:pt x="26" y="48"/>
                    <a:pt x="104" y="48"/>
                  </a:cubicBezTo>
                  <a:cubicBezTo>
                    <a:pt x="65" y="12"/>
                    <a:pt x="39" y="0"/>
                    <a:pt x="26" y="0"/>
                  </a:cubicBezTo>
                  <a:close/>
                  <a:moveTo>
                    <a:pt x="104" y="48"/>
                  </a:moveTo>
                  <a:lnTo>
                    <a:pt x="104" y="48"/>
                  </a:lnTo>
                  <a:cubicBezTo>
                    <a:pt x="4225" y="2055"/>
                    <a:pt x="4118" y="6739"/>
                    <a:pt x="4671" y="10753"/>
                  </a:cubicBezTo>
                  <a:cubicBezTo>
                    <a:pt x="5340" y="15330"/>
                    <a:pt x="7018" y="19790"/>
                    <a:pt x="9578" y="23689"/>
                  </a:cubicBezTo>
                  <a:cubicBezTo>
                    <a:pt x="10916" y="25589"/>
                    <a:pt x="12477" y="27257"/>
                    <a:pt x="14261" y="28711"/>
                  </a:cubicBezTo>
                  <a:lnTo>
                    <a:pt x="14261" y="26258"/>
                  </a:lnTo>
                  <a:cubicBezTo>
                    <a:pt x="12477" y="24581"/>
                    <a:pt x="11032" y="22689"/>
                    <a:pt x="9801" y="20566"/>
                  </a:cubicBezTo>
                  <a:cubicBezTo>
                    <a:pt x="7464" y="16668"/>
                    <a:pt x="6456" y="12091"/>
                    <a:pt x="5340" y="7631"/>
                  </a:cubicBezTo>
                  <a:cubicBezTo>
                    <a:pt x="4564" y="4508"/>
                    <a:pt x="3333" y="1279"/>
                    <a:pt x="104" y="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52" name="Google Shape;252;p4"/>
          <p:cNvGrpSpPr/>
          <p:nvPr/>
        </p:nvGrpSpPr>
        <p:grpSpPr>
          <a:xfrm rot="10800000" flipH="1">
            <a:off x="-1" y="12"/>
            <a:ext cx="5107463" cy="3411513"/>
            <a:chOff x="235225" y="2771600"/>
            <a:chExt cx="3133750" cy="2088000"/>
          </a:xfrm>
        </p:grpSpPr>
        <p:sp>
          <p:nvSpPr>
            <p:cNvPr id="253" name="Google Shape;253;p4"/>
            <p:cNvSpPr/>
            <p:nvPr/>
          </p:nvSpPr>
          <p:spPr>
            <a:xfrm>
              <a:off x="2616250" y="4833875"/>
              <a:ext cx="390300" cy="25725"/>
            </a:xfrm>
            <a:custGeom>
              <a:avLst/>
              <a:gdLst/>
              <a:ahLst/>
              <a:cxnLst/>
              <a:rect l="l" t="t" r="r" b="b"/>
              <a:pathLst>
                <a:path w="15612" h="1029" extrusionOk="0">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 name="Google Shape;254;p4"/>
            <p:cNvSpPr/>
            <p:nvPr/>
          </p:nvSpPr>
          <p:spPr>
            <a:xfrm>
              <a:off x="235225" y="3025200"/>
              <a:ext cx="1299375" cy="1834400"/>
            </a:xfrm>
            <a:custGeom>
              <a:avLst/>
              <a:gdLst/>
              <a:ahLst/>
              <a:cxnLst/>
              <a:rect l="l" t="t" r="r" b="b"/>
              <a:pathLst>
                <a:path w="51975" h="73376" extrusionOk="0">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 name="Google Shape;255;p4"/>
            <p:cNvSpPr/>
            <p:nvPr/>
          </p:nvSpPr>
          <p:spPr>
            <a:xfrm>
              <a:off x="238125" y="2771600"/>
              <a:ext cx="3130850" cy="2088000"/>
            </a:xfrm>
            <a:custGeom>
              <a:avLst/>
              <a:gdLst/>
              <a:ahLst/>
              <a:cxnLst/>
              <a:rect l="l" t="t" r="r" b="b"/>
              <a:pathLst>
                <a:path w="125234" h="83520" extrusionOk="0">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 name="Google Shape;256;p4"/>
            <p:cNvSpPr/>
            <p:nvPr/>
          </p:nvSpPr>
          <p:spPr>
            <a:xfrm>
              <a:off x="2395900" y="4787775"/>
              <a:ext cx="736000" cy="71825"/>
            </a:xfrm>
            <a:custGeom>
              <a:avLst/>
              <a:gdLst/>
              <a:ahLst/>
              <a:cxnLst/>
              <a:rect l="l" t="t" r="r" b="b"/>
              <a:pathLst>
                <a:path w="29440" h="2873" extrusionOk="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 name="Google Shape;257;p4"/>
            <p:cNvSpPr/>
            <p:nvPr/>
          </p:nvSpPr>
          <p:spPr>
            <a:xfrm>
              <a:off x="235225" y="2944450"/>
              <a:ext cx="1491600" cy="1915150"/>
            </a:xfrm>
            <a:custGeom>
              <a:avLst/>
              <a:gdLst/>
              <a:ahLst/>
              <a:cxnLst/>
              <a:rect l="l" t="t" r="r" b="b"/>
              <a:pathLst>
                <a:path w="59664" h="76606" extrusionOk="0">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58" name="Google Shape;258;p4"/>
          <p:cNvGrpSpPr/>
          <p:nvPr/>
        </p:nvGrpSpPr>
        <p:grpSpPr>
          <a:xfrm>
            <a:off x="-2" y="13"/>
            <a:ext cx="5301395" cy="5224359"/>
            <a:chOff x="2524675" y="238075"/>
            <a:chExt cx="1178600" cy="1158600"/>
          </a:xfrm>
        </p:grpSpPr>
        <p:sp>
          <p:nvSpPr>
            <p:cNvPr id="259" name="Google Shape;259;p4"/>
            <p:cNvSpPr/>
            <p:nvPr/>
          </p:nvSpPr>
          <p:spPr>
            <a:xfrm>
              <a:off x="3497400" y="667150"/>
              <a:ext cx="10425" cy="10450"/>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 name="Google Shape;260;p4"/>
            <p:cNvSpPr/>
            <p:nvPr/>
          </p:nvSpPr>
          <p:spPr>
            <a:xfrm>
              <a:off x="3513025" y="588975"/>
              <a:ext cx="18300" cy="18300"/>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 name="Google Shape;261;p4"/>
            <p:cNvSpPr/>
            <p:nvPr/>
          </p:nvSpPr>
          <p:spPr>
            <a:xfrm>
              <a:off x="3046675" y="353650"/>
              <a:ext cx="18225" cy="1822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 name="Google Shape;262;p4"/>
            <p:cNvSpPr/>
            <p:nvPr/>
          </p:nvSpPr>
          <p:spPr>
            <a:xfrm>
              <a:off x="3635525" y="746225"/>
              <a:ext cx="13900" cy="13000"/>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 name="Google Shape;263;p4"/>
            <p:cNvSpPr/>
            <p:nvPr/>
          </p:nvSpPr>
          <p:spPr>
            <a:xfrm>
              <a:off x="3680675" y="866075"/>
              <a:ext cx="6075" cy="5225"/>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 name="Google Shape;264;p4"/>
            <p:cNvSpPr/>
            <p:nvPr/>
          </p:nvSpPr>
          <p:spPr>
            <a:xfrm>
              <a:off x="3614675" y="940750"/>
              <a:ext cx="7800" cy="7825"/>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 name="Google Shape;265;p4"/>
            <p:cNvSpPr/>
            <p:nvPr/>
          </p:nvSpPr>
          <p:spPr>
            <a:xfrm>
              <a:off x="3370600" y="819175"/>
              <a:ext cx="7875" cy="7800"/>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 name="Google Shape;266;p4"/>
            <p:cNvSpPr/>
            <p:nvPr/>
          </p:nvSpPr>
          <p:spPr>
            <a:xfrm>
              <a:off x="3692825" y="971125"/>
              <a:ext cx="10450" cy="10450"/>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 name="Google Shape;267;p4"/>
            <p:cNvSpPr/>
            <p:nvPr/>
          </p:nvSpPr>
          <p:spPr>
            <a:xfrm>
              <a:off x="3678025" y="584675"/>
              <a:ext cx="11350" cy="10450"/>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 name="Google Shape;268;p4"/>
            <p:cNvSpPr/>
            <p:nvPr/>
          </p:nvSpPr>
          <p:spPr>
            <a:xfrm>
              <a:off x="3508725" y="484775"/>
              <a:ext cx="5225" cy="5225"/>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 name="Google Shape;269;p4"/>
            <p:cNvSpPr/>
            <p:nvPr/>
          </p:nvSpPr>
          <p:spPr>
            <a:xfrm>
              <a:off x="3587700" y="488250"/>
              <a:ext cx="7875" cy="8700"/>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 name="Google Shape;270;p4"/>
            <p:cNvSpPr/>
            <p:nvPr/>
          </p:nvSpPr>
          <p:spPr>
            <a:xfrm>
              <a:off x="2590675" y="721900"/>
              <a:ext cx="10450" cy="10450"/>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 name="Google Shape;271;p4"/>
            <p:cNvSpPr/>
            <p:nvPr/>
          </p:nvSpPr>
          <p:spPr>
            <a:xfrm>
              <a:off x="2643700" y="910325"/>
              <a:ext cx="7800" cy="7875"/>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 name="Google Shape;272;p4"/>
            <p:cNvSpPr/>
            <p:nvPr/>
          </p:nvSpPr>
          <p:spPr>
            <a:xfrm>
              <a:off x="2628050" y="473500"/>
              <a:ext cx="13025" cy="13925"/>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 name="Google Shape;273;p4"/>
            <p:cNvSpPr/>
            <p:nvPr/>
          </p:nvSpPr>
          <p:spPr>
            <a:xfrm>
              <a:off x="2711425" y="423125"/>
              <a:ext cx="11300" cy="10450"/>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 name="Google Shape;274;p4"/>
            <p:cNvSpPr/>
            <p:nvPr/>
          </p:nvSpPr>
          <p:spPr>
            <a:xfrm>
              <a:off x="2823450" y="422225"/>
              <a:ext cx="7875" cy="7875"/>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 name="Google Shape;275;p4"/>
            <p:cNvSpPr/>
            <p:nvPr/>
          </p:nvSpPr>
          <p:spPr>
            <a:xfrm>
              <a:off x="2628900" y="350175"/>
              <a:ext cx="24350" cy="23450"/>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 name="Google Shape;276;p4"/>
            <p:cNvSpPr/>
            <p:nvPr/>
          </p:nvSpPr>
          <p:spPr>
            <a:xfrm>
              <a:off x="2524675" y="617675"/>
              <a:ext cx="8700" cy="8725"/>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 name="Google Shape;277;p4"/>
            <p:cNvSpPr/>
            <p:nvPr/>
          </p:nvSpPr>
          <p:spPr>
            <a:xfrm>
              <a:off x="2675800" y="1010250"/>
              <a:ext cx="10450" cy="10425"/>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 name="Google Shape;278;p4"/>
            <p:cNvSpPr/>
            <p:nvPr/>
          </p:nvSpPr>
          <p:spPr>
            <a:xfrm>
              <a:off x="3659825" y="425700"/>
              <a:ext cx="15675" cy="1657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 name="Google Shape;279;p4"/>
            <p:cNvSpPr/>
            <p:nvPr/>
          </p:nvSpPr>
          <p:spPr>
            <a:xfrm>
              <a:off x="2648000" y="449175"/>
              <a:ext cx="31600" cy="26675"/>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 name="Google Shape;280;p4"/>
            <p:cNvSpPr/>
            <p:nvPr/>
          </p:nvSpPr>
          <p:spPr>
            <a:xfrm>
              <a:off x="3425350" y="388400"/>
              <a:ext cx="13000" cy="13025"/>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 name="Google Shape;281;p4"/>
            <p:cNvSpPr/>
            <p:nvPr/>
          </p:nvSpPr>
          <p:spPr>
            <a:xfrm>
              <a:off x="3446175" y="364000"/>
              <a:ext cx="30800" cy="26550"/>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 name="Google Shape;282;p4"/>
            <p:cNvSpPr/>
            <p:nvPr/>
          </p:nvSpPr>
          <p:spPr>
            <a:xfrm>
              <a:off x="3565125" y="564800"/>
              <a:ext cx="22600" cy="21175"/>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 name="Google Shape;283;p4"/>
            <p:cNvSpPr/>
            <p:nvPr/>
          </p:nvSpPr>
          <p:spPr>
            <a:xfrm>
              <a:off x="2581175" y="556825"/>
              <a:ext cx="23425" cy="20875"/>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 name="Google Shape;284;p4"/>
            <p:cNvSpPr/>
            <p:nvPr/>
          </p:nvSpPr>
          <p:spPr>
            <a:xfrm>
              <a:off x="2626325" y="995375"/>
              <a:ext cx="23450" cy="20950"/>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 name="Google Shape;285;p4"/>
            <p:cNvSpPr/>
            <p:nvPr/>
          </p:nvSpPr>
          <p:spPr>
            <a:xfrm>
              <a:off x="2681000" y="1163925"/>
              <a:ext cx="7875" cy="8700"/>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 name="Google Shape;286;p4"/>
            <p:cNvSpPr/>
            <p:nvPr/>
          </p:nvSpPr>
          <p:spPr>
            <a:xfrm>
              <a:off x="2713175" y="1264675"/>
              <a:ext cx="10450" cy="10450"/>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7" name="Google Shape;287;p4"/>
            <p:cNvSpPr/>
            <p:nvPr/>
          </p:nvSpPr>
          <p:spPr>
            <a:xfrm>
              <a:off x="2663625" y="1249875"/>
              <a:ext cx="23525" cy="20875"/>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8" name="Google Shape;288;p4"/>
            <p:cNvSpPr/>
            <p:nvPr/>
          </p:nvSpPr>
          <p:spPr>
            <a:xfrm>
              <a:off x="2814750" y="1231800"/>
              <a:ext cx="23500" cy="21175"/>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9" name="Google Shape;289;p4"/>
            <p:cNvSpPr/>
            <p:nvPr/>
          </p:nvSpPr>
          <p:spPr>
            <a:xfrm>
              <a:off x="3113525" y="1375125"/>
              <a:ext cx="22600" cy="2155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0" name="Google Shape;290;p4"/>
            <p:cNvSpPr/>
            <p:nvPr/>
          </p:nvSpPr>
          <p:spPr>
            <a:xfrm>
              <a:off x="3361900" y="880350"/>
              <a:ext cx="23500" cy="21325"/>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1" name="Google Shape;291;p4"/>
            <p:cNvSpPr/>
            <p:nvPr/>
          </p:nvSpPr>
          <p:spPr>
            <a:xfrm>
              <a:off x="3550400" y="589850"/>
              <a:ext cx="13025" cy="11750"/>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2" name="Google Shape;292;p4"/>
            <p:cNvSpPr/>
            <p:nvPr/>
          </p:nvSpPr>
          <p:spPr>
            <a:xfrm>
              <a:off x="2611525" y="679325"/>
              <a:ext cx="13100" cy="11750"/>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3" name="Google Shape;293;p4"/>
            <p:cNvSpPr/>
            <p:nvPr/>
          </p:nvSpPr>
          <p:spPr>
            <a:xfrm>
              <a:off x="2570750" y="649975"/>
              <a:ext cx="13000" cy="1215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4" name="Google Shape;294;p4"/>
            <p:cNvSpPr/>
            <p:nvPr/>
          </p:nvSpPr>
          <p:spPr>
            <a:xfrm>
              <a:off x="3485225" y="1249050"/>
              <a:ext cx="10450" cy="10425"/>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5" name="Google Shape;295;p4"/>
            <p:cNvSpPr/>
            <p:nvPr/>
          </p:nvSpPr>
          <p:spPr>
            <a:xfrm>
              <a:off x="3353225" y="1236050"/>
              <a:ext cx="10450" cy="10450"/>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6" name="Google Shape;296;p4"/>
            <p:cNvSpPr/>
            <p:nvPr/>
          </p:nvSpPr>
          <p:spPr>
            <a:xfrm>
              <a:off x="2971075" y="1280300"/>
              <a:ext cx="10450" cy="10450"/>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7" name="Google Shape;297;p4"/>
            <p:cNvSpPr/>
            <p:nvPr/>
          </p:nvSpPr>
          <p:spPr>
            <a:xfrm>
              <a:off x="3506975" y="1206650"/>
              <a:ext cx="12175" cy="12200"/>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8" name="Google Shape;298;p4"/>
            <p:cNvSpPr/>
            <p:nvPr/>
          </p:nvSpPr>
          <p:spPr>
            <a:xfrm>
              <a:off x="3465300" y="1177425"/>
              <a:ext cx="13000" cy="12125"/>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9" name="Google Shape;299;p4"/>
            <p:cNvSpPr/>
            <p:nvPr/>
          </p:nvSpPr>
          <p:spPr>
            <a:xfrm>
              <a:off x="3586875" y="511650"/>
              <a:ext cx="13025" cy="11775"/>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0" name="Google Shape;300;p4"/>
            <p:cNvSpPr/>
            <p:nvPr/>
          </p:nvSpPr>
          <p:spPr>
            <a:xfrm>
              <a:off x="2814750" y="337125"/>
              <a:ext cx="8725" cy="8700"/>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1" name="Google Shape;301;p4"/>
            <p:cNvSpPr/>
            <p:nvPr/>
          </p:nvSpPr>
          <p:spPr>
            <a:xfrm>
              <a:off x="2886875" y="274600"/>
              <a:ext cx="16500" cy="1655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2" name="Google Shape;302;p4"/>
            <p:cNvSpPr/>
            <p:nvPr/>
          </p:nvSpPr>
          <p:spPr>
            <a:xfrm>
              <a:off x="2814750" y="360550"/>
              <a:ext cx="13100" cy="11775"/>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3" name="Google Shape;303;p4"/>
            <p:cNvSpPr/>
            <p:nvPr/>
          </p:nvSpPr>
          <p:spPr>
            <a:xfrm>
              <a:off x="3173475" y="406600"/>
              <a:ext cx="5225" cy="5225"/>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4" name="Google Shape;304;p4"/>
            <p:cNvSpPr/>
            <p:nvPr/>
          </p:nvSpPr>
          <p:spPr>
            <a:xfrm>
              <a:off x="3332375" y="290225"/>
              <a:ext cx="5225" cy="5225"/>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5" name="Google Shape;305;p4"/>
            <p:cNvSpPr/>
            <p:nvPr/>
          </p:nvSpPr>
          <p:spPr>
            <a:xfrm>
              <a:off x="3252475" y="410075"/>
              <a:ext cx="7875" cy="8700"/>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6" name="Google Shape;306;p4"/>
            <p:cNvSpPr/>
            <p:nvPr/>
          </p:nvSpPr>
          <p:spPr>
            <a:xfrm>
              <a:off x="3174300" y="291125"/>
              <a:ext cx="8725" cy="7800"/>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7" name="Google Shape;307;p4"/>
            <p:cNvSpPr/>
            <p:nvPr/>
          </p:nvSpPr>
          <p:spPr>
            <a:xfrm>
              <a:off x="3251650" y="433500"/>
              <a:ext cx="13000" cy="11775"/>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8" name="Google Shape;308;p4"/>
            <p:cNvSpPr/>
            <p:nvPr/>
          </p:nvSpPr>
          <p:spPr>
            <a:xfrm>
              <a:off x="3001525" y="238075"/>
              <a:ext cx="13000" cy="11775"/>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9" name="Google Shape;309;p4"/>
            <p:cNvSpPr/>
            <p:nvPr/>
          </p:nvSpPr>
          <p:spPr>
            <a:xfrm>
              <a:off x="3329800" y="871425"/>
              <a:ext cx="13025" cy="11975"/>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0" name="Google Shape;310;p4"/>
            <p:cNvSpPr/>
            <p:nvPr/>
          </p:nvSpPr>
          <p:spPr>
            <a:xfrm>
              <a:off x="3656350" y="710775"/>
              <a:ext cx="13025" cy="1215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1" name="Google Shape;311;p4"/>
            <p:cNvSpPr/>
            <p:nvPr/>
          </p:nvSpPr>
          <p:spPr>
            <a:xfrm>
              <a:off x="3354950" y="914000"/>
              <a:ext cx="12200" cy="1215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2" name="Google Shape;312;p4"/>
            <p:cNvSpPr/>
            <p:nvPr/>
          </p:nvSpPr>
          <p:spPr>
            <a:xfrm>
              <a:off x="3649400" y="838225"/>
              <a:ext cx="13025" cy="11775"/>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13" name="Google Shape;313;p4"/>
          <p:cNvSpPr/>
          <p:nvPr/>
        </p:nvSpPr>
        <p:spPr>
          <a:xfrm>
            <a:off x="1" y="5618967"/>
            <a:ext cx="4064452" cy="1228063"/>
          </a:xfrm>
          <a:custGeom>
            <a:avLst/>
            <a:gdLst/>
            <a:ahLst/>
            <a:cxnLst/>
            <a:rect l="l" t="t" r="r" b="b"/>
            <a:pathLst>
              <a:path w="21503" h="6481" extrusionOk="0">
                <a:moveTo>
                  <a:pt x="336" y="0"/>
                </a:moveTo>
                <a:cubicBezTo>
                  <a:pt x="229" y="0"/>
                  <a:pt x="117" y="6"/>
                  <a:pt x="0" y="19"/>
                </a:cubicBezTo>
                <a:lnTo>
                  <a:pt x="0" y="6480"/>
                </a:lnTo>
                <a:lnTo>
                  <a:pt x="21503" y="6480"/>
                </a:lnTo>
                <a:cubicBezTo>
                  <a:pt x="16649" y="6480"/>
                  <a:pt x="15939" y="4158"/>
                  <a:pt x="14420" y="4158"/>
                </a:cubicBezTo>
                <a:cubicBezTo>
                  <a:pt x="13982" y="4158"/>
                  <a:pt x="13476" y="4351"/>
                  <a:pt x="12784" y="4849"/>
                </a:cubicBezTo>
                <a:cubicBezTo>
                  <a:pt x="12348" y="5162"/>
                  <a:pt x="11997" y="5285"/>
                  <a:pt x="11694" y="5285"/>
                </a:cubicBezTo>
                <a:cubicBezTo>
                  <a:pt x="10576" y="5285"/>
                  <a:pt x="10118" y="3608"/>
                  <a:pt x="8497" y="3608"/>
                </a:cubicBezTo>
                <a:cubicBezTo>
                  <a:pt x="8072" y="3608"/>
                  <a:pt x="7566" y="3724"/>
                  <a:pt x="6948" y="4015"/>
                </a:cubicBezTo>
                <a:cubicBezTo>
                  <a:pt x="6163" y="4392"/>
                  <a:pt x="5548" y="4550"/>
                  <a:pt x="5056" y="4550"/>
                </a:cubicBezTo>
                <a:cubicBezTo>
                  <a:pt x="2417" y="4550"/>
                  <a:pt x="3288" y="0"/>
                  <a:pt x="336"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14" name="Google Shape;314;p4"/>
          <p:cNvGrpSpPr/>
          <p:nvPr/>
        </p:nvGrpSpPr>
        <p:grpSpPr>
          <a:xfrm>
            <a:off x="16" y="5922825"/>
            <a:ext cx="4160466" cy="897105"/>
            <a:chOff x="1713837" y="-812307"/>
            <a:chExt cx="3128088" cy="672829"/>
          </a:xfrm>
        </p:grpSpPr>
        <p:sp>
          <p:nvSpPr>
            <p:cNvPr id="315" name="Google Shape;315;p4"/>
            <p:cNvSpPr/>
            <p:nvPr/>
          </p:nvSpPr>
          <p:spPr>
            <a:xfrm rot="5400000" flipH="1">
              <a:off x="3549448" y="-398024"/>
              <a:ext cx="35341" cy="35341"/>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6" name="Google Shape;316;p4"/>
            <p:cNvSpPr/>
            <p:nvPr/>
          </p:nvSpPr>
          <p:spPr>
            <a:xfrm rot="5400000" flipH="1">
              <a:off x="2921048" y="-568514"/>
              <a:ext cx="26379" cy="26632"/>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7" name="Google Shape;317;p4"/>
            <p:cNvSpPr/>
            <p:nvPr/>
          </p:nvSpPr>
          <p:spPr>
            <a:xfrm rot="5400000" flipH="1">
              <a:off x="4379281" y="-534653"/>
              <a:ext cx="44049" cy="47093"/>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8" name="Google Shape;318;p4"/>
            <p:cNvSpPr/>
            <p:nvPr/>
          </p:nvSpPr>
          <p:spPr>
            <a:xfrm rot="5400000" flipH="1">
              <a:off x="4558437" y="-807826"/>
              <a:ext cx="38215" cy="35341"/>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9" name="Google Shape;319;p4"/>
            <p:cNvSpPr/>
            <p:nvPr/>
          </p:nvSpPr>
          <p:spPr>
            <a:xfrm rot="5400000" flipH="1">
              <a:off x="4761098" y="-572783"/>
              <a:ext cx="82349" cy="79306"/>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0" name="Google Shape;320;p4"/>
            <p:cNvSpPr/>
            <p:nvPr/>
          </p:nvSpPr>
          <p:spPr>
            <a:xfrm rot="5400000" flipH="1">
              <a:off x="3907802" y="-168942"/>
              <a:ext cx="29423" cy="29507"/>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1" name="Google Shape;321;p4"/>
            <p:cNvSpPr/>
            <p:nvPr/>
          </p:nvSpPr>
          <p:spPr>
            <a:xfrm rot="5400000" flipH="1">
              <a:off x="2574319" y="-685866"/>
              <a:ext cx="35341" cy="35256"/>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2" name="Google Shape;322;p4"/>
            <p:cNvSpPr/>
            <p:nvPr/>
          </p:nvSpPr>
          <p:spPr>
            <a:xfrm rot="5400000" flipH="1">
              <a:off x="4408577" y="-655090"/>
              <a:ext cx="106868" cy="90212"/>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3" name="Google Shape;323;p4"/>
            <p:cNvSpPr/>
            <p:nvPr/>
          </p:nvSpPr>
          <p:spPr>
            <a:xfrm rot="5400000" flipH="1">
              <a:off x="4068146" y="-405464"/>
              <a:ext cx="79221" cy="70597"/>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4" name="Google Shape;324;p4"/>
            <p:cNvSpPr/>
            <p:nvPr/>
          </p:nvSpPr>
          <p:spPr>
            <a:xfrm rot="5400000" flipH="1">
              <a:off x="2584845" y="-558326"/>
              <a:ext cx="79306" cy="70851"/>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5" name="Google Shape;325;p4"/>
            <p:cNvSpPr/>
            <p:nvPr/>
          </p:nvSpPr>
          <p:spPr>
            <a:xfrm rot="5400000" flipH="1">
              <a:off x="2061877" y="-696181"/>
              <a:ext cx="26632" cy="29423"/>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6" name="Google Shape;326;p4"/>
            <p:cNvSpPr/>
            <p:nvPr/>
          </p:nvSpPr>
          <p:spPr>
            <a:xfrm rot="5400000" flipH="1">
              <a:off x="1713837" y="-812307"/>
              <a:ext cx="35341" cy="35341"/>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7" name="Google Shape;327;p4"/>
            <p:cNvSpPr/>
            <p:nvPr/>
          </p:nvSpPr>
          <p:spPr>
            <a:xfrm rot="5400000" flipH="1">
              <a:off x="1724152" y="-684471"/>
              <a:ext cx="79559" cy="70597"/>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8" name="Google Shape;328;p4"/>
            <p:cNvSpPr/>
            <p:nvPr/>
          </p:nvSpPr>
          <p:spPr>
            <a:xfrm rot="5400000" flipH="1">
              <a:off x="3686753" y="-475216"/>
              <a:ext cx="44303" cy="39737"/>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9" name="Google Shape;329;p4"/>
            <p:cNvSpPr/>
            <p:nvPr/>
          </p:nvSpPr>
          <p:spPr>
            <a:xfrm rot="5400000" flipH="1">
              <a:off x="3785504" y="-337826"/>
              <a:ext cx="43965" cy="4109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30" name="Google Shape;330;p4"/>
          <p:cNvGrpSpPr/>
          <p:nvPr/>
        </p:nvGrpSpPr>
        <p:grpSpPr>
          <a:xfrm>
            <a:off x="52805" y="-13"/>
            <a:ext cx="4359730" cy="1684073"/>
            <a:chOff x="1766764" y="-4125385"/>
            <a:chExt cx="3277907" cy="1263055"/>
          </a:xfrm>
        </p:grpSpPr>
        <p:sp>
          <p:nvSpPr>
            <p:cNvPr id="331" name="Google Shape;331;p4"/>
            <p:cNvSpPr/>
            <p:nvPr/>
          </p:nvSpPr>
          <p:spPr>
            <a:xfrm rot="5400000" flipH="1">
              <a:off x="3734649" y="-3464435"/>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2" name="Google Shape;332;p4"/>
            <p:cNvSpPr/>
            <p:nvPr/>
          </p:nvSpPr>
          <p:spPr>
            <a:xfrm rot="5400000" flipH="1">
              <a:off x="3972439" y="-3543867"/>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3" name="Google Shape;333;p4"/>
            <p:cNvSpPr/>
            <p:nvPr/>
          </p:nvSpPr>
          <p:spPr>
            <a:xfrm rot="5400000" flipH="1">
              <a:off x="3457037" y="-3941748"/>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 name="Google Shape;334;p4"/>
            <p:cNvSpPr/>
            <p:nvPr/>
          </p:nvSpPr>
          <p:spPr>
            <a:xfrm rot="5400000" flipH="1">
              <a:off x="3078095" y="-4068062"/>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 name="Google Shape;335;p4"/>
            <p:cNvSpPr/>
            <p:nvPr/>
          </p:nvSpPr>
          <p:spPr>
            <a:xfrm rot="5400000" flipH="1">
              <a:off x="2818238" y="-3852170"/>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 name="Google Shape;336;p4"/>
            <p:cNvSpPr/>
            <p:nvPr/>
          </p:nvSpPr>
          <p:spPr>
            <a:xfrm rot="5400000" flipH="1">
              <a:off x="3229308" y="-3026817"/>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 name="Google Shape;337;p4"/>
            <p:cNvSpPr/>
            <p:nvPr/>
          </p:nvSpPr>
          <p:spPr>
            <a:xfrm rot="5400000" flipH="1">
              <a:off x="2706594" y="-4125385"/>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8" name="Google Shape;338;p4"/>
            <p:cNvSpPr/>
            <p:nvPr/>
          </p:nvSpPr>
          <p:spPr>
            <a:xfrm rot="5400000" flipH="1">
              <a:off x="4012007" y="-4076855"/>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 name="Google Shape;339;p4"/>
            <p:cNvSpPr/>
            <p:nvPr/>
          </p:nvSpPr>
          <p:spPr>
            <a:xfrm rot="5400000" flipH="1">
              <a:off x="4369051" y="-3485107"/>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 name="Google Shape;340;p4"/>
            <p:cNvSpPr/>
            <p:nvPr/>
          </p:nvSpPr>
          <p:spPr>
            <a:xfrm rot="5400000" flipH="1">
              <a:off x="4346942" y="-376254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 name="Google Shape;341;p4"/>
            <p:cNvSpPr/>
            <p:nvPr/>
          </p:nvSpPr>
          <p:spPr>
            <a:xfrm rot="5400000" flipH="1">
              <a:off x="4531974" y="-403297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 name="Google Shape;342;p4"/>
            <p:cNvSpPr/>
            <p:nvPr/>
          </p:nvSpPr>
          <p:spPr>
            <a:xfrm rot="5400000" flipH="1">
              <a:off x="4668645" y="-3229477"/>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 name="Google Shape;343;p4"/>
            <p:cNvSpPr/>
            <p:nvPr/>
          </p:nvSpPr>
          <p:spPr>
            <a:xfrm rot="5400000" flipH="1">
              <a:off x="4698194" y="-3352874"/>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 name="Google Shape;344;p4"/>
            <p:cNvSpPr/>
            <p:nvPr/>
          </p:nvSpPr>
          <p:spPr>
            <a:xfrm rot="5400000" flipH="1">
              <a:off x="4042064" y="-3732197"/>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 name="Google Shape;345;p4"/>
            <p:cNvSpPr/>
            <p:nvPr/>
          </p:nvSpPr>
          <p:spPr>
            <a:xfrm rot="5400000" flipH="1">
              <a:off x="2973130" y="-3046686"/>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 name="Google Shape;346;p4"/>
            <p:cNvSpPr/>
            <p:nvPr/>
          </p:nvSpPr>
          <p:spPr>
            <a:xfrm rot="5400000" flipH="1">
              <a:off x="3989475" y="-3650270"/>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 name="Google Shape;347;p4"/>
            <p:cNvSpPr/>
            <p:nvPr/>
          </p:nvSpPr>
          <p:spPr>
            <a:xfrm rot="5400000" flipH="1">
              <a:off x="1766721" y="-3423260"/>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 name="Google Shape;348;p4"/>
            <p:cNvSpPr/>
            <p:nvPr/>
          </p:nvSpPr>
          <p:spPr>
            <a:xfrm rot="5400000" flipH="1">
              <a:off x="1810644" y="-2976892"/>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9" name="Google Shape;349;p4"/>
            <p:cNvSpPr/>
            <p:nvPr/>
          </p:nvSpPr>
          <p:spPr>
            <a:xfrm rot="5400000" flipH="1">
              <a:off x="1904195" y="-350273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0" name="Google Shape;350;p4"/>
            <p:cNvSpPr/>
            <p:nvPr/>
          </p:nvSpPr>
          <p:spPr>
            <a:xfrm rot="5400000" flipH="1">
              <a:off x="2001763" y="-3363062"/>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 name="Google Shape;351;p4"/>
            <p:cNvSpPr/>
            <p:nvPr/>
          </p:nvSpPr>
          <p:spPr>
            <a:xfrm rot="5400000" flipH="1">
              <a:off x="4253897" y="-3773667"/>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 name="Google Shape;352;p4"/>
            <p:cNvSpPr/>
            <p:nvPr/>
          </p:nvSpPr>
          <p:spPr>
            <a:xfrm rot="5400000" flipH="1">
              <a:off x="5027000" y="-2888709"/>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 name="Google Shape;353;p4"/>
            <p:cNvSpPr/>
            <p:nvPr/>
          </p:nvSpPr>
          <p:spPr>
            <a:xfrm rot="5400000" flipH="1">
              <a:off x="3036836" y="-290460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 name="Google Shape;354;p4"/>
            <p:cNvSpPr/>
            <p:nvPr/>
          </p:nvSpPr>
          <p:spPr>
            <a:xfrm rot="5400000" flipH="1">
              <a:off x="3579842" y="-4009259"/>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 name="Google Shape;355;p4"/>
            <p:cNvSpPr/>
            <p:nvPr/>
          </p:nvSpPr>
          <p:spPr>
            <a:xfrm rot="5400000" flipH="1">
              <a:off x="2893951" y="-2988559"/>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 name="Google Shape;356;p4"/>
            <p:cNvSpPr/>
            <p:nvPr/>
          </p:nvSpPr>
          <p:spPr>
            <a:xfrm rot="5400000" flipH="1">
              <a:off x="3149453" y="-3985121"/>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57" name="Google Shape;357;p4"/>
          <p:cNvGrpSpPr/>
          <p:nvPr/>
        </p:nvGrpSpPr>
        <p:grpSpPr>
          <a:xfrm>
            <a:off x="6950419" y="2"/>
            <a:ext cx="5211434" cy="2028689"/>
            <a:chOff x="1302767" y="-2641999"/>
            <a:chExt cx="3918269" cy="1521517"/>
          </a:xfrm>
        </p:grpSpPr>
        <p:sp>
          <p:nvSpPr>
            <p:cNvPr id="358" name="Google Shape;358;p4"/>
            <p:cNvSpPr/>
            <p:nvPr/>
          </p:nvSpPr>
          <p:spPr>
            <a:xfrm rot="5400000" flipH="1">
              <a:off x="4768538" y="-1966464"/>
              <a:ext cx="61635" cy="6163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9" name="Google Shape;359;p4"/>
            <p:cNvSpPr/>
            <p:nvPr/>
          </p:nvSpPr>
          <p:spPr>
            <a:xfrm rot="5400000" flipH="1">
              <a:off x="4571627" y="-1176537"/>
              <a:ext cx="26632" cy="26632"/>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0" name="Google Shape;360;p4"/>
            <p:cNvSpPr/>
            <p:nvPr/>
          </p:nvSpPr>
          <p:spPr>
            <a:xfrm rot="5400000" flipH="1">
              <a:off x="1784814" y="-1196025"/>
              <a:ext cx="79475" cy="71612"/>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 name="Google Shape;361;p4"/>
            <p:cNvSpPr/>
            <p:nvPr/>
          </p:nvSpPr>
          <p:spPr>
            <a:xfrm rot="5400000" flipH="1">
              <a:off x="1300991" y="-2205565"/>
              <a:ext cx="76431" cy="7288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 name="Google Shape;362;p4"/>
            <p:cNvSpPr/>
            <p:nvPr/>
          </p:nvSpPr>
          <p:spPr>
            <a:xfrm rot="5400000" flipH="1">
              <a:off x="1660995" y="-1684499"/>
              <a:ext cx="35341" cy="35341"/>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 name="Google Shape;363;p4"/>
            <p:cNvSpPr/>
            <p:nvPr/>
          </p:nvSpPr>
          <p:spPr>
            <a:xfrm rot="5400000" flipH="1">
              <a:off x="4856594" y="-1149947"/>
              <a:ext cx="29507" cy="29423"/>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 name="Google Shape;364;p4"/>
            <p:cNvSpPr/>
            <p:nvPr/>
          </p:nvSpPr>
          <p:spPr>
            <a:xfrm rot="5400000" flipH="1">
              <a:off x="5041626" y="-1420288"/>
              <a:ext cx="55801" cy="5597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 name="Google Shape;365;p4"/>
            <p:cNvSpPr/>
            <p:nvPr/>
          </p:nvSpPr>
          <p:spPr>
            <a:xfrm rot="5400000" flipH="1">
              <a:off x="4764776" y="-1162545"/>
              <a:ext cx="44303" cy="39822"/>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 name="Google Shape;366;p4"/>
            <p:cNvSpPr/>
            <p:nvPr/>
          </p:nvSpPr>
          <p:spPr>
            <a:xfrm rot="5400000" flipH="1">
              <a:off x="4633431" y="-2351325"/>
              <a:ext cx="17670" cy="17670"/>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 name="Google Shape;367;p4"/>
            <p:cNvSpPr/>
            <p:nvPr/>
          </p:nvSpPr>
          <p:spPr>
            <a:xfrm rot="5400000" flipH="1">
              <a:off x="4611322" y="-2628852"/>
              <a:ext cx="26632" cy="29423"/>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 name="Google Shape;368;p4"/>
            <p:cNvSpPr/>
            <p:nvPr/>
          </p:nvSpPr>
          <p:spPr>
            <a:xfrm rot="5400000" flipH="1">
              <a:off x="5013683" y="-2364387"/>
              <a:ext cx="29507" cy="26379"/>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 name="Google Shape;369;p4"/>
            <p:cNvSpPr/>
            <p:nvPr/>
          </p:nvSpPr>
          <p:spPr>
            <a:xfrm rot="5400000" flipH="1">
              <a:off x="4518235" y="-2639928"/>
              <a:ext cx="43965" cy="39822"/>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 name="Google Shape;370;p4"/>
            <p:cNvSpPr/>
            <p:nvPr/>
          </p:nvSpPr>
          <p:spPr>
            <a:xfrm rot="5400000" flipH="1">
              <a:off x="5179143" y="-1794030"/>
              <a:ext cx="43965" cy="39822"/>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3334241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920"/>
        <p:cNvGrpSpPr/>
        <p:nvPr/>
      </p:nvGrpSpPr>
      <p:grpSpPr>
        <a:xfrm>
          <a:off x="0" y="0"/>
          <a:ext cx="0" cy="0"/>
          <a:chOff x="0" y="0"/>
          <a:chExt cx="0" cy="0"/>
        </a:xfrm>
      </p:grpSpPr>
      <p:grpSp>
        <p:nvGrpSpPr>
          <p:cNvPr id="2921" name="Google Shape;2921;p29"/>
          <p:cNvGrpSpPr/>
          <p:nvPr/>
        </p:nvGrpSpPr>
        <p:grpSpPr>
          <a:xfrm flipH="1">
            <a:off x="14" y="4532736"/>
            <a:ext cx="5229294" cy="2322053"/>
            <a:chOff x="1076310" y="3270752"/>
            <a:chExt cx="3931697" cy="1741540"/>
          </a:xfrm>
        </p:grpSpPr>
        <p:sp>
          <p:nvSpPr>
            <p:cNvPr id="2922" name="Google Shape;2922;p29"/>
            <p:cNvSpPr/>
            <p:nvPr/>
          </p:nvSpPr>
          <p:spPr>
            <a:xfrm>
              <a:off x="3402350" y="3871800"/>
              <a:ext cx="1605658" cy="1140492"/>
            </a:xfrm>
            <a:custGeom>
              <a:avLst/>
              <a:gdLst/>
              <a:ahLst/>
              <a:cxnLst/>
              <a:rect l="l" t="t" r="r" b="b"/>
              <a:pathLst>
                <a:path w="19872" h="14115" extrusionOk="0">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2923" name="Google Shape;2923;p29"/>
            <p:cNvGrpSpPr/>
            <p:nvPr/>
          </p:nvGrpSpPr>
          <p:grpSpPr>
            <a:xfrm rot="-5400000">
              <a:off x="2177753" y="2169309"/>
              <a:ext cx="1715384" cy="3918269"/>
              <a:chOff x="10706378" y="539509"/>
              <a:chExt cx="1715384" cy="3918269"/>
            </a:xfrm>
          </p:grpSpPr>
          <p:sp>
            <p:nvSpPr>
              <p:cNvPr id="2924" name="Google Shape;2924;p29"/>
              <p:cNvSpPr/>
              <p:nvPr/>
            </p:nvSpPr>
            <p:spPr>
              <a:xfrm rot="10800000" flipH="1">
                <a:off x="10962050" y="4005280"/>
                <a:ext cx="61635" cy="6163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25" name="Google Shape;2925;p29"/>
              <p:cNvSpPr/>
              <p:nvPr/>
            </p:nvSpPr>
            <p:spPr>
              <a:xfrm rot="10800000" flipH="1">
                <a:off x="12057532" y="2466178"/>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26" name="Google Shape;2926;p29"/>
              <p:cNvSpPr/>
              <p:nvPr/>
            </p:nvSpPr>
            <p:spPr>
              <a:xfrm rot="10800000" flipH="1">
                <a:off x="12242691" y="3905345"/>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27" name="Google Shape;2927;p29"/>
              <p:cNvSpPr/>
              <p:nvPr/>
            </p:nvSpPr>
            <p:spPr>
              <a:xfrm rot="10800000" flipH="1">
                <a:off x="12313119" y="3942123"/>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28" name="Google Shape;2928;p29"/>
              <p:cNvSpPr/>
              <p:nvPr/>
            </p:nvSpPr>
            <p:spPr>
              <a:xfrm rot="10800000" flipH="1">
                <a:off x="11188130" y="539509"/>
                <a:ext cx="76431" cy="7288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29" name="Google Shape;2929;p29"/>
              <p:cNvSpPr/>
              <p:nvPr/>
            </p:nvSpPr>
            <p:spPr>
              <a:xfrm rot="10800000" flipH="1">
                <a:off x="12028109" y="2213550"/>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30" name="Google Shape;2930;p29"/>
              <p:cNvSpPr/>
              <p:nvPr/>
            </p:nvSpPr>
            <p:spPr>
              <a:xfrm rot="10800000" flipH="1">
                <a:off x="11998771" y="1047386"/>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31" name="Google Shape;2931;p29"/>
              <p:cNvSpPr/>
              <p:nvPr/>
            </p:nvSpPr>
            <p:spPr>
              <a:xfrm rot="10800000" flipH="1">
                <a:off x="10706378" y="897737"/>
                <a:ext cx="35341" cy="35341"/>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32" name="Google Shape;2932;p29"/>
              <p:cNvSpPr/>
              <p:nvPr/>
            </p:nvSpPr>
            <p:spPr>
              <a:xfrm rot="10800000" flipH="1">
                <a:off x="12377798" y="1239985"/>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33" name="Google Shape;2933;p29"/>
              <p:cNvSpPr/>
              <p:nvPr/>
            </p:nvSpPr>
            <p:spPr>
              <a:xfrm rot="10800000" flipH="1">
                <a:off x="11390875" y="3870173"/>
                <a:ext cx="17670" cy="17670"/>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34" name="Google Shape;2934;p29"/>
              <p:cNvSpPr/>
              <p:nvPr/>
            </p:nvSpPr>
            <p:spPr>
              <a:xfrm rot="10800000" flipH="1">
                <a:off x="11928258" y="4263742"/>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35" name="Google Shape;2935;p29"/>
              <p:cNvSpPr/>
              <p:nvPr/>
            </p:nvSpPr>
            <p:spPr>
              <a:xfrm rot="10800000" flipH="1">
                <a:off x="11658045" y="3846669"/>
                <a:ext cx="26632" cy="29423"/>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36" name="Google Shape;2936;p29"/>
              <p:cNvSpPr/>
              <p:nvPr/>
            </p:nvSpPr>
            <p:spPr>
              <a:xfrm rot="10800000" flipH="1">
                <a:off x="11393665" y="4251990"/>
                <a:ext cx="29507" cy="26379"/>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37" name="Google Shape;2937;p29"/>
              <p:cNvSpPr/>
              <p:nvPr/>
            </p:nvSpPr>
            <p:spPr>
              <a:xfrm rot="10800000" flipH="1">
                <a:off x="11655255" y="3757049"/>
                <a:ext cx="43965" cy="39822"/>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38" name="Google Shape;2938;p29"/>
              <p:cNvSpPr/>
              <p:nvPr/>
            </p:nvSpPr>
            <p:spPr>
              <a:xfrm rot="10800000" flipH="1">
                <a:off x="10809357" y="4417957"/>
                <a:ext cx="43965" cy="39822"/>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39" name="Google Shape;2939;p29"/>
              <p:cNvSpPr/>
              <p:nvPr/>
            </p:nvSpPr>
            <p:spPr>
              <a:xfrm rot="10800000" flipH="1">
                <a:off x="11919550" y="227535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40" name="Google Shape;2940;p29"/>
              <p:cNvSpPr/>
              <p:nvPr/>
            </p:nvSpPr>
            <p:spPr>
              <a:xfrm rot="10800000" flipH="1">
                <a:off x="12004605" y="2130778"/>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2941" name="Google Shape;2941;p29"/>
          <p:cNvSpPr/>
          <p:nvPr/>
        </p:nvSpPr>
        <p:spPr>
          <a:xfrm flipH="1">
            <a:off x="9547774" y="1"/>
            <a:ext cx="2614064" cy="1752377"/>
          </a:xfrm>
          <a:custGeom>
            <a:avLst/>
            <a:gdLst/>
            <a:ahLst/>
            <a:cxnLst/>
            <a:rect l="l" t="t" r="r" b="b"/>
            <a:pathLst>
              <a:path w="25325" h="16935" extrusionOk="0">
                <a:moveTo>
                  <a:pt x="1" y="0"/>
                </a:moveTo>
                <a:lnTo>
                  <a:pt x="1" y="16536"/>
                </a:lnTo>
                <a:cubicBezTo>
                  <a:pt x="809" y="16817"/>
                  <a:pt x="1503" y="16935"/>
                  <a:pt x="2110" y="16935"/>
                </a:cubicBezTo>
                <a:cubicBezTo>
                  <a:pt x="5299" y="16935"/>
                  <a:pt x="6085" y="13681"/>
                  <a:pt x="8364" y="13681"/>
                </a:cubicBezTo>
                <a:cubicBezTo>
                  <a:pt x="8710" y="13681"/>
                  <a:pt x="9091" y="13756"/>
                  <a:pt x="9519" y="13929"/>
                </a:cubicBezTo>
                <a:cubicBezTo>
                  <a:pt x="10552" y="14339"/>
                  <a:pt x="11392" y="14518"/>
                  <a:pt x="12083" y="14518"/>
                </a:cubicBezTo>
                <a:cubicBezTo>
                  <a:pt x="16729" y="14518"/>
                  <a:pt x="14586" y="6431"/>
                  <a:pt x="18874" y="6431"/>
                </a:cubicBezTo>
                <a:cubicBezTo>
                  <a:pt x="19024" y="6431"/>
                  <a:pt x="19183" y="6441"/>
                  <a:pt x="19349" y="6462"/>
                </a:cubicBezTo>
                <a:cubicBezTo>
                  <a:pt x="19633" y="6495"/>
                  <a:pt x="19899" y="6510"/>
                  <a:pt x="20148" y="6510"/>
                </a:cubicBezTo>
                <a:cubicBezTo>
                  <a:pt x="24889" y="6510"/>
                  <a:pt x="23476" y="824"/>
                  <a:pt x="25325"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942" name="Google Shape;2942;p29"/>
          <p:cNvGrpSpPr/>
          <p:nvPr/>
        </p:nvGrpSpPr>
        <p:grpSpPr>
          <a:xfrm rot="-5400000">
            <a:off x="9136623" y="1345304"/>
            <a:ext cx="4370543" cy="1679907"/>
            <a:chOff x="1766764" y="-4125385"/>
            <a:chExt cx="3277907" cy="1263055"/>
          </a:xfrm>
        </p:grpSpPr>
        <p:sp>
          <p:nvSpPr>
            <p:cNvPr id="2943" name="Google Shape;2943;p29"/>
            <p:cNvSpPr/>
            <p:nvPr/>
          </p:nvSpPr>
          <p:spPr>
            <a:xfrm rot="5400000" flipH="1">
              <a:off x="3734649" y="-3464435"/>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44" name="Google Shape;2944;p29"/>
            <p:cNvSpPr/>
            <p:nvPr/>
          </p:nvSpPr>
          <p:spPr>
            <a:xfrm rot="5400000" flipH="1">
              <a:off x="3972439" y="-3543867"/>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45" name="Google Shape;2945;p29"/>
            <p:cNvSpPr/>
            <p:nvPr/>
          </p:nvSpPr>
          <p:spPr>
            <a:xfrm rot="5400000" flipH="1">
              <a:off x="3457037" y="-3941748"/>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46" name="Google Shape;2946;p29"/>
            <p:cNvSpPr/>
            <p:nvPr/>
          </p:nvSpPr>
          <p:spPr>
            <a:xfrm rot="5400000" flipH="1">
              <a:off x="3078095" y="-4068062"/>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47" name="Google Shape;2947;p29"/>
            <p:cNvSpPr/>
            <p:nvPr/>
          </p:nvSpPr>
          <p:spPr>
            <a:xfrm rot="5400000" flipH="1">
              <a:off x="2818238" y="-3852170"/>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48" name="Google Shape;2948;p29"/>
            <p:cNvSpPr/>
            <p:nvPr/>
          </p:nvSpPr>
          <p:spPr>
            <a:xfrm rot="5400000" flipH="1">
              <a:off x="3229308" y="-3026817"/>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49" name="Google Shape;2949;p29"/>
            <p:cNvSpPr/>
            <p:nvPr/>
          </p:nvSpPr>
          <p:spPr>
            <a:xfrm rot="5400000" flipH="1">
              <a:off x="2706594" y="-4125385"/>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50" name="Google Shape;2950;p29"/>
            <p:cNvSpPr/>
            <p:nvPr/>
          </p:nvSpPr>
          <p:spPr>
            <a:xfrm rot="5400000" flipH="1">
              <a:off x="4012007" y="-4076855"/>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51" name="Google Shape;2951;p29"/>
            <p:cNvSpPr/>
            <p:nvPr/>
          </p:nvSpPr>
          <p:spPr>
            <a:xfrm rot="5400000" flipH="1">
              <a:off x="4369051" y="-3485107"/>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52" name="Google Shape;2952;p29"/>
            <p:cNvSpPr/>
            <p:nvPr/>
          </p:nvSpPr>
          <p:spPr>
            <a:xfrm rot="5400000" flipH="1">
              <a:off x="4346942" y="-376254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53" name="Google Shape;2953;p29"/>
            <p:cNvSpPr/>
            <p:nvPr/>
          </p:nvSpPr>
          <p:spPr>
            <a:xfrm rot="5400000" flipH="1">
              <a:off x="4531974" y="-403297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54" name="Google Shape;2954;p29"/>
            <p:cNvSpPr/>
            <p:nvPr/>
          </p:nvSpPr>
          <p:spPr>
            <a:xfrm rot="5400000" flipH="1">
              <a:off x="4668645" y="-3229477"/>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55" name="Google Shape;2955;p29"/>
            <p:cNvSpPr/>
            <p:nvPr/>
          </p:nvSpPr>
          <p:spPr>
            <a:xfrm rot="5400000" flipH="1">
              <a:off x="4698194" y="-3352874"/>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56" name="Google Shape;2956;p29"/>
            <p:cNvSpPr/>
            <p:nvPr/>
          </p:nvSpPr>
          <p:spPr>
            <a:xfrm rot="5400000" flipH="1">
              <a:off x="4042064" y="-3732197"/>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57" name="Google Shape;2957;p29"/>
            <p:cNvSpPr/>
            <p:nvPr/>
          </p:nvSpPr>
          <p:spPr>
            <a:xfrm rot="5400000" flipH="1">
              <a:off x="2973130" y="-3046686"/>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58" name="Google Shape;2958;p29"/>
            <p:cNvSpPr/>
            <p:nvPr/>
          </p:nvSpPr>
          <p:spPr>
            <a:xfrm rot="5400000" flipH="1">
              <a:off x="3989475" y="-3650270"/>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59" name="Google Shape;2959;p29"/>
            <p:cNvSpPr/>
            <p:nvPr/>
          </p:nvSpPr>
          <p:spPr>
            <a:xfrm rot="5400000" flipH="1">
              <a:off x="1766721" y="-3423260"/>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60" name="Google Shape;2960;p29"/>
            <p:cNvSpPr/>
            <p:nvPr/>
          </p:nvSpPr>
          <p:spPr>
            <a:xfrm rot="5400000" flipH="1">
              <a:off x="1810644" y="-2976892"/>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61" name="Google Shape;2961;p29"/>
            <p:cNvSpPr/>
            <p:nvPr/>
          </p:nvSpPr>
          <p:spPr>
            <a:xfrm rot="5400000" flipH="1">
              <a:off x="1904195" y="-350273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62" name="Google Shape;2962;p29"/>
            <p:cNvSpPr/>
            <p:nvPr/>
          </p:nvSpPr>
          <p:spPr>
            <a:xfrm rot="5400000" flipH="1">
              <a:off x="2001763" y="-3363062"/>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63" name="Google Shape;2963;p29"/>
            <p:cNvSpPr/>
            <p:nvPr/>
          </p:nvSpPr>
          <p:spPr>
            <a:xfrm rot="5400000" flipH="1">
              <a:off x="4253897" y="-3773667"/>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64" name="Google Shape;2964;p29"/>
            <p:cNvSpPr/>
            <p:nvPr/>
          </p:nvSpPr>
          <p:spPr>
            <a:xfrm rot="5400000" flipH="1">
              <a:off x="5027000" y="-2888709"/>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65" name="Google Shape;2965;p29"/>
            <p:cNvSpPr/>
            <p:nvPr/>
          </p:nvSpPr>
          <p:spPr>
            <a:xfrm rot="5400000" flipH="1">
              <a:off x="3036836" y="-290460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66" name="Google Shape;2966;p29"/>
            <p:cNvSpPr/>
            <p:nvPr/>
          </p:nvSpPr>
          <p:spPr>
            <a:xfrm rot="5400000" flipH="1">
              <a:off x="3579842" y="-4009259"/>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67" name="Google Shape;2967;p29"/>
            <p:cNvSpPr/>
            <p:nvPr/>
          </p:nvSpPr>
          <p:spPr>
            <a:xfrm rot="5400000" flipH="1">
              <a:off x="2893951" y="-2988559"/>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68" name="Google Shape;2968;p29"/>
            <p:cNvSpPr/>
            <p:nvPr/>
          </p:nvSpPr>
          <p:spPr>
            <a:xfrm rot="5400000" flipH="1">
              <a:off x="3149453" y="-3985121"/>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969" name="Google Shape;2969;p29"/>
          <p:cNvGrpSpPr/>
          <p:nvPr/>
        </p:nvGrpSpPr>
        <p:grpSpPr>
          <a:xfrm>
            <a:off x="52805" y="-13"/>
            <a:ext cx="4359730" cy="1684073"/>
            <a:chOff x="1766764" y="-4125385"/>
            <a:chExt cx="3277907" cy="1263055"/>
          </a:xfrm>
        </p:grpSpPr>
        <p:sp>
          <p:nvSpPr>
            <p:cNvPr id="2970" name="Google Shape;2970;p29"/>
            <p:cNvSpPr/>
            <p:nvPr/>
          </p:nvSpPr>
          <p:spPr>
            <a:xfrm rot="5400000" flipH="1">
              <a:off x="3734649" y="-3464435"/>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71" name="Google Shape;2971;p29"/>
            <p:cNvSpPr/>
            <p:nvPr/>
          </p:nvSpPr>
          <p:spPr>
            <a:xfrm rot="5400000" flipH="1">
              <a:off x="3972439" y="-3543867"/>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72" name="Google Shape;2972;p29"/>
            <p:cNvSpPr/>
            <p:nvPr/>
          </p:nvSpPr>
          <p:spPr>
            <a:xfrm rot="5400000" flipH="1">
              <a:off x="3457037" y="-3941748"/>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73" name="Google Shape;2973;p29"/>
            <p:cNvSpPr/>
            <p:nvPr/>
          </p:nvSpPr>
          <p:spPr>
            <a:xfrm rot="5400000" flipH="1">
              <a:off x="3078095" y="-4068062"/>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74" name="Google Shape;2974;p29"/>
            <p:cNvSpPr/>
            <p:nvPr/>
          </p:nvSpPr>
          <p:spPr>
            <a:xfrm rot="5400000" flipH="1">
              <a:off x="2818238" y="-3852170"/>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75" name="Google Shape;2975;p29"/>
            <p:cNvSpPr/>
            <p:nvPr/>
          </p:nvSpPr>
          <p:spPr>
            <a:xfrm rot="5400000" flipH="1">
              <a:off x="3229308" y="-3026817"/>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76" name="Google Shape;2976;p29"/>
            <p:cNvSpPr/>
            <p:nvPr/>
          </p:nvSpPr>
          <p:spPr>
            <a:xfrm rot="5400000" flipH="1">
              <a:off x="2706594" y="-4125385"/>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77" name="Google Shape;2977;p29"/>
            <p:cNvSpPr/>
            <p:nvPr/>
          </p:nvSpPr>
          <p:spPr>
            <a:xfrm rot="5400000" flipH="1">
              <a:off x="4012007" y="-4076855"/>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78" name="Google Shape;2978;p29"/>
            <p:cNvSpPr/>
            <p:nvPr/>
          </p:nvSpPr>
          <p:spPr>
            <a:xfrm rot="5400000" flipH="1">
              <a:off x="4369051" y="-3485107"/>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79" name="Google Shape;2979;p29"/>
            <p:cNvSpPr/>
            <p:nvPr/>
          </p:nvSpPr>
          <p:spPr>
            <a:xfrm rot="5400000" flipH="1">
              <a:off x="4346942" y="-376254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80" name="Google Shape;2980;p29"/>
            <p:cNvSpPr/>
            <p:nvPr/>
          </p:nvSpPr>
          <p:spPr>
            <a:xfrm rot="5400000" flipH="1">
              <a:off x="4531974" y="-403297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81" name="Google Shape;2981;p29"/>
            <p:cNvSpPr/>
            <p:nvPr/>
          </p:nvSpPr>
          <p:spPr>
            <a:xfrm rot="5400000" flipH="1">
              <a:off x="4668645" y="-3229477"/>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82" name="Google Shape;2982;p29"/>
            <p:cNvSpPr/>
            <p:nvPr/>
          </p:nvSpPr>
          <p:spPr>
            <a:xfrm rot="5400000" flipH="1">
              <a:off x="4698194" y="-3352874"/>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83" name="Google Shape;2983;p29"/>
            <p:cNvSpPr/>
            <p:nvPr/>
          </p:nvSpPr>
          <p:spPr>
            <a:xfrm rot="5400000" flipH="1">
              <a:off x="4042064" y="-3732197"/>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84" name="Google Shape;2984;p29"/>
            <p:cNvSpPr/>
            <p:nvPr/>
          </p:nvSpPr>
          <p:spPr>
            <a:xfrm rot="5400000" flipH="1">
              <a:off x="2973130" y="-3046686"/>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85" name="Google Shape;2985;p29"/>
            <p:cNvSpPr/>
            <p:nvPr/>
          </p:nvSpPr>
          <p:spPr>
            <a:xfrm rot="5400000" flipH="1">
              <a:off x="3989475" y="-3650270"/>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86" name="Google Shape;2986;p29"/>
            <p:cNvSpPr/>
            <p:nvPr/>
          </p:nvSpPr>
          <p:spPr>
            <a:xfrm rot="5400000" flipH="1">
              <a:off x="1766721" y="-3423260"/>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87" name="Google Shape;2987;p29"/>
            <p:cNvSpPr/>
            <p:nvPr/>
          </p:nvSpPr>
          <p:spPr>
            <a:xfrm rot="5400000" flipH="1">
              <a:off x="1810644" y="-2976892"/>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88" name="Google Shape;2988;p29"/>
            <p:cNvSpPr/>
            <p:nvPr/>
          </p:nvSpPr>
          <p:spPr>
            <a:xfrm rot="5400000" flipH="1">
              <a:off x="1904195" y="-350273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89" name="Google Shape;2989;p29"/>
            <p:cNvSpPr/>
            <p:nvPr/>
          </p:nvSpPr>
          <p:spPr>
            <a:xfrm rot="5400000" flipH="1">
              <a:off x="2001763" y="-3363062"/>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90" name="Google Shape;2990;p29"/>
            <p:cNvSpPr/>
            <p:nvPr/>
          </p:nvSpPr>
          <p:spPr>
            <a:xfrm rot="5400000" flipH="1">
              <a:off x="4253897" y="-3773667"/>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91" name="Google Shape;2991;p29"/>
            <p:cNvSpPr/>
            <p:nvPr/>
          </p:nvSpPr>
          <p:spPr>
            <a:xfrm rot="5400000" flipH="1">
              <a:off x="5027000" y="-2888709"/>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92" name="Google Shape;2992;p29"/>
            <p:cNvSpPr/>
            <p:nvPr/>
          </p:nvSpPr>
          <p:spPr>
            <a:xfrm rot="5400000" flipH="1">
              <a:off x="3036836" y="-290460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93" name="Google Shape;2993;p29"/>
            <p:cNvSpPr/>
            <p:nvPr/>
          </p:nvSpPr>
          <p:spPr>
            <a:xfrm rot="5400000" flipH="1">
              <a:off x="3579842" y="-4009259"/>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94" name="Google Shape;2994;p29"/>
            <p:cNvSpPr/>
            <p:nvPr/>
          </p:nvSpPr>
          <p:spPr>
            <a:xfrm rot="5400000" flipH="1">
              <a:off x="2893951" y="-2988559"/>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95" name="Google Shape;2995;p29"/>
            <p:cNvSpPr/>
            <p:nvPr/>
          </p:nvSpPr>
          <p:spPr>
            <a:xfrm rot="5400000" flipH="1">
              <a:off x="3149453" y="-3985121"/>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3622622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ain point">
  <p:cSld name="1_Main point">
    <p:bg>
      <p:bgPr>
        <a:solidFill>
          <a:schemeClr val="lt1"/>
        </a:solidFill>
        <a:effectLst/>
      </p:bgPr>
    </p:bg>
    <p:spTree>
      <p:nvGrpSpPr>
        <p:cNvPr id="1" name="Shape 242"/>
        <p:cNvGrpSpPr/>
        <p:nvPr/>
      </p:nvGrpSpPr>
      <p:grpSpPr>
        <a:xfrm>
          <a:off x="0" y="0"/>
          <a:ext cx="0" cy="0"/>
          <a:chOff x="0" y="0"/>
          <a:chExt cx="0" cy="0"/>
        </a:xfrm>
      </p:grpSpPr>
      <p:sp>
        <p:nvSpPr>
          <p:cNvPr id="243" name="Google Shape;243;p8"/>
          <p:cNvSpPr txBox="1">
            <a:spLocks noGrp="1"/>
          </p:cNvSpPr>
          <p:nvPr>
            <p:ph type="ctrTitle"/>
          </p:nvPr>
        </p:nvSpPr>
        <p:spPr>
          <a:xfrm>
            <a:off x="948747" y="1568467"/>
            <a:ext cx="10264543" cy="300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0640"/>
            </a:lvl1pPr>
            <a:lvl2pPr lvl="1" algn="ctr" rtl="0">
              <a:spcBef>
                <a:spcPts val="0"/>
              </a:spcBef>
              <a:spcAft>
                <a:spcPts val="0"/>
              </a:spcAft>
              <a:buSzPts val="6000"/>
              <a:buNone/>
              <a:defRPr sz="7980"/>
            </a:lvl2pPr>
            <a:lvl3pPr lvl="2" algn="ctr" rtl="0">
              <a:spcBef>
                <a:spcPts val="0"/>
              </a:spcBef>
              <a:spcAft>
                <a:spcPts val="0"/>
              </a:spcAft>
              <a:buSzPts val="6000"/>
              <a:buNone/>
              <a:defRPr sz="7980"/>
            </a:lvl3pPr>
            <a:lvl4pPr lvl="3" algn="ctr" rtl="0">
              <a:spcBef>
                <a:spcPts val="0"/>
              </a:spcBef>
              <a:spcAft>
                <a:spcPts val="0"/>
              </a:spcAft>
              <a:buSzPts val="6000"/>
              <a:buNone/>
              <a:defRPr sz="7980"/>
            </a:lvl4pPr>
            <a:lvl5pPr lvl="4" algn="ctr" rtl="0">
              <a:spcBef>
                <a:spcPts val="0"/>
              </a:spcBef>
              <a:spcAft>
                <a:spcPts val="0"/>
              </a:spcAft>
              <a:buSzPts val="6000"/>
              <a:buNone/>
              <a:defRPr sz="7980"/>
            </a:lvl5pPr>
            <a:lvl6pPr lvl="5" algn="ctr" rtl="0">
              <a:spcBef>
                <a:spcPts val="0"/>
              </a:spcBef>
              <a:spcAft>
                <a:spcPts val="0"/>
              </a:spcAft>
              <a:buSzPts val="6000"/>
              <a:buNone/>
              <a:defRPr sz="7980"/>
            </a:lvl6pPr>
            <a:lvl7pPr lvl="6" algn="ctr" rtl="0">
              <a:spcBef>
                <a:spcPts val="0"/>
              </a:spcBef>
              <a:spcAft>
                <a:spcPts val="0"/>
              </a:spcAft>
              <a:buSzPts val="6000"/>
              <a:buNone/>
              <a:defRPr sz="7980"/>
            </a:lvl7pPr>
            <a:lvl8pPr lvl="7" algn="ctr" rtl="0">
              <a:spcBef>
                <a:spcPts val="0"/>
              </a:spcBef>
              <a:spcAft>
                <a:spcPts val="0"/>
              </a:spcAft>
              <a:buSzPts val="6000"/>
              <a:buNone/>
              <a:defRPr sz="7980"/>
            </a:lvl8pPr>
            <a:lvl9pPr lvl="8" algn="ctr" rtl="0">
              <a:spcBef>
                <a:spcPts val="0"/>
              </a:spcBef>
              <a:spcAft>
                <a:spcPts val="0"/>
              </a:spcAft>
              <a:buSzPts val="6000"/>
              <a:buNone/>
              <a:defRPr sz="7980"/>
            </a:lvl9pPr>
          </a:lstStyle>
          <a:p>
            <a:endParaRPr/>
          </a:p>
        </p:txBody>
      </p:sp>
      <p:sp>
        <p:nvSpPr>
          <p:cNvPr id="244" name="Google Shape;244;p8"/>
          <p:cNvSpPr/>
          <p:nvPr/>
        </p:nvSpPr>
        <p:spPr>
          <a:xfrm rot="-10537262">
            <a:off x="11244971" y="292533"/>
            <a:ext cx="88840" cy="8906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45" name="Google Shape;245;p8"/>
          <p:cNvSpPr/>
          <p:nvPr/>
        </p:nvSpPr>
        <p:spPr>
          <a:xfrm rot="-10537262">
            <a:off x="8281244" y="347126"/>
            <a:ext cx="88840" cy="89060"/>
          </a:xfrm>
          <a:prstGeom prst="ellipse">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46" name="Google Shape;246;p8"/>
          <p:cNvSpPr/>
          <p:nvPr/>
        </p:nvSpPr>
        <p:spPr>
          <a:xfrm rot="-10537262">
            <a:off x="11813255" y="149639"/>
            <a:ext cx="88840" cy="8906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47" name="Google Shape;247;p8"/>
          <p:cNvSpPr/>
          <p:nvPr/>
        </p:nvSpPr>
        <p:spPr>
          <a:xfrm rot="9268218">
            <a:off x="6030063" y="454423"/>
            <a:ext cx="88880" cy="89100"/>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48" name="Google Shape;248;p8"/>
          <p:cNvSpPr/>
          <p:nvPr/>
        </p:nvSpPr>
        <p:spPr>
          <a:xfrm rot="2338888">
            <a:off x="6415374" y="180666"/>
            <a:ext cx="88800" cy="89020"/>
          </a:xfrm>
          <a:prstGeom prst="ellipse">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49" name="Google Shape;249;p8"/>
          <p:cNvSpPr/>
          <p:nvPr/>
        </p:nvSpPr>
        <p:spPr>
          <a:xfrm rot="2338888">
            <a:off x="7536992" y="149655"/>
            <a:ext cx="88800" cy="8902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0" name="Google Shape;250;p8"/>
          <p:cNvSpPr/>
          <p:nvPr/>
        </p:nvSpPr>
        <p:spPr>
          <a:xfrm rot="542369">
            <a:off x="11971644" y="738327"/>
            <a:ext cx="88886" cy="89107"/>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1" name="Google Shape;251;p8"/>
          <p:cNvSpPr/>
          <p:nvPr/>
        </p:nvSpPr>
        <p:spPr>
          <a:xfrm rot="542369">
            <a:off x="11262520" y="564825"/>
            <a:ext cx="88886" cy="89107"/>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2" name="Google Shape;252;p8"/>
          <p:cNvSpPr/>
          <p:nvPr/>
        </p:nvSpPr>
        <p:spPr>
          <a:xfrm rot="262738">
            <a:off x="1925584" y="306765"/>
            <a:ext cx="88840" cy="8906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3" name="Google Shape;253;p8"/>
          <p:cNvSpPr/>
          <p:nvPr/>
        </p:nvSpPr>
        <p:spPr>
          <a:xfrm rot="262738">
            <a:off x="412275" y="431258"/>
            <a:ext cx="88840" cy="8906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4" name="Google Shape;254;p8"/>
          <p:cNvSpPr/>
          <p:nvPr/>
        </p:nvSpPr>
        <p:spPr>
          <a:xfrm rot="-1531782">
            <a:off x="236407" y="1988335"/>
            <a:ext cx="88880" cy="89100"/>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5" name="Google Shape;255;p8"/>
          <p:cNvSpPr/>
          <p:nvPr/>
        </p:nvSpPr>
        <p:spPr>
          <a:xfrm rot="-1531782">
            <a:off x="1562866" y="347110"/>
            <a:ext cx="88880" cy="89100"/>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6" name="Google Shape;256;p8"/>
          <p:cNvSpPr/>
          <p:nvPr/>
        </p:nvSpPr>
        <p:spPr>
          <a:xfrm rot="-8461112">
            <a:off x="7206997" y="347155"/>
            <a:ext cx="88800" cy="8902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7" name="Google Shape;257;p8"/>
          <p:cNvSpPr/>
          <p:nvPr/>
        </p:nvSpPr>
        <p:spPr>
          <a:xfrm rot="-8461112">
            <a:off x="4226624" y="132371"/>
            <a:ext cx="88800" cy="89020"/>
          </a:xfrm>
          <a:prstGeom prst="ellipse">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8" name="Google Shape;258;p8"/>
          <p:cNvSpPr/>
          <p:nvPr/>
        </p:nvSpPr>
        <p:spPr>
          <a:xfrm rot="-8461112">
            <a:off x="2902591" y="192282"/>
            <a:ext cx="88800" cy="8902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9" name="Google Shape;259;p8"/>
          <p:cNvSpPr/>
          <p:nvPr/>
        </p:nvSpPr>
        <p:spPr>
          <a:xfrm rot="-10257631">
            <a:off x="3281629" y="408489"/>
            <a:ext cx="88886" cy="89107"/>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0" name="Google Shape;260;p8"/>
          <p:cNvSpPr/>
          <p:nvPr/>
        </p:nvSpPr>
        <p:spPr>
          <a:xfrm rot="-10257631">
            <a:off x="346525" y="1661057"/>
            <a:ext cx="88886" cy="89107"/>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1" name="Google Shape;261;p8"/>
          <p:cNvSpPr/>
          <p:nvPr/>
        </p:nvSpPr>
        <p:spPr>
          <a:xfrm rot="-262738" flipH="1">
            <a:off x="5174918" y="404658"/>
            <a:ext cx="88840" cy="8906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2" name="Google Shape;262;p8"/>
          <p:cNvSpPr/>
          <p:nvPr/>
        </p:nvSpPr>
        <p:spPr>
          <a:xfrm rot="1531782" flipH="1">
            <a:off x="10844124" y="120735"/>
            <a:ext cx="88880" cy="89100"/>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3" name="Google Shape;263;p8"/>
          <p:cNvSpPr/>
          <p:nvPr/>
        </p:nvSpPr>
        <p:spPr>
          <a:xfrm rot="1531782" flipH="1">
            <a:off x="9919269" y="306743"/>
            <a:ext cx="88880" cy="89100"/>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4" name="Google Shape;264;p8"/>
          <p:cNvSpPr/>
          <p:nvPr/>
        </p:nvSpPr>
        <p:spPr>
          <a:xfrm rot="8461112" flipH="1">
            <a:off x="9569621" y="120755"/>
            <a:ext cx="88800" cy="8902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5" name="Google Shape;265;p8"/>
          <p:cNvSpPr/>
          <p:nvPr/>
        </p:nvSpPr>
        <p:spPr>
          <a:xfrm rot="10257631" flipH="1">
            <a:off x="5333308" y="120723"/>
            <a:ext cx="88886" cy="89107"/>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6" name="Google Shape;266;p8"/>
          <p:cNvSpPr/>
          <p:nvPr/>
        </p:nvSpPr>
        <p:spPr>
          <a:xfrm rot="10257631" flipH="1">
            <a:off x="4624184" y="294224"/>
            <a:ext cx="88886" cy="89107"/>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7" name="Google Shape;267;p8"/>
          <p:cNvSpPr/>
          <p:nvPr/>
        </p:nvSpPr>
        <p:spPr>
          <a:xfrm rot="5137262" flipH="1">
            <a:off x="11679274" y="1760013"/>
            <a:ext cx="89060" cy="88840"/>
          </a:xfrm>
          <a:prstGeom prst="ellipse">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8" name="Google Shape;268;p8"/>
          <p:cNvSpPr/>
          <p:nvPr/>
        </p:nvSpPr>
        <p:spPr>
          <a:xfrm rot="5137262" flipH="1">
            <a:off x="11718858" y="2278952"/>
            <a:ext cx="89060" cy="8884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9" name="Google Shape;269;p8"/>
          <p:cNvSpPr/>
          <p:nvPr/>
        </p:nvSpPr>
        <p:spPr>
          <a:xfrm rot="6931782" flipH="1">
            <a:off x="11917448" y="1988451"/>
            <a:ext cx="89100" cy="88880"/>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0" name="Google Shape;270;p8"/>
          <p:cNvSpPr/>
          <p:nvPr/>
        </p:nvSpPr>
        <p:spPr>
          <a:xfrm rot="6931782" flipH="1">
            <a:off x="11802757" y="1125468"/>
            <a:ext cx="89100" cy="88880"/>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1" name="Google Shape;271;p8"/>
          <p:cNvSpPr/>
          <p:nvPr/>
        </p:nvSpPr>
        <p:spPr>
          <a:xfrm rot="-7738888" flipH="1">
            <a:off x="440510" y="952251"/>
            <a:ext cx="89020" cy="8880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2" name="Google Shape;272;p8"/>
          <p:cNvSpPr/>
          <p:nvPr/>
        </p:nvSpPr>
        <p:spPr>
          <a:xfrm rot="3868218">
            <a:off x="2426337" y="404759"/>
            <a:ext cx="89100" cy="88880"/>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3" name="Google Shape;273;p8"/>
          <p:cNvSpPr/>
          <p:nvPr/>
        </p:nvSpPr>
        <p:spPr>
          <a:xfrm rot="3868218">
            <a:off x="11855493" y="2671141"/>
            <a:ext cx="89100" cy="88880"/>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4" name="Google Shape;274;p8"/>
          <p:cNvSpPr/>
          <p:nvPr/>
        </p:nvSpPr>
        <p:spPr>
          <a:xfrm rot="-3061112">
            <a:off x="3629363" y="183769"/>
            <a:ext cx="89020" cy="8880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5" name="Google Shape;275;p8"/>
          <p:cNvSpPr/>
          <p:nvPr/>
        </p:nvSpPr>
        <p:spPr>
          <a:xfrm rot="-8461112">
            <a:off x="10292934" y="119698"/>
            <a:ext cx="88800" cy="89020"/>
          </a:xfrm>
          <a:prstGeom prst="ellipse">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6" name="Google Shape;276;p8"/>
          <p:cNvSpPr/>
          <p:nvPr/>
        </p:nvSpPr>
        <p:spPr>
          <a:xfrm rot="-8461112">
            <a:off x="8880220" y="564875"/>
            <a:ext cx="88800" cy="8902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7" name="Google Shape;277;p8"/>
          <p:cNvSpPr/>
          <p:nvPr/>
        </p:nvSpPr>
        <p:spPr>
          <a:xfrm rot="-5662738" flipH="1">
            <a:off x="712147" y="183741"/>
            <a:ext cx="89060" cy="8884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8" name="Google Shape;278;p8"/>
          <p:cNvSpPr/>
          <p:nvPr/>
        </p:nvSpPr>
        <p:spPr>
          <a:xfrm rot="-5662738" flipH="1">
            <a:off x="9060669" y="192363"/>
            <a:ext cx="89060" cy="8884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9" name="Google Shape;279;p8"/>
          <p:cNvSpPr/>
          <p:nvPr/>
        </p:nvSpPr>
        <p:spPr>
          <a:xfrm rot="3061112" flipH="1">
            <a:off x="785970" y="776088"/>
            <a:ext cx="89020" cy="88800"/>
          </a:xfrm>
          <a:prstGeom prst="ellipse">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80" name="Google Shape;280;p8"/>
          <p:cNvSpPr/>
          <p:nvPr/>
        </p:nvSpPr>
        <p:spPr>
          <a:xfrm rot="4857631" flipH="1">
            <a:off x="1201624" y="431334"/>
            <a:ext cx="89107" cy="88886"/>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81" name="Google Shape;281;p8"/>
          <p:cNvSpPr/>
          <p:nvPr/>
        </p:nvSpPr>
        <p:spPr>
          <a:xfrm rot="4857631" flipH="1">
            <a:off x="440480" y="166100"/>
            <a:ext cx="89107" cy="88886"/>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82" name="Google Shape;282;p8"/>
          <p:cNvSpPr/>
          <p:nvPr/>
        </p:nvSpPr>
        <p:spPr>
          <a:xfrm rot="262738">
            <a:off x="66594" y="837165"/>
            <a:ext cx="88840" cy="8906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83" name="Google Shape;283;p8"/>
          <p:cNvSpPr/>
          <p:nvPr/>
        </p:nvSpPr>
        <p:spPr>
          <a:xfrm rot="-8461112">
            <a:off x="176752" y="2549082"/>
            <a:ext cx="88800" cy="8902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Tree>
    <p:extLst>
      <p:ext uri="{BB962C8B-B14F-4D97-AF65-F5344CB8AC3E}">
        <p14:creationId xmlns:p14="http://schemas.microsoft.com/office/powerpoint/2010/main" val="30394726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234"/>
        <p:cNvGrpSpPr/>
        <p:nvPr/>
      </p:nvGrpSpPr>
      <p:grpSpPr>
        <a:xfrm>
          <a:off x="0" y="0"/>
          <a:ext cx="0" cy="0"/>
          <a:chOff x="0" y="0"/>
          <a:chExt cx="0" cy="0"/>
        </a:xfrm>
      </p:grpSpPr>
      <p:grpSp>
        <p:nvGrpSpPr>
          <p:cNvPr id="2" name="Group 1">
            <a:extLst>
              <a:ext uri="{FF2B5EF4-FFF2-40B4-BE49-F238E27FC236}">
                <a16:creationId xmlns:a16="http://schemas.microsoft.com/office/drawing/2014/main" id="{CB330F15-87E8-2505-719C-B48EB28AE1C6}"/>
              </a:ext>
            </a:extLst>
          </p:cNvPr>
          <p:cNvGrpSpPr/>
          <p:nvPr userDrawn="1"/>
        </p:nvGrpSpPr>
        <p:grpSpPr>
          <a:xfrm>
            <a:off x="0" y="0"/>
            <a:ext cx="12161838" cy="3235569"/>
            <a:chOff x="0" y="0"/>
            <a:chExt cx="12161838" cy="3235569"/>
          </a:xfrm>
        </p:grpSpPr>
        <p:sp>
          <p:nvSpPr>
            <p:cNvPr id="3" name="Rectangle 2">
              <a:extLst>
                <a:ext uri="{FF2B5EF4-FFF2-40B4-BE49-F238E27FC236}">
                  <a16:creationId xmlns:a16="http://schemas.microsoft.com/office/drawing/2014/main" id="{4F495566-4104-ACBF-2C64-0D2A72A9EE4F}"/>
                </a:ext>
              </a:extLst>
            </p:cNvPr>
            <p:cNvSpPr/>
            <p:nvPr/>
          </p:nvSpPr>
          <p:spPr>
            <a:xfrm>
              <a:off x="0" y="0"/>
              <a:ext cx="12161838" cy="3235569"/>
            </a:xfrm>
            <a:prstGeom prst="rect">
              <a:avLst/>
            </a:prstGeom>
            <a:solidFill>
              <a:srgbClr val="42D1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600" b="1">
                  <a:ln w="10160">
                    <a:solidFill>
                      <a:schemeClr val="accent5"/>
                    </a:solidFill>
                    <a:prstDash val="solid"/>
                  </a:ln>
                  <a:solidFill>
                    <a:srgbClr val="FFFFFF"/>
                  </a:solidFill>
                  <a:effectLst>
                    <a:outerShdw blurRad="38100" dist="22860" dir="5400000" algn="tl" rotWithShape="0">
                      <a:srgbClr val="000000">
                        <a:alpha val="30000"/>
                      </a:srgbClr>
                    </a:outerShdw>
                  </a:effectLst>
                </a:rPr>
                <a:t>KHOA HỌC </a:t>
              </a:r>
              <a:r>
                <a:rPr lang="en-US" sz="13800" b="1">
                  <a:ln w="10160">
                    <a:solidFill>
                      <a:schemeClr val="accent5"/>
                    </a:solidFill>
                    <a:prstDash val="solid"/>
                  </a:ln>
                  <a:solidFill>
                    <a:srgbClr val="FFFF00"/>
                  </a:solidFill>
                  <a:effectLst>
                    <a:outerShdw blurRad="38100" dist="22860" dir="5400000" algn="tl" rotWithShape="0">
                      <a:srgbClr val="000000">
                        <a:alpha val="30000"/>
                      </a:srgbClr>
                    </a:outerShdw>
                  </a:effectLst>
                </a:rPr>
                <a:t>4</a:t>
              </a:r>
              <a:endParaRPr lang="en-US" sz="9600" b="1">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pic>
          <p:nvPicPr>
            <p:cNvPr id="4" name="Picture 3">
              <a:extLst>
                <a:ext uri="{FF2B5EF4-FFF2-40B4-BE49-F238E27FC236}">
                  <a16:creationId xmlns:a16="http://schemas.microsoft.com/office/drawing/2014/main" id="{C25EB3D5-849E-60B4-7EB6-DAC0A915B9A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347" t="9970" b="7777"/>
            <a:stretch/>
          </p:blipFill>
          <p:spPr>
            <a:xfrm>
              <a:off x="112541" y="0"/>
              <a:ext cx="2046590" cy="1856935"/>
            </a:xfrm>
            <a:prstGeom prst="rect">
              <a:avLst/>
            </a:prstGeom>
            <a:ln>
              <a:noFill/>
            </a:ln>
            <a:effectLst>
              <a:softEdge rad="112500"/>
            </a:effectLst>
          </p:spPr>
        </p:pic>
      </p:grpSp>
    </p:spTree>
    <p:extLst>
      <p:ext uri="{BB962C8B-B14F-4D97-AF65-F5344CB8AC3E}">
        <p14:creationId xmlns:p14="http://schemas.microsoft.com/office/powerpoint/2010/main" val="2102094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463"/>
        <p:cNvGrpSpPr/>
        <p:nvPr/>
      </p:nvGrpSpPr>
      <p:grpSpPr>
        <a:xfrm>
          <a:off x="0" y="0"/>
          <a:ext cx="0" cy="0"/>
          <a:chOff x="0" y="0"/>
          <a:chExt cx="0" cy="0"/>
        </a:xfrm>
      </p:grpSpPr>
      <p:grpSp>
        <p:nvGrpSpPr>
          <p:cNvPr id="465" name="Google Shape;465;p6"/>
          <p:cNvGrpSpPr/>
          <p:nvPr/>
        </p:nvGrpSpPr>
        <p:grpSpPr>
          <a:xfrm>
            <a:off x="9280848" y="4730"/>
            <a:ext cx="2880999" cy="2090767"/>
            <a:chOff x="6977899" y="60697"/>
            <a:chExt cx="2166108" cy="1568075"/>
          </a:xfrm>
        </p:grpSpPr>
        <p:sp>
          <p:nvSpPr>
            <p:cNvPr id="466" name="Google Shape;466;p6"/>
            <p:cNvSpPr/>
            <p:nvPr/>
          </p:nvSpPr>
          <p:spPr>
            <a:xfrm rot="10800000" flipH="1">
              <a:off x="6977899" y="60697"/>
              <a:ext cx="2166087" cy="1568075"/>
            </a:xfrm>
            <a:custGeom>
              <a:avLst/>
              <a:gdLst/>
              <a:ahLst/>
              <a:cxnLst/>
              <a:rect l="l" t="t" r="r" b="b"/>
              <a:pathLst>
                <a:path w="26333" h="19063" extrusionOk="0">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7" name="Google Shape;467;p6"/>
            <p:cNvSpPr/>
            <p:nvPr/>
          </p:nvSpPr>
          <p:spPr>
            <a:xfrm rot="10800000" flipH="1">
              <a:off x="7538350" y="60698"/>
              <a:ext cx="1605658" cy="1140492"/>
            </a:xfrm>
            <a:custGeom>
              <a:avLst/>
              <a:gdLst/>
              <a:ahLst/>
              <a:cxnLst/>
              <a:rect l="l" t="t" r="r" b="b"/>
              <a:pathLst>
                <a:path w="19872" h="14115" extrusionOk="0">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68" name="Google Shape;468;p6"/>
          <p:cNvGrpSpPr/>
          <p:nvPr/>
        </p:nvGrpSpPr>
        <p:grpSpPr>
          <a:xfrm rot="10800000" flipH="1">
            <a:off x="10945568" y="2351147"/>
            <a:ext cx="1703410" cy="4511567"/>
            <a:chOff x="9196698" y="950579"/>
            <a:chExt cx="1280726" cy="3383675"/>
          </a:xfrm>
        </p:grpSpPr>
        <p:sp>
          <p:nvSpPr>
            <p:cNvPr id="469" name="Google Shape;469;p6"/>
            <p:cNvSpPr/>
            <p:nvPr/>
          </p:nvSpPr>
          <p:spPr>
            <a:xfrm rot="10800000" flipH="1">
              <a:off x="9419903" y="2786190"/>
              <a:ext cx="35341" cy="35341"/>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0" name="Google Shape;470;p6"/>
            <p:cNvSpPr/>
            <p:nvPr/>
          </p:nvSpPr>
          <p:spPr>
            <a:xfrm rot="10800000" flipH="1">
              <a:off x="9599228" y="2157664"/>
              <a:ext cx="26379" cy="26632"/>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1" name="Google Shape;471;p6"/>
            <p:cNvSpPr/>
            <p:nvPr/>
          </p:nvSpPr>
          <p:spPr>
            <a:xfrm rot="10800000" flipH="1">
              <a:off x="9546302" y="3614502"/>
              <a:ext cx="44049" cy="47093"/>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2" name="Google Shape;472;p6"/>
            <p:cNvSpPr/>
            <p:nvPr/>
          </p:nvSpPr>
          <p:spPr>
            <a:xfrm rot="10800000" flipH="1">
              <a:off x="9828268" y="3796617"/>
              <a:ext cx="38215" cy="35341"/>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3" name="Google Shape;473;p6"/>
            <p:cNvSpPr/>
            <p:nvPr/>
          </p:nvSpPr>
          <p:spPr>
            <a:xfrm rot="10800000" flipH="1">
              <a:off x="10207125" y="3808369"/>
              <a:ext cx="26632" cy="26632"/>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4" name="Google Shape;474;p6"/>
            <p:cNvSpPr/>
            <p:nvPr/>
          </p:nvSpPr>
          <p:spPr>
            <a:xfrm rot="10800000" flipH="1">
              <a:off x="9549176" y="3999362"/>
              <a:ext cx="82349" cy="79306"/>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5" name="Google Shape;475;p6"/>
            <p:cNvSpPr/>
            <p:nvPr/>
          </p:nvSpPr>
          <p:spPr>
            <a:xfrm rot="10800000" flipH="1">
              <a:off x="9196698" y="3144502"/>
              <a:ext cx="29423" cy="29507"/>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6" name="Google Shape;476;p6"/>
            <p:cNvSpPr/>
            <p:nvPr/>
          </p:nvSpPr>
          <p:spPr>
            <a:xfrm rot="10800000" flipH="1">
              <a:off x="9707787" y="1811104"/>
              <a:ext cx="35341" cy="35256"/>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7" name="Google Shape;477;p6"/>
            <p:cNvSpPr/>
            <p:nvPr/>
          </p:nvSpPr>
          <p:spPr>
            <a:xfrm rot="10800000" flipH="1">
              <a:off x="9613771" y="3653647"/>
              <a:ext cx="106868" cy="90212"/>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8" name="Google Shape;478;p6"/>
            <p:cNvSpPr/>
            <p:nvPr/>
          </p:nvSpPr>
          <p:spPr>
            <a:xfrm rot="10800000" flipH="1">
              <a:off x="9387775" y="3309201"/>
              <a:ext cx="79221" cy="70597"/>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9" name="Google Shape;479;p6"/>
            <p:cNvSpPr/>
            <p:nvPr/>
          </p:nvSpPr>
          <p:spPr>
            <a:xfrm rot="10800000" flipH="1">
              <a:off x="9540468" y="1825815"/>
              <a:ext cx="79306" cy="70851"/>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0" name="Google Shape;480;p6"/>
            <p:cNvSpPr/>
            <p:nvPr/>
          </p:nvSpPr>
          <p:spPr>
            <a:xfrm rot="10800000" flipH="1">
              <a:off x="9725373" y="1297224"/>
              <a:ext cx="26632" cy="29423"/>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1" name="Google Shape;481;p6"/>
            <p:cNvSpPr/>
            <p:nvPr/>
          </p:nvSpPr>
          <p:spPr>
            <a:xfrm rot="10800000" flipH="1">
              <a:off x="9834186" y="950579"/>
              <a:ext cx="35341" cy="35341"/>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2" name="Google Shape;482;p6"/>
            <p:cNvSpPr/>
            <p:nvPr/>
          </p:nvSpPr>
          <p:spPr>
            <a:xfrm rot="10800000" flipH="1">
              <a:off x="9666613" y="965375"/>
              <a:ext cx="79559" cy="70597"/>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3" name="Google Shape;483;p6"/>
            <p:cNvSpPr/>
            <p:nvPr/>
          </p:nvSpPr>
          <p:spPr>
            <a:xfrm rot="10800000" flipH="1">
              <a:off x="10177702" y="1025488"/>
              <a:ext cx="79475" cy="71612"/>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4" name="Google Shape;484;p6"/>
            <p:cNvSpPr/>
            <p:nvPr/>
          </p:nvSpPr>
          <p:spPr>
            <a:xfrm rot="10800000" flipH="1">
              <a:off x="9490416" y="2925778"/>
              <a:ext cx="44303" cy="39737"/>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5" name="Google Shape;485;p6"/>
            <p:cNvSpPr/>
            <p:nvPr/>
          </p:nvSpPr>
          <p:spPr>
            <a:xfrm rot="10800000" flipH="1">
              <a:off x="9352519" y="3023684"/>
              <a:ext cx="43965" cy="4109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6" name="Google Shape;486;p6"/>
            <p:cNvSpPr/>
            <p:nvPr/>
          </p:nvSpPr>
          <p:spPr>
            <a:xfrm rot="10800000" flipH="1">
              <a:off x="10177702" y="4093379"/>
              <a:ext cx="29507" cy="29423"/>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7" name="Google Shape;487;p6"/>
            <p:cNvSpPr/>
            <p:nvPr/>
          </p:nvSpPr>
          <p:spPr>
            <a:xfrm rot="10800000" flipH="1">
              <a:off x="10421622" y="4278284"/>
              <a:ext cx="55801" cy="5597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8" name="Google Shape;488;p6"/>
            <p:cNvSpPr/>
            <p:nvPr/>
          </p:nvSpPr>
          <p:spPr>
            <a:xfrm rot="10800000" flipH="1">
              <a:off x="10177702" y="4003758"/>
              <a:ext cx="44303" cy="39822"/>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89" name="Google Shape;489;p6"/>
          <p:cNvGrpSpPr/>
          <p:nvPr/>
        </p:nvGrpSpPr>
        <p:grpSpPr>
          <a:xfrm>
            <a:off x="-35" y="0"/>
            <a:ext cx="2711106" cy="1967499"/>
            <a:chOff x="-26" y="0"/>
            <a:chExt cx="2038372" cy="1475624"/>
          </a:xfrm>
        </p:grpSpPr>
        <p:sp>
          <p:nvSpPr>
            <p:cNvPr id="490" name="Google Shape;490;p6"/>
            <p:cNvSpPr/>
            <p:nvPr/>
          </p:nvSpPr>
          <p:spPr>
            <a:xfrm rot="10800000">
              <a:off x="-26" y="5"/>
              <a:ext cx="2038372" cy="1475619"/>
            </a:xfrm>
            <a:custGeom>
              <a:avLst/>
              <a:gdLst/>
              <a:ahLst/>
              <a:cxnLst/>
              <a:rect l="l" t="t" r="r" b="b"/>
              <a:pathLst>
                <a:path w="26333" h="19063" extrusionOk="0">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1" name="Google Shape;491;p6"/>
            <p:cNvSpPr/>
            <p:nvPr/>
          </p:nvSpPr>
          <p:spPr>
            <a:xfrm flipH="1">
              <a:off x="13729" y="0"/>
              <a:ext cx="1398984" cy="543375"/>
            </a:xfrm>
            <a:custGeom>
              <a:avLst/>
              <a:gdLst/>
              <a:ahLst/>
              <a:cxnLst/>
              <a:rect l="l" t="t" r="r" b="b"/>
              <a:pathLst>
                <a:path w="25360" h="9850" extrusionOk="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92" name="Google Shape;492;p6"/>
          <p:cNvGrpSpPr/>
          <p:nvPr/>
        </p:nvGrpSpPr>
        <p:grpSpPr>
          <a:xfrm rot="-5400000">
            <a:off x="-1600353" y="1602861"/>
            <a:ext cx="5224359" cy="2023671"/>
            <a:chOff x="1302767" y="-2641999"/>
            <a:chExt cx="3918269" cy="1521517"/>
          </a:xfrm>
        </p:grpSpPr>
        <p:sp>
          <p:nvSpPr>
            <p:cNvPr id="493" name="Google Shape;493;p6"/>
            <p:cNvSpPr/>
            <p:nvPr/>
          </p:nvSpPr>
          <p:spPr>
            <a:xfrm rot="5400000" flipH="1">
              <a:off x="4768538" y="-1966464"/>
              <a:ext cx="61635" cy="6163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4" name="Google Shape;494;p6"/>
            <p:cNvSpPr/>
            <p:nvPr/>
          </p:nvSpPr>
          <p:spPr>
            <a:xfrm rot="5400000" flipH="1">
              <a:off x="4571627" y="-1176537"/>
              <a:ext cx="26632" cy="26632"/>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5" name="Google Shape;495;p6"/>
            <p:cNvSpPr/>
            <p:nvPr/>
          </p:nvSpPr>
          <p:spPr>
            <a:xfrm rot="5400000" flipH="1">
              <a:off x="1784814" y="-1196025"/>
              <a:ext cx="79475" cy="71612"/>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6" name="Google Shape;496;p6"/>
            <p:cNvSpPr/>
            <p:nvPr/>
          </p:nvSpPr>
          <p:spPr>
            <a:xfrm rot="5400000" flipH="1">
              <a:off x="1300991" y="-2205565"/>
              <a:ext cx="76431" cy="7288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7" name="Google Shape;497;p6"/>
            <p:cNvSpPr/>
            <p:nvPr/>
          </p:nvSpPr>
          <p:spPr>
            <a:xfrm rot="5400000" flipH="1">
              <a:off x="1660995" y="-1684499"/>
              <a:ext cx="35341" cy="35341"/>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8" name="Google Shape;498;p6"/>
            <p:cNvSpPr/>
            <p:nvPr/>
          </p:nvSpPr>
          <p:spPr>
            <a:xfrm rot="5400000" flipH="1">
              <a:off x="4856594" y="-1149947"/>
              <a:ext cx="29507" cy="29423"/>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9" name="Google Shape;499;p6"/>
            <p:cNvSpPr/>
            <p:nvPr/>
          </p:nvSpPr>
          <p:spPr>
            <a:xfrm rot="5400000" flipH="1">
              <a:off x="5041626" y="-1420288"/>
              <a:ext cx="55801" cy="5597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0" name="Google Shape;500;p6"/>
            <p:cNvSpPr/>
            <p:nvPr/>
          </p:nvSpPr>
          <p:spPr>
            <a:xfrm rot="5400000" flipH="1">
              <a:off x="4764776" y="-1162545"/>
              <a:ext cx="44303" cy="39822"/>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1" name="Google Shape;501;p6"/>
            <p:cNvSpPr/>
            <p:nvPr/>
          </p:nvSpPr>
          <p:spPr>
            <a:xfrm rot="5400000" flipH="1">
              <a:off x="4633431" y="-2351325"/>
              <a:ext cx="17670" cy="17670"/>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2" name="Google Shape;502;p6"/>
            <p:cNvSpPr/>
            <p:nvPr/>
          </p:nvSpPr>
          <p:spPr>
            <a:xfrm rot="5400000" flipH="1">
              <a:off x="4611322" y="-2628852"/>
              <a:ext cx="26632" cy="29423"/>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3" name="Google Shape;503;p6"/>
            <p:cNvSpPr/>
            <p:nvPr/>
          </p:nvSpPr>
          <p:spPr>
            <a:xfrm rot="5400000" flipH="1">
              <a:off x="5013683" y="-2364387"/>
              <a:ext cx="29507" cy="26379"/>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4" name="Google Shape;504;p6"/>
            <p:cNvSpPr/>
            <p:nvPr/>
          </p:nvSpPr>
          <p:spPr>
            <a:xfrm rot="5400000" flipH="1">
              <a:off x="4518235" y="-2639928"/>
              <a:ext cx="43965" cy="39822"/>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5" name="Google Shape;505;p6"/>
            <p:cNvSpPr/>
            <p:nvPr/>
          </p:nvSpPr>
          <p:spPr>
            <a:xfrm rot="5400000" flipH="1">
              <a:off x="5179143" y="-1794030"/>
              <a:ext cx="43965" cy="39822"/>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06" name="Google Shape;506;p6"/>
          <p:cNvGrpSpPr/>
          <p:nvPr/>
        </p:nvGrpSpPr>
        <p:grpSpPr>
          <a:xfrm rot="-5400000" flipH="1">
            <a:off x="8394682" y="-1467389"/>
            <a:ext cx="2287179" cy="5211434"/>
            <a:chOff x="10706378" y="539509"/>
            <a:chExt cx="1715384" cy="3918269"/>
          </a:xfrm>
        </p:grpSpPr>
        <p:sp>
          <p:nvSpPr>
            <p:cNvPr id="507" name="Google Shape;507;p6"/>
            <p:cNvSpPr/>
            <p:nvPr/>
          </p:nvSpPr>
          <p:spPr>
            <a:xfrm rot="10800000" flipH="1">
              <a:off x="10962050" y="4005280"/>
              <a:ext cx="61635" cy="6163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8" name="Google Shape;508;p6"/>
            <p:cNvSpPr/>
            <p:nvPr/>
          </p:nvSpPr>
          <p:spPr>
            <a:xfrm rot="10800000" flipH="1">
              <a:off x="12057532" y="2466178"/>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9" name="Google Shape;509;p6"/>
            <p:cNvSpPr/>
            <p:nvPr/>
          </p:nvSpPr>
          <p:spPr>
            <a:xfrm rot="10800000" flipH="1">
              <a:off x="12242691" y="3905345"/>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0" name="Google Shape;510;p6"/>
            <p:cNvSpPr/>
            <p:nvPr/>
          </p:nvSpPr>
          <p:spPr>
            <a:xfrm rot="10800000" flipH="1">
              <a:off x="12313119" y="3942123"/>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1" name="Google Shape;511;p6"/>
            <p:cNvSpPr/>
            <p:nvPr/>
          </p:nvSpPr>
          <p:spPr>
            <a:xfrm rot="10800000" flipH="1">
              <a:off x="11188130" y="539509"/>
              <a:ext cx="76431" cy="7288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2" name="Google Shape;512;p6"/>
            <p:cNvSpPr/>
            <p:nvPr/>
          </p:nvSpPr>
          <p:spPr>
            <a:xfrm rot="10800000" flipH="1">
              <a:off x="12028109" y="2213550"/>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3" name="Google Shape;513;p6"/>
            <p:cNvSpPr/>
            <p:nvPr/>
          </p:nvSpPr>
          <p:spPr>
            <a:xfrm rot="10800000" flipH="1">
              <a:off x="11998771" y="1047386"/>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4" name="Google Shape;514;p6"/>
            <p:cNvSpPr/>
            <p:nvPr/>
          </p:nvSpPr>
          <p:spPr>
            <a:xfrm rot="10800000" flipH="1">
              <a:off x="10706378" y="897737"/>
              <a:ext cx="35341" cy="35341"/>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5" name="Google Shape;515;p6"/>
            <p:cNvSpPr/>
            <p:nvPr/>
          </p:nvSpPr>
          <p:spPr>
            <a:xfrm rot="10800000" flipH="1">
              <a:off x="12377798" y="1239985"/>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6" name="Google Shape;516;p6"/>
            <p:cNvSpPr/>
            <p:nvPr/>
          </p:nvSpPr>
          <p:spPr>
            <a:xfrm rot="10800000" flipH="1">
              <a:off x="11390875" y="3870173"/>
              <a:ext cx="17670" cy="17670"/>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7" name="Google Shape;517;p6"/>
            <p:cNvSpPr/>
            <p:nvPr/>
          </p:nvSpPr>
          <p:spPr>
            <a:xfrm rot="10800000" flipH="1">
              <a:off x="11928258" y="4263742"/>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8" name="Google Shape;518;p6"/>
            <p:cNvSpPr/>
            <p:nvPr/>
          </p:nvSpPr>
          <p:spPr>
            <a:xfrm rot="10800000" flipH="1">
              <a:off x="11658045" y="3846669"/>
              <a:ext cx="26632" cy="29423"/>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 name="Google Shape;519;p6"/>
            <p:cNvSpPr/>
            <p:nvPr/>
          </p:nvSpPr>
          <p:spPr>
            <a:xfrm rot="10800000" flipH="1">
              <a:off x="11393665" y="4251990"/>
              <a:ext cx="29507" cy="26379"/>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 name="Google Shape;520;p6"/>
            <p:cNvSpPr/>
            <p:nvPr/>
          </p:nvSpPr>
          <p:spPr>
            <a:xfrm rot="10800000" flipH="1">
              <a:off x="11655255" y="3757049"/>
              <a:ext cx="43965" cy="39822"/>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 name="Google Shape;521;p6"/>
            <p:cNvSpPr/>
            <p:nvPr/>
          </p:nvSpPr>
          <p:spPr>
            <a:xfrm rot="10800000" flipH="1">
              <a:off x="10809357" y="4417957"/>
              <a:ext cx="43965" cy="39822"/>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 name="Google Shape;522;p6"/>
            <p:cNvSpPr/>
            <p:nvPr/>
          </p:nvSpPr>
          <p:spPr>
            <a:xfrm rot="10800000" flipH="1">
              <a:off x="11919550" y="227535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 name="Google Shape;523;p6"/>
            <p:cNvSpPr/>
            <p:nvPr/>
          </p:nvSpPr>
          <p:spPr>
            <a:xfrm rot="10800000" flipH="1">
              <a:off x="12004605" y="2130778"/>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4" name="Google Shape;524;p6"/>
          <p:cNvGrpSpPr/>
          <p:nvPr/>
        </p:nvGrpSpPr>
        <p:grpSpPr>
          <a:xfrm>
            <a:off x="14695" y="1633646"/>
            <a:ext cx="5301395" cy="5224359"/>
            <a:chOff x="2524675" y="238075"/>
            <a:chExt cx="1178600" cy="1158600"/>
          </a:xfrm>
        </p:grpSpPr>
        <p:sp>
          <p:nvSpPr>
            <p:cNvPr id="525" name="Google Shape;525;p6"/>
            <p:cNvSpPr/>
            <p:nvPr/>
          </p:nvSpPr>
          <p:spPr>
            <a:xfrm>
              <a:off x="3497400" y="667150"/>
              <a:ext cx="10425" cy="10450"/>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 name="Google Shape;526;p6"/>
            <p:cNvSpPr/>
            <p:nvPr/>
          </p:nvSpPr>
          <p:spPr>
            <a:xfrm>
              <a:off x="3513025" y="588975"/>
              <a:ext cx="18300" cy="18300"/>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 name="Google Shape;527;p6"/>
            <p:cNvSpPr/>
            <p:nvPr/>
          </p:nvSpPr>
          <p:spPr>
            <a:xfrm>
              <a:off x="3046675" y="353650"/>
              <a:ext cx="18225" cy="1822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 name="Google Shape;528;p6"/>
            <p:cNvSpPr/>
            <p:nvPr/>
          </p:nvSpPr>
          <p:spPr>
            <a:xfrm>
              <a:off x="3635525" y="746225"/>
              <a:ext cx="13900" cy="13000"/>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 name="Google Shape;529;p6"/>
            <p:cNvSpPr/>
            <p:nvPr/>
          </p:nvSpPr>
          <p:spPr>
            <a:xfrm>
              <a:off x="3680675" y="866075"/>
              <a:ext cx="6075" cy="5225"/>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 name="Google Shape;530;p6"/>
            <p:cNvSpPr/>
            <p:nvPr/>
          </p:nvSpPr>
          <p:spPr>
            <a:xfrm>
              <a:off x="3614675" y="940750"/>
              <a:ext cx="7800" cy="7825"/>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 name="Google Shape;531;p6"/>
            <p:cNvSpPr/>
            <p:nvPr/>
          </p:nvSpPr>
          <p:spPr>
            <a:xfrm>
              <a:off x="3370600" y="819175"/>
              <a:ext cx="7875" cy="7800"/>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 name="Google Shape;532;p6"/>
            <p:cNvSpPr/>
            <p:nvPr/>
          </p:nvSpPr>
          <p:spPr>
            <a:xfrm>
              <a:off x="3692825" y="971125"/>
              <a:ext cx="10450" cy="10450"/>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 name="Google Shape;533;p6"/>
            <p:cNvSpPr/>
            <p:nvPr/>
          </p:nvSpPr>
          <p:spPr>
            <a:xfrm>
              <a:off x="3678025" y="584675"/>
              <a:ext cx="11350" cy="10450"/>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 name="Google Shape;534;p6"/>
            <p:cNvSpPr/>
            <p:nvPr/>
          </p:nvSpPr>
          <p:spPr>
            <a:xfrm>
              <a:off x="3508725" y="484775"/>
              <a:ext cx="5225" cy="5225"/>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 name="Google Shape;535;p6"/>
            <p:cNvSpPr/>
            <p:nvPr/>
          </p:nvSpPr>
          <p:spPr>
            <a:xfrm>
              <a:off x="3587700" y="488250"/>
              <a:ext cx="7875" cy="8700"/>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 name="Google Shape;536;p6"/>
            <p:cNvSpPr/>
            <p:nvPr/>
          </p:nvSpPr>
          <p:spPr>
            <a:xfrm>
              <a:off x="2590675" y="721900"/>
              <a:ext cx="10450" cy="10450"/>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 name="Google Shape;537;p6"/>
            <p:cNvSpPr/>
            <p:nvPr/>
          </p:nvSpPr>
          <p:spPr>
            <a:xfrm>
              <a:off x="2643700" y="910325"/>
              <a:ext cx="7800" cy="7875"/>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 name="Google Shape;538;p6"/>
            <p:cNvSpPr/>
            <p:nvPr/>
          </p:nvSpPr>
          <p:spPr>
            <a:xfrm>
              <a:off x="2628050" y="473500"/>
              <a:ext cx="13025" cy="13925"/>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 name="Google Shape;539;p6"/>
            <p:cNvSpPr/>
            <p:nvPr/>
          </p:nvSpPr>
          <p:spPr>
            <a:xfrm>
              <a:off x="2711425" y="423125"/>
              <a:ext cx="11300" cy="10450"/>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 name="Google Shape;540;p6"/>
            <p:cNvSpPr/>
            <p:nvPr/>
          </p:nvSpPr>
          <p:spPr>
            <a:xfrm>
              <a:off x="2823450" y="422225"/>
              <a:ext cx="7875" cy="7875"/>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1" name="Google Shape;541;p6"/>
            <p:cNvSpPr/>
            <p:nvPr/>
          </p:nvSpPr>
          <p:spPr>
            <a:xfrm>
              <a:off x="2628900" y="350175"/>
              <a:ext cx="24350" cy="23450"/>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2" name="Google Shape;542;p6"/>
            <p:cNvSpPr/>
            <p:nvPr/>
          </p:nvSpPr>
          <p:spPr>
            <a:xfrm>
              <a:off x="2524675" y="617675"/>
              <a:ext cx="8700" cy="8725"/>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3" name="Google Shape;543;p6"/>
            <p:cNvSpPr/>
            <p:nvPr/>
          </p:nvSpPr>
          <p:spPr>
            <a:xfrm>
              <a:off x="2675800" y="1010250"/>
              <a:ext cx="10450" cy="10425"/>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 name="Google Shape;544;p6"/>
            <p:cNvSpPr/>
            <p:nvPr/>
          </p:nvSpPr>
          <p:spPr>
            <a:xfrm>
              <a:off x="3659825" y="425700"/>
              <a:ext cx="15675" cy="1657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 name="Google Shape;545;p6"/>
            <p:cNvSpPr/>
            <p:nvPr/>
          </p:nvSpPr>
          <p:spPr>
            <a:xfrm>
              <a:off x="2648000" y="449175"/>
              <a:ext cx="31600" cy="26675"/>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 name="Google Shape;546;p6"/>
            <p:cNvSpPr/>
            <p:nvPr/>
          </p:nvSpPr>
          <p:spPr>
            <a:xfrm>
              <a:off x="3425350" y="388400"/>
              <a:ext cx="13000" cy="13025"/>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 name="Google Shape;547;p6"/>
            <p:cNvSpPr/>
            <p:nvPr/>
          </p:nvSpPr>
          <p:spPr>
            <a:xfrm>
              <a:off x="3446175" y="364000"/>
              <a:ext cx="30800" cy="26550"/>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 name="Google Shape;548;p6"/>
            <p:cNvSpPr/>
            <p:nvPr/>
          </p:nvSpPr>
          <p:spPr>
            <a:xfrm>
              <a:off x="3565125" y="564800"/>
              <a:ext cx="22600" cy="21175"/>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 name="Google Shape;549;p6"/>
            <p:cNvSpPr/>
            <p:nvPr/>
          </p:nvSpPr>
          <p:spPr>
            <a:xfrm>
              <a:off x="2581175" y="556825"/>
              <a:ext cx="23425" cy="20875"/>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 name="Google Shape;550;p6"/>
            <p:cNvSpPr/>
            <p:nvPr/>
          </p:nvSpPr>
          <p:spPr>
            <a:xfrm>
              <a:off x="2626325" y="995375"/>
              <a:ext cx="23450" cy="20950"/>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 name="Google Shape;551;p6"/>
            <p:cNvSpPr/>
            <p:nvPr/>
          </p:nvSpPr>
          <p:spPr>
            <a:xfrm>
              <a:off x="2681000" y="1163925"/>
              <a:ext cx="7875" cy="8700"/>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 name="Google Shape;552;p6"/>
            <p:cNvSpPr/>
            <p:nvPr/>
          </p:nvSpPr>
          <p:spPr>
            <a:xfrm>
              <a:off x="2713175" y="1264675"/>
              <a:ext cx="10450" cy="10450"/>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 name="Google Shape;553;p6"/>
            <p:cNvSpPr/>
            <p:nvPr/>
          </p:nvSpPr>
          <p:spPr>
            <a:xfrm>
              <a:off x="2663625" y="1249875"/>
              <a:ext cx="23525" cy="20875"/>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 name="Google Shape;554;p6"/>
            <p:cNvSpPr/>
            <p:nvPr/>
          </p:nvSpPr>
          <p:spPr>
            <a:xfrm>
              <a:off x="2814750" y="1231800"/>
              <a:ext cx="23500" cy="21175"/>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 name="Google Shape;555;p6"/>
            <p:cNvSpPr/>
            <p:nvPr/>
          </p:nvSpPr>
          <p:spPr>
            <a:xfrm>
              <a:off x="3113525" y="1375125"/>
              <a:ext cx="22600" cy="2155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 name="Google Shape;556;p6"/>
            <p:cNvSpPr/>
            <p:nvPr/>
          </p:nvSpPr>
          <p:spPr>
            <a:xfrm>
              <a:off x="3361900" y="880350"/>
              <a:ext cx="23500" cy="21325"/>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 name="Google Shape;557;p6"/>
            <p:cNvSpPr/>
            <p:nvPr/>
          </p:nvSpPr>
          <p:spPr>
            <a:xfrm>
              <a:off x="3550400" y="589850"/>
              <a:ext cx="13025" cy="11750"/>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 name="Google Shape;558;p6"/>
            <p:cNvSpPr/>
            <p:nvPr/>
          </p:nvSpPr>
          <p:spPr>
            <a:xfrm>
              <a:off x="2611525" y="679325"/>
              <a:ext cx="13100" cy="11750"/>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 name="Google Shape;559;p6"/>
            <p:cNvSpPr/>
            <p:nvPr/>
          </p:nvSpPr>
          <p:spPr>
            <a:xfrm>
              <a:off x="2570750" y="649975"/>
              <a:ext cx="13000" cy="1215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 name="Google Shape;560;p6"/>
            <p:cNvSpPr/>
            <p:nvPr/>
          </p:nvSpPr>
          <p:spPr>
            <a:xfrm>
              <a:off x="3485225" y="1249050"/>
              <a:ext cx="10450" cy="10425"/>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 name="Google Shape;561;p6"/>
            <p:cNvSpPr/>
            <p:nvPr/>
          </p:nvSpPr>
          <p:spPr>
            <a:xfrm>
              <a:off x="3353225" y="1236050"/>
              <a:ext cx="10450" cy="10450"/>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 name="Google Shape;562;p6"/>
            <p:cNvSpPr/>
            <p:nvPr/>
          </p:nvSpPr>
          <p:spPr>
            <a:xfrm>
              <a:off x="2971075" y="1280300"/>
              <a:ext cx="10450" cy="10450"/>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3" name="Google Shape;563;p6"/>
            <p:cNvSpPr/>
            <p:nvPr/>
          </p:nvSpPr>
          <p:spPr>
            <a:xfrm>
              <a:off x="3506975" y="1206650"/>
              <a:ext cx="12175" cy="12200"/>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4" name="Google Shape;564;p6"/>
            <p:cNvSpPr/>
            <p:nvPr/>
          </p:nvSpPr>
          <p:spPr>
            <a:xfrm>
              <a:off x="3465300" y="1177425"/>
              <a:ext cx="13000" cy="12125"/>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5" name="Google Shape;565;p6"/>
            <p:cNvSpPr/>
            <p:nvPr/>
          </p:nvSpPr>
          <p:spPr>
            <a:xfrm>
              <a:off x="3586875" y="511650"/>
              <a:ext cx="13025" cy="11775"/>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6" name="Google Shape;566;p6"/>
            <p:cNvSpPr/>
            <p:nvPr/>
          </p:nvSpPr>
          <p:spPr>
            <a:xfrm>
              <a:off x="2814750" y="337125"/>
              <a:ext cx="8725" cy="8700"/>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7" name="Google Shape;567;p6"/>
            <p:cNvSpPr/>
            <p:nvPr/>
          </p:nvSpPr>
          <p:spPr>
            <a:xfrm>
              <a:off x="2886875" y="274600"/>
              <a:ext cx="16500" cy="1655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8" name="Google Shape;568;p6"/>
            <p:cNvSpPr/>
            <p:nvPr/>
          </p:nvSpPr>
          <p:spPr>
            <a:xfrm>
              <a:off x="2814750" y="360550"/>
              <a:ext cx="13100" cy="11775"/>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9" name="Google Shape;569;p6"/>
            <p:cNvSpPr/>
            <p:nvPr/>
          </p:nvSpPr>
          <p:spPr>
            <a:xfrm>
              <a:off x="3173475" y="406600"/>
              <a:ext cx="5225" cy="5225"/>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0" name="Google Shape;570;p6"/>
            <p:cNvSpPr/>
            <p:nvPr/>
          </p:nvSpPr>
          <p:spPr>
            <a:xfrm>
              <a:off x="3332375" y="290225"/>
              <a:ext cx="5225" cy="5225"/>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1" name="Google Shape;571;p6"/>
            <p:cNvSpPr/>
            <p:nvPr/>
          </p:nvSpPr>
          <p:spPr>
            <a:xfrm>
              <a:off x="3252475" y="410075"/>
              <a:ext cx="7875" cy="8700"/>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2" name="Google Shape;572;p6"/>
            <p:cNvSpPr/>
            <p:nvPr/>
          </p:nvSpPr>
          <p:spPr>
            <a:xfrm>
              <a:off x="3174300" y="291125"/>
              <a:ext cx="8725" cy="7800"/>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3" name="Google Shape;573;p6"/>
            <p:cNvSpPr/>
            <p:nvPr/>
          </p:nvSpPr>
          <p:spPr>
            <a:xfrm>
              <a:off x="3251650" y="433500"/>
              <a:ext cx="13000" cy="11775"/>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4" name="Google Shape;574;p6"/>
            <p:cNvSpPr/>
            <p:nvPr/>
          </p:nvSpPr>
          <p:spPr>
            <a:xfrm>
              <a:off x="3001525" y="238075"/>
              <a:ext cx="13000" cy="11775"/>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5" name="Google Shape;575;p6"/>
            <p:cNvSpPr/>
            <p:nvPr/>
          </p:nvSpPr>
          <p:spPr>
            <a:xfrm>
              <a:off x="3329800" y="871425"/>
              <a:ext cx="13025" cy="11975"/>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6" name="Google Shape;576;p6"/>
            <p:cNvSpPr/>
            <p:nvPr/>
          </p:nvSpPr>
          <p:spPr>
            <a:xfrm>
              <a:off x="3656350" y="710775"/>
              <a:ext cx="13025" cy="1215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7" name="Google Shape;577;p6"/>
            <p:cNvSpPr/>
            <p:nvPr/>
          </p:nvSpPr>
          <p:spPr>
            <a:xfrm>
              <a:off x="3354950" y="914000"/>
              <a:ext cx="12200" cy="1215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8" name="Google Shape;578;p6"/>
            <p:cNvSpPr/>
            <p:nvPr/>
          </p:nvSpPr>
          <p:spPr>
            <a:xfrm>
              <a:off x="3649400" y="838225"/>
              <a:ext cx="13025" cy="11775"/>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347568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 title and description">
    <p:spTree>
      <p:nvGrpSpPr>
        <p:cNvPr id="1" name="Shape 871"/>
        <p:cNvGrpSpPr/>
        <p:nvPr/>
      </p:nvGrpSpPr>
      <p:grpSpPr>
        <a:xfrm>
          <a:off x="0" y="0"/>
          <a:ext cx="0" cy="0"/>
          <a:chOff x="0" y="0"/>
          <a:chExt cx="0" cy="0"/>
        </a:xfrm>
      </p:grpSpPr>
      <p:grpSp>
        <p:nvGrpSpPr>
          <p:cNvPr id="874" name="Google Shape;874;p9"/>
          <p:cNvGrpSpPr/>
          <p:nvPr/>
        </p:nvGrpSpPr>
        <p:grpSpPr>
          <a:xfrm>
            <a:off x="-17711" y="4168124"/>
            <a:ext cx="4024377" cy="2697801"/>
            <a:chOff x="-13316" y="3126092"/>
            <a:chExt cx="3025768" cy="2023351"/>
          </a:xfrm>
        </p:grpSpPr>
        <p:sp>
          <p:nvSpPr>
            <p:cNvPr id="875" name="Google Shape;875;p9"/>
            <p:cNvSpPr/>
            <p:nvPr/>
          </p:nvSpPr>
          <p:spPr>
            <a:xfrm rot="10800000" flipH="1">
              <a:off x="-13316" y="3126092"/>
              <a:ext cx="3025768" cy="2023351"/>
            </a:xfrm>
            <a:custGeom>
              <a:avLst/>
              <a:gdLst/>
              <a:ahLst/>
              <a:cxnLst/>
              <a:rect l="l" t="t" r="r" b="b"/>
              <a:pathLst>
                <a:path w="25325" h="16935" extrusionOk="0">
                  <a:moveTo>
                    <a:pt x="1" y="0"/>
                  </a:moveTo>
                  <a:lnTo>
                    <a:pt x="1" y="16536"/>
                  </a:lnTo>
                  <a:cubicBezTo>
                    <a:pt x="809" y="16817"/>
                    <a:pt x="1503" y="16935"/>
                    <a:pt x="2110" y="16935"/>
                  </a:cubicBezTo>
                  <a:cubicBezTo>
                    <a:pt x="5299" y="16935"/>
                    <a:pt x="6085" y="13681"/>
                    <a:pt x="8364" y="13681"/>
                  </a:cubicBezTo>
                  <a:cubicBezTo>
                    <a:pt x="8710" y="13681"/>
                    <a:pt x="9091" y="13756"/>
                    <a:pt x="9519" y="13929"/>
                  </a:cubicBezTo>
                  <a:cubicBezTo>
                    <a:pt x="10552" y="14339"/>
                    <a:pt x="11392" y="14518"/>
                    <a:pt x="12083" y="14518"/>
                  </a:cubicBezTo>
                  <a:cubicBezTo>
                    <a:pt x="16729" y="14518"/>
                    <a:pt x="14586" y="6431"/>
                    <a:pt x="18874" y="6431"/>
                  </a:cubicBezTo>
                  <a:cubicBezTo>
                    <a:pt x="19024" y="6431"/>
                    <a:pt x="19183" y="6441"/>
                    <a:pt x="19349" y="6462"/>
                  </a:cubicBezTo>
                  <a:cubicBezTo>
                    <a:pt x="19633" y="6495"/>
                    <a:pt x="19899" y="6510"/>
                    <a:pt x="20148" y="6510"/>
                  </a:cubicBezTo>
                  <a:cubicBezTo>
                    <a:pt x="24889" y="6510"/>
                    <a:pt x="23476" y="824"/>
                    <a:pt x="253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6" name="Google Shape;876;p9"/>
            <p:cNvSpPr/>
            <p:nvPr/>
          </p:nvSpPr>
          <p:spPr>
            <a:xfrm rot="10800000">
              <a:off x="-13308" y="4132062"/>
              <a:ext cx="2619371" cy="1017382"/>
            </a:xfrm>
            <a:custGeom>
              <a:avLst/>
              <a:gdLst/>
              <a:ahLst/>
              <a:cxnLst/>
              <a:rect l="l" t="t" r="r" b="b"/>
              <a:pathLst>
                <a:path w="25360" h="9850" extrusionOk="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77" name="Google Shape;877;p9"/>
          <p:cNvGrpSpPr/>
          <p:nvPr/>
        </p:nvGrpSpPr>
        <p:grpSpPr>
          <a:xfrm rot="10800000" flipH="1">
            <a:off x="7844713" y="-3"/>
            <a:ext cx="4317136" cy="3133004"/>
            <a:chOff x="5905501" y="2793747"/>
            <a:chExt cx="3245882" cy="2349753"/>
          </a:xfrm>
        </p:grpSpPr>
        <p:sp>
          <p:nvSpPr>
            <p:cNvPr id="878" name="Google Shape;878;p9"/>
            <p:cNvSpPr/>
            <p:nvPr/>
          </p:nvSpPr>
          <p:spPr>
            <a:xfrm>
              <a:off x="5905501" y="2793747"/>
              <a:ext cx="3245871" cy="2349753"/>
            </a:xfrm>
            <a:custGeom>
              <a:avLst/>
              <a:gdLst/>
              <a:ahLst/>
              <a:cxnLst/>
              <a:rect l="l" t="t" r="r" b="b"/>
              <a:pathLst>
                <a:path w="26333" h="19063" extrusionOk="0">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9" name="Google Shape;879;p9"/>
            <p:cNvSpPr/>
            <p:nvPr/>
          </p:nvSpPr>
          <p:spPr>
            <a:xfrm>
              <a:off x="7545725" y="4003000"/>
              <a:ext cx="1605658" cy="1140492"/>
            </a:xfrm>
            <a:custGeom>
              <a:avLst/>
              <a:gdLst/>
              <a:ahLst/>
              <a:cxnLst/>
              <a:rect l="l" t="t" r="r" b="b"/>
              <a:pathLst>
                <a:path w="19872" h="14115" extrusionOk="0">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80" name="Google Shape;880;p9"/>
          <p:cNvGrpSpPr/>
          <p:nvPr/>
        </p:nvGrpSpPr>
        <p:grpSpPr>
          <a:xfrm>
            <a:off x="52805" y="-13"/>
            <a:ext cx="4359730" cy="1684073"/>
            <a:chOff x="1766764" y="-4125385"/>
            <a:chExt cx="3277907" cy="1263055"/>
          </a:xfrm>
        </p:grpSpPr>
        <p:sp>
          <p:nvSpPr>
            <p:cNvPr id="881" name="Google Shape;881;p9"/>
            <p:cNvSpPr/>
            <p:nvPr/>
          </p:nvSpPr>
          <p:spPr>
            <a:xfrm rot="5400000" flipH="1">
              <a:off x="3734649" y="-3464435"/>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2" name="Google Shape;882;p9"/>
            <p:cNvSpPr/>
            <p:nvPr/>
          </p:nvSpPr>
          <p:spPr>
            <a:xfrm rot="5400000" flipH="1">
              <a:off x="3972439" y="-3543867"/>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3" name="Google Shape;883;p9"/>
            <p:cNvSpPr/>
            <p:nvPr/>
          </p:nvSpPr>
          <p:spPr>
            <a:xfrm rot="5400000" flipH="1">
              <a:off x="3457037" y="-3941748"/>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4" name="Google Shape;884;p9"/>
            <p:cNvSpPr/>
            <p:nvPr/>
          </p:nvSpPr>
          <p:spPr>
            <a:xfrm rot="5400000" flipH="1">
              <a:off x="3078095" y="-4068062"/>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5" name="Google Shape;885;p9"/>
            <p:cNvSpPr/>
            <p:nvPr/>
          </p:nvSpPr>
          <p:spPr>
            <a:xfrm rot="5400000" flipH="1">
              <a:off x="2818238" y="-3852170"/>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6" name="Google Shape;886;p9"/>
            <p:cNvSpPr/>
            <p:nvPr/>
          </p:nvSpPr>
          <p:spPr>
            <a:xfrm rot="5400000" flipH="1">
              <a:off x="3229308" y="-3026817"/>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7" name="Google Shape;887;p9"/>
            <p:cNvSpPr/>
            <p:nvPr/>
          </p:nvSpPr>
          <p:spPr>
            <a:xfrm rot="5400000" flipH="1">
              <a:off x="2706594" y="-4125385"/>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8" name="Google Shape;888;p9"/>
            <p:cNvSpPr/>
            <p:nvPr/>
          </p:nvSpPr>
          <p:spPr>
            <a:xfrm rot="5400000" flipH="1">
              <a:off x="4012007" y="-4076855"/>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9" name="Google Shape;889;p9"/>
            <p:cNvSpPr/>
            <p:nvPr/>
          </p:nvSpPr>
          <p:spPr>
            <a:xfrm rot="5400000" flipH="1">
              <a:off x="4369051" y="-3485107"/>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0" name="Google Shape;890;p9"/>
            <p:cNvSpPr/>
            <p:nvPr/>
          </p:nvSpPr>
          <p:spPr>
            <a:xfrm rot="5400000" flipH="1">
              <a:off x="4346942" y="-376254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1" name="Google Shape;891;p9"/>
            <p:cNvSpPr/>
            <p:nvPr/>
          </p:nvSpPr>
          <p:spPr>
            <a:xfrm rot="5400000" flipH="1">
              <a:off x="4531974" y="-403297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2" name="Google Shape;892;p9"/>
            <p:cNvSpPr/>
            <p:nvPr/>
          </p:nvSpPr>
          <p:spPr>
            <a:xfrm rot="5400000" flipH="1">
              <a:off x="4668645" y="-3229477"/>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3" name="Google Shape;893;p9"/>
            <p:cNvSpPr/>
            <p:nvPr/>
          </p:nvSpPr>
          <p:spPr>
            <a:xfrm rot="5400000" flipH="1">
              <a:off x="4698194" y="-3352874"/>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4" name="Google Shape;894;p9"/>
            <p:cNvSpPr/>
            <p:nvPr/>
          </p:nvSpPr>
          <p:spPr>
            <a:xfrm rot="5400000" flipH="1">
              <a:off x="4042064" y="-3732197"/>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5" name="Google Shape;895;p9"/>
            <p:cNvSpPr/>
            <p:nvPr/>
          </p:nvSpPr>
          <p:spPr>
            <a:xfrm rot="5400000" flipH="1">
              <a:off x="2973130" y="-3046686"/>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6" name="Google Shape;896;p9"/>
            <p:cNvSpPr/>
            <p:nvPr/>
          </p:nvSpPr>
          <p:spPr>
            <a:xfrm rot="5400000" flipH="1">
              <a:off x="3989475" y="-3650270"/>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7" name="Google Shape;897;p9"/>
            <p:cNvSpPr/>
            <p:nvPr/>
          </p:nvSpPr>
          <p:spPr>
            <a:xfrm rot="5400000" flipH="1">
              <a:off x="1766721" y="-3423260"/>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8" name="Google Shape;898;p9"/>
            <p:cNvSpPr/>
            <p:nvPr/>
          </p:nvSpPr>
          <p:spPr>
            <a:xfrm rot="5400000" flipH="1">
              <a:off x="1810644" y="-2976892"/>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9" name="Google Shape;899;p9"/>
            <p:cNvSpPr/>
            <p:nvPr/>
          </p:nvSpPr>
          <p:spPr>
            <a:xfrm rot="5400000" flipH="1">
              <a:off x="1904195" y="-350273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0" name="Google Shape;900;p9"/>
            <p:cNvSpPr/>
            <p:nvPr/>
          </p:nvSpPr>
          <p:spPr>
            <a:xfrm rot="5400000" flipH="1">
              <a:off x="2001763" y="-3363062"/>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1" name="Google Shape;901;p9"/>
            <p:cNvSpPr/>
            <p:nvPr/>
          </p:nvSpPr>
          <p:spPr>
            <a:xfrm rot="5400000" flipH="1">
              <a:off x="4253897" y="-3773667"/>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2" name="Google Shape;902;p9"/>
            <p:cNvSpPr/>
            <p:nvPr/>
          </p:nvSpPr>
          <p:spPr>
            <a:xfrm rot="5400000" flipH="1">
              <a:off x="5027000" y="-2888709"/>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3" name="Google Shape;903;p9"/>
            <p:cNvSpPr/>
            <p:nvPr/>
          </p:nvSpPr>
          <p:spPr>
            <a:xfrm rot="5400000" flipH="1">
              <a:off x="3036836" y="-290460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4" name="Google Shape;904;p9"/>
            <p:cNvSpPr/>
            <p:nvPr/>
          </p:nvSpPr>
          <p:spPr>
            <a:xfrm rot="5400000" flipH="1">
              <a:off x="3579842" y="-4009259"/>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5" name="Google Shape;905;p9"/>
            <p:cNvSpPr/>
            <p:nvPr/>
          </p:nvSpPr>
          <p:spPr>
            <a:xfrm rot="5400000" flipH="1">
              <a:off x="2893951" y="-2988559"/>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6" name="Google Shape;906;p9"/>
            <p:cNvSpPr/>
            <p:nvPr/>
          </p:nvSpPr>
          <p:spPr>
            <a:xfrm rot="5400000" flipH="1">
              <a:off x="3149453" y="-3985121"/>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07" name="Google Shape;907;p9"/>
          <p:cNvGrpSpPr/>
          <p:nvPr/>
        </p:nvGrpSpPr>
        <p:grpSpPr>
          <a:xfrm rot="-5400000">
            <a:off x="9136623" y="1345304"/>
            <a:ext cx="4370543" cy="1679907"/>
            <a:chOff x="1766764" y="-4125385"/>
            <a:chExt cx="3277907" cy="1263055"/>
          </a:xfrm>
        </p:grpSpPr>
        <p:sp>
          <p:nvSpPr>
            <p:cNvPr id="908" name="Google Shape;908;p9"/>
            <p:cNvSpPr/>
            <p:nvPr/>
          </p:nvSpPr>
          <p:spPr>
            <a:xfrm rot="5400000" flipH="1">
              <a:off x="3734649" y="-3464435"/>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9" name="Google Shape;909;p9"/>
            <p:cNvSpPr/>
            <p:nvPr/>
          </p:nvSpPr>
          <p:spPr>
            <a:xfrm rot="5400000" flipH="1">
              <a:off x="3972439" y="-3543867"/>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0" name="Google Shape;910;p9"/>
            <p:cNvSpPr/>
            <p:nvPr/>
          </p:nvSpPr>
          <p:spPr>
            <a:xfrm rot="5400000" flipH="1">
              <a:off x="3457037" y="-3941748"/>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1" name="Google Shape;911;p9"/>
            <p:cNvSpPr/>
            <p:nvPr/>
          </p:nvSpPr>
          <p:spPr>
            <a:xfrm rot="5400000" flipH="1">
              <a:off x="3078095" y="-4068062"/>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2" name="Google Shape;912;p9"/>
            <p:cNvSpPr/>
            <p:nvPr/>
          </p:nvSpPr>
          <p:spPr>
            <a:xfrm rot="5400000" flipH="1">
              <a:off x="2818238" y="-3852170"/>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3" name="Google Shape;913;p9"/>
            <p:cNvSpPr/>
            <p:nvPr/>
          </p:nvSpPr>
          <p:spPr>
            <a:xfrm rot="5400000" flipH="1">
              <a:off x="3229308" y="-3026817"/>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4" name="Google Shape;914;p9"/>
            <p:cNvSpPr/>
            <p:nvPr/>
          </p:nvSpPr>
          <p:spPr>
            <a:xfrm rot="5400000" flipH="1">
              <a:off x="2706594" y="-4125385"/>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5" name="Google Shape;915;p9"/>
            <p:cNvSpPr/>
            <p:nvPr/>
          </p:nvSpPr>
          <p:spPr>
            <a:xfrm rot="5400000" flipH="1">
              <a:off x="4012007" y="-4076855"/>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6" name="Google Shape;916;p9"/>
            <p:cNvSpPr/>
            <p:nvPr/>
          </p:nvSpPr>
          <p:spPr>
            <a:xfrm rot="5400000" flipH="1">
              <a:off x="4369051" y="-3485107"/>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7" name="Google Shape;917;p9"/>
            <p:cNvSpPr/>
            <p:nvPr/>
          </p:nvSpPr>
          <p:spPr>
            <a:xfrm rot="5400000" flipH="1">
              <a:off x="4346942" y="-376254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8" name="Google Shape;918;p9"/>
            <p:cNvSpPr/>
            <p:nvPr/>
          </p:nvSpPr>
          <p:spPr>
            <a:xfrm rot="5400000" flipH="1">
              <a:off x="4531974" y="-403297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9" name="Google Shape;919;p9"/>
            <p:cNvSpPr/>
            <p:nvPr/>
          </p:nvSpPr>
          <p:spPr>
            <a:xfrm rot="5400000" flipH="1">
              <a:off x="4668645" y="-3229477"/>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0" name="Google Shape;920;p9"/>
            <p:cNvSpPr/>
            <p:nvPr/>
          </p:nvSpPr>
          <p:spPr>
            <a:xfrm rot="5400000" flipH="1">
              <a:off x="4698194" y="-3352874"/>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1" name="Google Shape;921;p9"/>
            <p:cNvSpPr/>
            <p:nvPr/>
          </p:nvSpPr>
          <p:spPr>
            <a:xfrm rot="5400000" flipH="1">
              <a:off x="4042064" y="-3732197"/>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2" name="Google Shape;922;p9"/>
            <p:cNvSpPr/>
            <p:nvPr/>
          </p:nvSpPr>
          <p:spPr>
            <a:xfrm rot="5400000" flipH="1">
              <a:off x="2973130" y="-3046686"/>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3" name="Google Shape;923;p9"/>
            <p:cNvSpPr/>
            <p:nvPr/>
          </p:nvSpPr>
          <p:spPr>
            <a:xfrm rot="5400000" flipH="1">
              <a:off x="3989475" y="-3650270"/>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4" name="Google Shape;924;p9"/>
            <p:cNvSpPr/>
            <p:nvPr/>
          </p:nvSpPr>
          <p:spPr>
            <a:xfrm rot="5400000" flipH="1">
              <a:off x="1766721" y="-3423260"/>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5" name="Google Shape;925;p9"/>
            <p:cNvSpPr/>
            <p:nvPr/>
          </p:nvSpPr>
          <p:spPr>
            <a:xfrm rot="5400000" flipH="1">
              <a:off x="1810644" y="-2976892"/>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6" name="Google Shape;926;p9"/>
            <p:cNvSpPr/>
            <p:nvPr/>
          </p:nvSpPr>
          <p:spPr>
            <a:xfrm rot="5400000" flipH="1">
              <a:off x="1904195" y="-350273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7" name="Google Shape;927;p9"/>
            <p:cNvSpPr/>
            <p:nvPr/>
          </p:nvSpPr>
          <p:spPr>
            <a:xfrm rot="5400000" flipH="1">
              <a:off x="2001763" y="-3363062"/>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8" name="Google Shape;928;p9"/>
            <p:cNvSpPr/>
            <p:nvPr/>
          </p:nvSpPr>
          <p:spPr>
            <a:xfrm rot="5400000" flipH="1">
              <a:off x="4253897" y="-3773667"/>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9" name="Google Shape;929;p9"/>
            <p:cNvSpPr/>
            <p:nvPr/>
          </p:nvSpPr>
          <p:spPr>
            <a:xfrm rot="5400000" flipH="1">
              <a:off x="5027000" y="-2888709"/>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0" name="Google Shape;930;p9"/>
            <p:cNvSpPr/>
            <p:nvPr/>
          </p:nvSpPr>
          <p:spPr>
            <a:xfrm rot="5400000" flipH="1">
              <a:off x="3036836" y="-290460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1" name="Google Shape;931;p9"/>
            <p:cNvSpPr/>
            <p:nvPr/>
          </p:nvSpPr>
          <p:spPr>
            <a:xfrm rot="5400000" flipH="1">
              <a:off x="3579842" y="-4009259"/>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2" name="Google Shape;932;p9"/>
            <p:cNvSpPr/>
            <p:nvPr/>
          </p:nvSpPr>
          <p:spPr>
            <a:xfrm rot="5400000" flipH="1">
              <a:off x="2893951" y="-2988559"/>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3" name="Google Shape;933;p9"/>
            <p:cNvSpPr/>
            <p:nvPr/>
          </p:nvSpPr>
          <p:spPr>
            <a:xfrm rot="5400000" flipH="1">
              <a:off x="3149453" y="-3985121"/>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34" name="Google Shape;934;p9"/>
          <p:cNvGrpSpPr/>
          <p:nvPr/>
        </p:nvGrpSpPr>
        <p:grpSpPr>
          <a:xfrm>
            <a:off x="7802119" y="5173921"/>
            <a:ext cx="4359730" cy="1684073"/>
            <a:chOff x="1766764" y="-4125385"/>
            <a:chExt cx="3277907" cy="1263055"/>
          </a:xfrm>
        </p:grpSpPr>
        <p:sp>
          <p:nvSpPr>
            <p:cNvPr id="935" name="Google Shape;935;p9"/>
            <p:cNvSpPr/>
            <p:nvPr/>
          </p:nvSpPr>
          <p:spPr>
            <a:xfrm rot="5400000" flipH="1">
              <a:off x="3734649" y="-3464435"/>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6" name="Google Shape;936;p9"/>
            <p:cNvSpPr/>
            <p:nvPr/>
          </p:nvSpPr>
          <p:spPr>
            <a:xfrm rot="5400000" flipH="1">
              <a:off x="3972439" y="-3543867"/>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7" name="Google Shape;937;p9"/>
            <p:cNvSpPr/>
            <p:nvPr/>
          </p:nvSpPr>
          <p:spPr>
            <a:xfrm rot="5400000" flipH="1">
              <a:off x="3457037" y="-3941748"/>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8" name="Google Shape;938;p9"/>
            <p:cNvSpPr/>
            <p:nvPr/>
          </p:nvSpPr>
          <p:spPr>
            <a:xfrm rot="5400000" flipH="1">
              <a:off x="3078095" y="-4068062"/>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9" name="Google Shape;939;p9"/>
            <p:cNvSpPr/>
            <p:nvPr/>
          </p:nvSpPr>
          <p:spPr>
            <a:xfrm rot="5400000" flipH="1">
              <a:off x="2818238" y="-3852170"/>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0" name="Google Shape;940;p9"/>
            <p:cNvSpPr/>
            <p:nvPr/>
          </p:nvSpPr>
          <p:spPr>
            <a:xfrm rot="5400000" flipH="1">
              <a:off x="3229308" y="-3026817"/>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1" name="Google Shape;941;p9"/>
            <p:cNvSpPr/>
            <p:nvPr/>
          </p:nvSpPr>
          <p:spPr>
            <a:xfrm rot="5400000" flipH="1">
              <a:off x="2706594" y="-4125385"/>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2" name="Google Shape;942;p9"/>
            <p:cNvSpPr/>
            <p:nvPr/>
          </p:nvSpPr>
          <p:spPr>
            <a:xfrm rot="5400000" flipH="1">
              <a:off x="4012007" y="-4076855"/>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3" name="Google Shape;943;p9"/>
            <p:cNvSpPr/>
            <p:nvPr/>
          </p:nvSpPr>
          <p:spPr>
            <a:xfrm rot="5400000" flipH="1">
              <a:off x="4369051" y="-3485107"/>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4" name="Google Shape;944;p9"/>
            <p:cNvSpPr/>
            <p:nvPr/>
          </p:nvSpPr>
          <p:spPr>
            <a:xfrm rot="5400000" flipH="1">
              <a:off x="4346942" y="-376254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5" name="Google Shape;945;p9"/>
            <p:cNvSpPr/>
            <p:nvPr/>
          </p:nvSpPr>
          <p:spPr>
            <a:xfrm rot="5400000" flipH="1">
              <a:off x="4531974" y="-403297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6" name="Google Shape;946;p9"/>
            <p:cNvSpPr/>
            <p:nvPr/>
          </p:nvSpPr>
          <p:spPr>
            <a:xfrm rot="5400000" flipH="1">
              <a:off x="4668645" y="-3229477"/>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7" name="Google Shape;947;p9"/>
            <p:cNvSpPr/>
            <p:nvPr/>
          </p:nvSpPr>
          <p:spPr>
            <a:xfrm rot="5400000" flipH="1">
              <a:off x="4698194" y="-3352874"/>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8" name="Google Shape;948;p9"/>
            <p:cNvSpPr/>
            <p:nvPr/>
          </p:nvSpPr>
          <p:spPr>
            <a:xfrm rot="5400000" flipH="1">
              <a:off x="4042064" y="-3732197"/>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9" name="Google Shape;949;p9"/>
            <p:cNvSpPr/>
            <p:nvPr/>
          </p:nvSpPr>
          <p:spPr>
            <a:xfrm rot="5400000" flipH="1">
              <a:off x="2973130" y="-3046686"/>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0" name="Google Shape;950;p9"/>
            <p:cNvSpPr/>
            <p:nvPr/>
          </p:nvSpPr>
          <p:spPr>
            <a:xfrm rot="5400000" flipH="1">
              <a:off x="3989475" y="-3650270"/>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1" name="Google Shape;951;p9"/>
            <p:cNvSpPr/>
            <p:nvPr/>
          </p:nvSpPr>
          <p:spPr>
            <a:xfrm rot="5400000" flipH="1">
              <a:off x="1766721" y="-3423260"/>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2" name="Google Shape;952;p9"/>
            <p:cNvSpPr/>
            <p:nvPr/>
          </p:nvSpPr>
          <p:spPr>
            <a:xfrm rot="5400000" flipH="1">
              <a:off x="1810644" y="-2976892"/>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3" name="Google Shape;953;p9"/>
            <p:cNvSpPr/>
            <p:nvPr/>
          </p:nvSpPr>
          <p:spPr>
            <a:xfrm rot="5400000" flipH="1">
              <a:off x="1904195" y="-350273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4" name="Google Shape;954;p9"/>
            <p:cNvSpPr/>
            <p:nvPr/>
          </p:nvSpPr>
          <p:spPr>
            <a:xfrm rot="5400000" flipH="1">
              <a:off x="2001763" y="-3363062"/>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5" name="Google Shape;955;p9"/>
            <p:cNvSpPr/>
            <p:nvPr/>
          </p:nvSpPr>
          <p:spPr>
            <a:xfrm rot="5400000" flipH="1">
              <a:off x="4253897" y="-3773667"/>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6" name="Google Shape;956;p9"/>
            <p:cNvSpPr/>
            <p:nvPr/>
          </p:nvSpPr>
          <p:spPr>
            <a:xfrm rot="5400000" flipH="1">
              <a:off x="5027000" y="-2888709"/>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7" name="Google Shape;957;p9"/>
            <p:cNvSpPr/>
            <p:nvPr/>
          </p:nvSpPr>
          <p:spPr>
            <a:xfrm rot="5400000" flipH="1">
              <a:off x="3036836" y="-290460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8" name="Google Shape;958;p9"/>
            <p:cNvSpPr/>
            <p:nvPr/>
          </p:nvSpPr>
          <p:spPr>
            <a:xfrm rot="5400000" flipH="1">
              <a:off x="3579842" y="-4009259"/>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9" name="Google Shape;959;p9"/>
            <p:cNvSpPr/>
            <p:nvPr/>
          </p:nvSpPr>
          <p:spPr>
            <a:xfrm rot="5400000" flipH="1">
              <a:off x="2893951" y="-2988559"/>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0" name="Google Shape;960;p9"/>
            <p:cNvSpPr/>
            <p:nvPr/>
          </p:nvSpPr>
          <p:spPr>
            <a:xfrm rot="5400000" flipH="1">
              <a:off x="3149453" y="-3985121"/>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61" name="Google Shape;961;p9"/>
          <p:cNvGrpSpPr/>
          <p:nvPr/>
        </p:nvGrpSpPr>
        <p:grpSpPr>
          <a:xfrm flipH="1">
            <a:off x="-10538" y="5173921"/>
            <a:ext cx="4359730" cy="1684073"/>
            <a:chOff x="1766764" y="-4125385"/>
            <a:chExt cx="3277907" cy="1263055"/>
          </a:xfrm>
        </p:grpSpPr>
        <p:sp>
          <p:nvSpPr>
            <p:cNvPr id="962" name="Google Shape;962;p9"/>
            <p:cNvSpPr/>
            <p:nvPr/>
          </p:nvSpPr>
          <p:spPr>
            <a:xfrm rot="5400000" flipH="1">
              <a:off x="3734649" y="-3464435"/>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3" name="Google Shape;963;p9"/>
            <p:cNvSpPr/>
            <p:nvPr/>
          </p:nvSpPr>
          <p:spPr>
            <a:xfrm rot="5400000" flipH="1">
              <a:off x="3972439" y="-3543867"/>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4" name="Google Shape;964;p9"/>
            <p:cNvSpPr/>
            <p:nvPr/>
          </p:nvSpPr>
          <p:spPr>
            <a:xfrm rot="5400000" flipH="1">
              <a:off x="3457037" y="-3941748"/>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5" name="Google Shape;965;p9"/>
            <p:cNvSpPr/>
            <p:nvPr/>
          </p:nvSpPr>
          <p:spPr>
            <a:xfrm rot="5400000" flipH="1">
              <a:off x="3078095" y="-4068062"/>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6" name="Google Shape;966;p9"/>
            <p:cNvSpPr/>
            <p:nvPr/>
          </p:nvSpPr>
          <p:spPr>
            <a:xfrm rot="5400000" flipH="1">
              <a:off x="2818238" y="-3852170"/>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7" name="Google Shape;967;p9"/>
            <p:cNvSpPr/>
            <p:nvPr/>
          </p:nvSpPr>
          <p:spPr>
            <a:xfrm rot="5400000" flipH="1">
              <a:off x="3229308" y="-3026817"/>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8" name="Google Shape;968;p9"/>
            <p:cNvSpPr/>
            <p:nvPr/>
          </p:nvSpPr>
          <p:spPr>
            <a:xfrm rot="5400000" flipH="1">
              <a:off x="2706594" y="-4125385"/>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9" name="Google Shape;969;p9"/>
            <p:cNvSpPr/>
            <p:nvPr/>
          </p:nvSpPr>
          <p:spPr>
            <a:xfrm rot="5400000" flipH="1">
              <a:off x="4012007" y="-4076855"/>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0" name="Google Shape;970;p9"/>
            <p:cNvSpPr/>
            <p:nvPr/>
          </p:nvSpPr>
          <p:spPr>
            <a:xfrm rot="5400000" flipH="1">
              <a:off x="4369051" y="-3485107"/>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1" name="Google Shape;971;p9"/>
            <p:cNvSpPr/>
            <p:nvPr/>
          </p:nvSpPr>
          <p:spPr>
            <a:xfrm rot="5400000" flipH="1">
              <a:off x="4346942" y="-376254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2" name="Google Shape;972;p9"/>
            <p:cNvSpPr/>
            <p:nvPr/>
          </p:nvSpPr>
          <p:spPr>
            <a:xfrm rot="5400000" flipH="1">
              <a:off x="4531974" y="-403297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3" name="Google Shape;973;p9"/>
            <p:cNvSpPr/>
            <p:nvPr/>
          </p:nvSpPr>
          <p:spPr>
            <a:xfrm rot="5400000" flipH="1">
              <a:off x="4668645" y="-3229477"/>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4" name="Google Shape;974;p9"/>
            <p:cNvSpPr/>
            <p:nvPr/>
          </p:nvSpPr>
          <p:spPr>
            <a:xfrm rot="5400000" flipH="1">
              <a:off x="4698194" y="-3352874"/>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5" name="Google Shape;975;p9"/>
            <p:cNvSpPr/>
            <p:nvPr/>
          </p:nvSpPr>
          <p:spPr>
            <a:xfrm rot="5400000" flipH="1">
              <a:off x="4042064" y="-3732197"/>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6" name="Google Shape;976;p9"/>
            <p:cNvSpPr/>
            <p:nvPr/>
          </p:nvSpPr>
          <p:spPr>
            <a:xfrm rot="5400000" flipH="1">
              <a:off x="2973130" y="-3046686"/>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7" name="Google Shape;977;p9"/>
            <p:cNvSpPr/>
            <p:nvPr/>
          </p:nvSpPr>
          <p:spPr>
            <a:xfrm rot="5400000" flipH="1">
              <a:off x="3989475" y="-3650270"/>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8" name="Google Shape;978;p9"/>
            <p:cNvSpPr/>
            <p:nvPr/>
          </p:nvSpPr>
          <p:spPr>
            <a:xfrm rot="5400000" flipH="1">
              <a:off x="1766721" y="-3423260"/>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9" name="Google Shape;979;p9"/>
            <p:cNvSpPr/>
            <p:nvPr/>
          </p:nvSpPr>
          <p:spPr>
            <a:xfrm rot="5400000" flipH="1">
              <a:off x="1810644" y="-2976892"/>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0" name="Google Shape;980;p9"/>
            <p:cNvSpPr/>
            <p:nvPr/>
          </p:nvSpPr>
          <p:spPr>
            <a:xfrm rot="5400000" flipH="1">
              <a:off x="1904195" y="-350273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1" name="Google Shape;981;p9"/>
            <p:cNvSpPr/>
            <p:nvPr/>
          </p:nvSpPr>
          <p:spPr>
            <a:xfrm rot="5400000" flipH="1">
              <a:off x="2001763" y="-3363062"/>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2" name="Google Shape;982;p9"/>
            <p:cNvSpPr/>
            <p:nvPr/>
          </p:nvSpPr>
          <p:spPr>
            <a:xfrm rot="5400000" flipH="1">
              <a:off x="4253897" y="-3773667"/>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3" name="Google Shape;983;p9"/>
            <p:cNvSpPr/>
            <p:nvPr/>
          </p:nvSpPr>
          <p:spPr>
            <a:xfrm rot="5400000" flipH="1">
              <a:off x="5027000" y="-2888709"/>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4" name="Google Shape;984;p9"/>
            <p:cNvSpPr/>
            <p:nvPr/>
          </p:nvSpPr>
          <p:spPr>
            <a:xfrm rot="5400000" flipH="1">
              <a:off x="3036836" y="-290460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5" name="Google Shape;985;p9"/>
            <p:cNvSpPr/>
            <p:nvPr/>
          </p:nvSpPr>
          <p:spPr>
            <a:xfrm rot="5400000" flipH="1">
              <a:off x="3579842" y="-4009259"/>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6" name="Google Shape;986;p9"/>
            <p:cNvSpPr/>
            <p:nvPr/>
          </p:nvSpPr>
          <p:spPr>
            <a:xfrm rot="5400000" flipH="1">
              <a:off x="2893951" y="-2988559"/>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7" name="Google Shape;987;p9"/>
            <p:cNvSpPr/>
            <p:nvPr/>
          </p:nvSpPr>
          <p:spPr>
            <a:xfrm rot="5400000" flipH="1">
              <a:off x="3149453" y="-3985121"/>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230757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userDrawn="1">
  <p:cSld name="Caption">
    <p:spTree>
      <p:nvGrpSpPr>
        <p:cNvPr id="1" name="Shape 988"/>
        <p:cNvGrpSpPr/>
        <p:nvPr/>
      </p:nvGrpSpPr>
      <p:grpSpPr>
        <a:xfrm>
          <a:off x="0" y="0"/>
          <a:ext cx="0" cy="0"/>
          <a:chOff x="0" y="0"/>
          <a:chExt cx="0" cy="0"/>
        </a:xfrm>
      </p:grpSpPr>
      <p:grpSp>
        <p:nvGrpSpPr>
          <p:cNvPr id="990" name="Google Shape;990;p10"/>
          <p:cNvGrpSpPr/>
          <p:nvPr/>
        </p:nvGrpSpPr>
        <p:grpSpPr>
          <a:xfrm>
            <a:off x="-2" y="13"/>
            <a:ext cx="5301395" cy="5224359"/>
            <a:chOff x="2524675" y="238075"/>
            <a:chExt cx="1178600" cy="1158600"/>
          </a:xfrm>
        </p:grpSpPr>
        <p:sp>
          <p:nvSpPr>
            <p:cNvPr id="991" name="Google Shape;991;p10"/>
            <p:cNvSpPr/>
            <p:nvPr/>
          </p:nvSpPr>
          <p:spPr>
            <a:xfrm>
              <a:off x="3497400" y="667150"/>
              <a:ext cx="10425" cy="10450"/>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2" name="Google Shape;992;p10"/>
            <p:cNvSpPr/>
            <p:nvPr/>
          </p:nvSpPr>
          <p:spPr>
            <a:xfrm>
              <a:off x="3513025" y="588975"/>
              <a:ext cx="18300" cy="18300"/>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3" name="Google Shape;993;p10"/>
            <p:cNvSpPr/>
            <p:nvPr/>
          </p:nvSpPr>
          <p:spPr>
            <a:xfrm>
              <a:off x="3046675" y="353650"/>
              <a:ext cx="18225" cy="1822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4" name="Google Shape;994;p10"/>
            <p:cNvSpPr/>
            <p:nvPr/>
          </p:nvSpPr>
          <p:spPr>
            <a:xfrm>
              <a:off x="3635525" y="746225"/>
              <a:ext cx="13900" cy="13000"/>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5" name="Google Shape;995;p10"/>
            <p:cNvSpPr/>
            <p:nvPr/>
          </p:nvSpPr>
          <p:spPr>
            <a:xfrm>
              <a:off x="3680675" y="866075"/>
              <a:ext cx="6075" cy="5225"/>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6" name="Google Shape;996;p10"/>
            <p:cNvSpPr/>
            <p:nvPr/>
          </p:nvSpPr>
          <p:spPr>
            <a:xfrm>
              <a:off x="3614675" y="940750"/>
              <a:ext cx="7800" cy="7825"/>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7" name="Google Shape;997;p10"/>
            <p:cNvSpPr/>
            <p:nvPr/>
          </p:nvSpPr>
          <p:spPr>
            <a:xfrm>
              <a:off x="3370600" y="819175"/>
              <a:ext cx="7875" cy="7800"/>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8" name="Google Shape;998;p10"/>
            <p:cNvSpPr/>
            <p:nvPr/>
          </p:nvSpPr>
          <p:spPr>
            <a:xfrm>
              <a:off x="3692825" y="971125"/>
              <a:ext cx="10450" cy="10450"/>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9" name="Google Shape;999;p10"/>
            <p:cNvSpPr/>
            <p:nvPr/>
          </p:nvSpPr>
          <p:spPr>
            <a:xfrm>
              <a:off x="3678025" y="584675"/>
              <a:ext cx="11350" cy="10450"/>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00" name="Google Shape;1000;p10"/>
            <p:cNvSpPr/>
            <p:nvPr/>
          </p:nvSpPr>
          <p:spPr>
            <a:xfrm>
              <a:off x="3508725" y="484775"/>
              <a:ext cx="5225" cy="5225"/>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01" name="Google Shape;1001;p10"/>
            <p:cNvSpPr/>
            <p:nvPr/>
          </p:nvSpPr>
          <p:spPr>
            <a:xfrm>
              <a:off x="3587700" y="488250"/>
              <a:ext cx="7875" cy="8700"/>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02" name="Google Shape;1002;p10"/>
            <p:cNvSpPr/>
            <p:nvPr/>
          </p:nvSpPr>
          <p:spPr>
            <a:xfrm>
              <a:off x="2590675" y="721900"/>
              <a:ext cx="10450" cy="10450"/>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03" name="Google Shape;1003;p10"/>
            <p:cNvSpPr/>
            <p:nvPr/>
          </p:nvSpPr>
          <p:spPr>
            <a:xfrm>
              <a:off x="2643700" y="910325"/>
              <a:ext cx="7800" cy="7875"/>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04" name="Google Shape;1004;p10"/>
            <p:cNvSpPr/>
            <p:nvPr/>
          </p:nvSpPr>
          <p:spPr>
            <a:xfrm>
              <a:off x="2628050" y="473500"/>
              <a:ext cx="13025" cy="13925"/>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05" name="Google Shape;1005;p10"/>
            <p:cNvSpPr/>
            <p:nvPr/>
          </p:nvSpPr>
          <p:spPr>
            <a:xfrm>
              <a:off x="2711425" y="423125"/>
              <a:ext cx="11300" cy="10450"/>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06" name="Google Shape;1006;p10"/>
            <p:cNvSpPr/>
            <p:nvPr/>
          </p:nvSpPr>
          <p:spPr>
            <a:xfrm>
              <a:off x="2823450" y="422225"/>
              <a:ext cx="7875" cy="7875"/>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07" name="Google Shape;1007;p10"/>
            <p:cNvSpPr/>
            <p:nvPr/>
          </p:nvSpPr>
          <p:spPr>
            <a:xfrm>
              <a:off x="2628900" y="350175"/>
              <a:ext cx="24350" cy="23450"/>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08" name="Google Shape;1008;p10"/>
            <p:cNvSpPr/>
            <p:nvPr/>
          </p:nvSpPr>
          <p:spPr>
            <a:xfrm>
              <a:off x="2524675" y="617675"/>
              <a:ext cx="8700" cy="8725"/>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09" name="Google Shape;1009;p10"/>
            <p:cNvSpPr/>
            <p:nvPr/>
          </p:nvSpPr>
          <p:spPr>
            <a:xfrm>
              <a:off x="2675800" y="1010250"/>
              <a:ext cx="10450" cy="10425"/>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10" name="Google Shape;1010;p10"/>
            <p:cNvSpPr/>
            <p:nvPr/>
          </p:nvSpPr>
          <p:spPr>
            <a:xfrm>
              <a:off x="3659825" y="425700"/>
              <a:ext cx="15675" cy="1657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11" name="Google Shape;1011;p10"/>
            <p:cNvSpPr/>
            <p:nvPr/>
          </p:nvSpPr>
          <p:spPr>
            <a:xfrm>
              <a:off x="2648000" y="449175"/>
              <a:ext cx="31600" cy="26675"/>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12" name="Google Shape;1012;p10"/>
            <p:cNvSpPr/>
            <p:nvPr/>
          </p:nvSpPr>
          <p:spPr>
            <a:xfrm>
              <a:off x="3425350" y="388400"/>
              <a:ext cx="13000" cy="13025"/>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13" name="Google Shape;1013;p10"/>
            <p:cNvSpPr/>
            <p:nvPr/>
          </p:nvSpPr>
          <p:spPr>
            <a:xfrm>
              <a:off x="3446175" y="364000"/>
              <a:ext cx="30800" cy="26550"/>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14" name="Google Shape;1014;p10"/>
            <p:cNvSpPr/>
            <p:nvPr/>
          </p:nvSpPr>
          <p:spPr>
            <a:xfrm>
              <a:off x="3565125" y="564800"/>
              <a:ext cx="22600" cy="21175"/>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15" name="Google Shape;1015;p10"/>
            <p:cNvSpPr/>
            <p:nvPr/>
          </p:nvSpPr>
          <p:spPr>
            <a:xfrm>
              <a:off x="2581175" y="556825"/>
              <a:ext cx="23425" cy="20875"/>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16" name="Google Shape;1016;p10"/>
            <p:cNvSpPr/>
            <p:nvPr/>
          </p:nvSpPr>
          <p:spPr>
            <a:xfrm>
              <a:off x="2626325" y="995375"/>
              <a:ext cx="23450" cy="20950"/>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17" name="Google Shape;1017;p10"/>
            <p:cNvSpPr/>
            <p:nvPr/>
          </p:nvSpPr>
          <p:spPr>
            <a:xfrm>
              <a:off x="2681000" y="1163925"/>
              <a:ext cx="7875" cy="8700"/>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18" name="Google Shape;1018;p10"/>
            <p:cNvSpPr/>
            <p:nvPr/>
          </p:nvSpPr>
          <p:spPr>
            <a:xfrm>
              <a:off x="2713175" y="1264675"/>
              <a:ext cx="10450" cy="10450"/>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19" name="Google Shape;1019;p10"/>
            <p:cNvSpPr/>
            <p:nvPr/>
          </p:nvSpPr>
          <p:spPr>
            <a:xfrm>
              <a:off x="2663625" y="1249875"/>
              <a:ext cx="23525" cy="20875"/>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20" name="Google Shape;1020;p10"/>
            <p:cNvSpPr/>
            <p:nvPr/>
          </p:nvSpPr>
          <p:spPr>
            <a:xfrm>
              <a:off x="2814750" y="1231800"/>
              <a:ext cx="23500" cy="21175"/>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21" name="Google Shape;1021;p10"/>
            <p:cNvSpPr/>
            <p:nvPr/>
          </p:nvSpPr>
          <p:spPr>
            <a:xfrm>
              <a:off x="3113525" y="1375125"/>
              <a:ext cx="22600" cy="2155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22" name="Google Shape;1022;p10"/>
            <p:cNvSpPr/>
            <p:nvPr/>
          </p:nvSpPr>
          <p:spPr>
            <a:xfrm>
              <a:off x="3361900" y="880350"/>
              <a:ext cx="23500" cy="21325"/>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23" name="Google Shape;1023;p10"/>
            <p:cNvSpPr/>
            <p:nvPr/>
          </p:nvSpPr>
          <p:spPr>
            <a:xfrm>
              <a:off x="3550400" y="589850"/>
              <a:ext cx="13025" cy="11750"/>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24" name="Google Shape;1024;p10"/>
            <p:cNvSpPr/>
            <p:nvPr/>
          </p:nvSpPr>
          <p:spPr>
            <a:xfrm>
              <a:off x="2611525" y="679325"/>
              <a:ext cx="13100" cy="11750"/>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25" name="Google Shape;1025;p10"/>
            <p:cNvSpPr/>
            <p:nvPr/>
          </p:nvSpPr>
          <p:spPr>
            <a:xfrm>
              <a:off x="2570750" y="649975"/>
              <a:ext cx="13000" cy="1215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26" name="Google Shape;1026;p10"/>
            <p:cNvSpPr/>
            <p:nvPr/>
          </p:nvSpPr>
          <p:spPr>
            <a:xfrm>
              <a:off x="3485225" y="1249050"/>
              <a:ext cx="10450" cy="10425"/>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27" name="Google Shape;1027;p10"/>
            <p:cNvSpPr/>
            <p:nvPr/>
          </p:nvSpPr>
          <p:spPr>
            <a:xfrm>
              <a:off x="3353225" y="1236050"/>
              <a:ext cx="10450" cy="10450"/>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28" name="Google Shape;1028;p10"/>
            <p:cNvSpPr/>
            <p:nvPr/>
          </p:nvSpPr>
          <p:spPr>
            <a:xfrm>
              <a:off x="2971075" y="1280300"/>
              <a:ext cx="10450" cy="10450"/>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29" name="Google Shape;1029;p10"/>
            <p:cNvSpPr/>
            <p:nvPr/>
          </p:nvSpPr>
          <p:spPr>
            <a:xfrm>
              <a:off x="3506975" y="1206650"/>
              <a:ext cx="12175" cy="12200"/>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30" name="Google Shape;1030;p10"/>
            <p:cNvSpPr/>
            <p:nvPr/>
          </p:nvSpPr>
          <p:spPr>
            <a:xfrm>
              <a:off x="3465300" y="1177425"/>
              <a:ext cx="13000" cy="12125"/>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31" name="Google Shape;1031;p10"/>
            <p:cNvSpPr/>
            <p:nvPr/>
          </p:nvSpPr>
          <p:spPr>
            <a:xfrm>
              <a:off x="3586875" y="511650"/>
              <a:ext cx="13025" cy="11775"/>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32" name="Google Shape;1032;p10"/>
            <p:cNvSpPr/>
            <p:nvPr/>
          </p:nvSpPr>
          <p:spPr>
            <a:xfrm>
              <a:off x="2814750" y="337125"/>
              <a:ext cx="8725" cy="8700"/>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33" name="Google Shape;1033;p10"/>
            <p:cNvSpPr/>
            <p:nvPr/>
          </p:nvSpPr>
          <p:spPr>
            <a:xfrm>
              <a:off x="2886875" y="274600"/>
              <a:ext cx="16500" cy="1655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34" name="Google Shape;1034;p10"/>
            <p:cNvSpPr/>
            <p:nvPr/>
          </p:nvSpPr>
          <p:spPr>
            <a:xfrm>
              <a:off x="2814750" y="360550"/>
              <a:ext cx="13100" cy="11775"/>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35" name="Google Shape;1035;p10"/>
            <p:cNvSpPr/>
            <p:nvPr/>
          </p:nvSpPr>
          <p:spPr>
            <a:xfrm>
              <a:off x="3173475" y="406600"/>
              <a:ext cx="5225" cy="5225"/>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36" name="Google Shape;1036;p10"/>
            <p:cNvSpPr/>
            <p:nvPr/>
          </p:nvSpPr>
          <p:spPr>
            <a:xfrm>
              <a:off x="3332375" y="290225"/>
              <a:ext cx="5225" cy="5225"/>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37" name="Google Shape;1037;p10"/>
            <p:cNvSpPr/>
            <p:nvPr/>
          </p:nvSpPr>
          <p:spPr>
            <a:xfrm>
              <a:off x="3252475" y="410075"/>
              <a:ext cx="7875" cy="8700"/>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38" name="Google Shape;1038;p10"/>
            <p:cNvSpPr/>
            <p:nvPr/>
          </p:nvSpPr>
          <p:spPr>
            <a:xfrm>
              <a:off x="3174300" y="291125"/>
              <a:ext cx="8725" cy="7800"/>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39" name="Google Shape;1039;p10"/>
            <p:cNvSpPr/>
            <p:nvPr/>
          </p:nvSpPr>
          <p:spPr>
            <a:xfrm>
              <a:off x="3251650" y="433500"/>
              <a:ext cx="13000" cy="11775"/>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40" name="Google Shape;1040;p10"/>
            <p:cNvSpPr/>
            <p:nvPr/>
          </p:nvSpPr>
          <p:spPr>
            <a:xfrm>
              <a:off x="3001525" y="238075"/>
              <a:ext cx="13000" cy="11775"/>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41" name="Google Shape;1041;p10"/>
            <p:cNvSpPr/>
            <p:nvPr/>
          </p:nvSpPr>
          <p:spPr>
            <a:xfrm>
              <a:off x="3329800" y="871425"/>
              <a:ext cx="13025" cy="11975"/>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42" name="Google Shape;1042;p10"/>
            <p:cNvSpPr/>
            <p:nvPr/>
          </p:nvSpPr>
          <p:spPr>
            <a:xfrm>
              <a:off x="3656350" y="710775"/>
              <a:ext cx="13025" cy="1215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43" name="Google Shape;1043;p10"/>
            <p:cNvSpPr/>
            <p:nvPr/>
          </p:nvSpPr>
          <p:spPr>
            <a:xfrm>
              <a:off x="3354950" y="914000"/>
              <a:ext cx="12200" cy="1215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44" name="Google Shape;1044;p10"/>
            <p:cNvSpPr/>
            <p:nvPr/>
          </p:nvSpPr>
          <p:spPr>
            <a:xfrm>
              <a:off x="3649400" y="838225"/>
              <a:ext cx="13025" cy="11775"/>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045" name="Google Shape;1045;p10"/>
          <p:cNvGrpSpPr/>
          <p:nvPr/>
        </p:nvGrpSpPr>
        <p:grpSpPr>
          <a:xfrm>
            <a:off x="6860450" y="1633646"/>
            <a:ext cx="5301395" cy="5224359"/>
            <a:chOff x="2524675" y="238075"/>
            <a:chExt cx="1178600" cy="1158600"/>
          </a:xfrm>
        </p:grpSpPr>
        <p:sp>
          <p:nvSpPr>
            <p:cNvPr id="1046" name="Google Shape;1046;p10"/>
            <p:cNvSpPr/>
            <p:nvPr/>
          </p:nvSpPr>
          <p:spPr>
            <a:xfrm>
              <a:off x="3497400" y="667150"/>
              <a:ext cx="10425" cy="10450"/>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47" name="Google Shape;1047;p10"/>
            <p:cNvSpPr/>
            <p:nvPr/>
          </p:nvSpPr>
          <p:spPr>
            <a:xfrm>
              <a:off x="3513025" y="588975"/>
              <a:ext cx="18300" cy="18300"/>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48" name="Google Shape;1048;p10"/>
            <p:cNvSpPr/>
            <p:nvPr/>
          </p:nvSpPr>
          <p:spPr>
            <a:xfrm>
              <a:off x="3046675" y="353650"/>
              <a:ext cx="18225" cy="1822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49" name="Google Shape;1049;p10"/>
            <p:cNvSpPr/>
            <p:nvPr/>
          </p:nvSpPr>
          <p:spPr>
            <a:xfrm>
              <a:off x="3635525" y="746225"/>
              <a:ext cx="13900" cy="13000"/>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50" name="Google Shape;1050;p10"/>
            <p:cNvSpPr/>
            <p:nvPr/>
          </p:nvSpPr>
          <p:spPr>
            <a:xfrm>
              <a:off x="3680675" y="866075"/>
              <a:ext cx="6075" cy="5225"/>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51" name="Google Shape;1051;p10"/>
            <p:cNvSpPr/>
            <p:nvPr/>
          </p:nvSpPr>
          <p:spPr>
            <a:xfrm>
              <a:off x="3614675" y="940750"/>
              <a:ext cx="7800" cy="7825"/>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52" name="Google Shape;1052;p10"/>
            <p:cNvSpPr/>
            <p:nvPr/>
          </p:nvSpPr>
          <p:spPr>
            <a:xfrm>
              <a:off x="3370600" y="819175"/>
              <a:ext cx="7875" cy="7800"/>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53" name="Google Shape;1053;p10"/>
            <p:cNvSpPr/>
            <p:nvPr/>
          </p:nvSpPr>
          <p:spPr>
            <a:xfrm>
              <a:off x="3692825" y="971125"/>
              <a:ext cx="10450" cy="10450"/>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54" name="Google Shape;1054;p10"/>
            <p:cNvSpPr/>
            <p:nvPr/>
          </p:nvSpPr>
          <p:spPr>
            <a:xfrm>
              <a:off x="3678025" y="584675"/>
              <a:ext cx="11350" cy="10450"/>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55" name="Google Shape;1055;p10"/>
            <p:cNvSpPr/>
            <p:nvPr/>
          </p:nvSpPr>
          <p:spPr>
            <a:xfrm>
              <a:off x="3508725" y="484775"/>
              <a:ext cx="5225" cy="5225"/>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56" name="Google Shape;1056;p10"/>
            <p:cNvSpPr/>
            <p:nvPr/>
          </p:nvSpPr>
          <p:spPr>
            <a:xfrm>
              <a:off x="3587700" y="488250"/>
              <a:ext cx="7875" cy="8700"/>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57" name="Google Shape;1057;p10"/>
            <p:cNvSpPr/>
            <p:nvPr/>
          </p:nvSpPr>
          <p:spPr>
            <a:xfrm>
              <a:off x="2590675" y="721900"/>
              <a:ext cx="10450" cy="10450"/>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58" name="Google Shape;1058;p10"/>
            <p:cNvSpPr/>
            <p:nvPr/>
          </p:nvSpPr>
          <p:spPr>
            <a:xfrm>
              <a:off x="2643700" y="910325"/>
              <a:ext cx="7800" cy="7875"/>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59" name="Google Shape;1059;p10"/>
            <p:cNvSpPr/>
            <p:nvPr/>
          </p:nvSpPr>
          <p:spPr>
            <a:xfrm>
              <a:off x="2628050" y="473500"/>
              <a:ext cx="13025" cy="13925"/>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60" name="Google Shape;1060;p10"/>
            <p:cNvSpPr/>
            <p:nvPr/>
          </p:nvSpPr>
          <p:spPr>
            <a:xfrm>
              <a:off x="2711425" y="423125"/>
              <a:ext cx="11300" cy="10450"/>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61" name="Google Shape;1061;p10"/>
            <p:cNvSpPr/>
            <p:nvPr/>
          </p:nvSpPr>
          <p:spPr>
            <a:xfrm>
              <a:off x="2823450" y="422225"/>
              <a:ext cx="7875" cy="7875"/>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62" name="Google Shape;1062;p10"/>
            <p:cNvSpPr/>
            <p:nvPr/>
          </p:nvSpPr>
          <p:spPr>
            <a:xfrm>
              <a:off x="2628900" y="350175"/>
              <a:ext cx="24350" cy="23450"/>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63" name="Google Shape;1063;p10"/>
            <p:cNvSpPr/>
            <p:nvPr/>
          </p:nvSpPr>
          <p:spPr>
            <a:xfrm>
              <a:off x="2524675" y="617675"/>
              <a:ext cx="8700" cy="8725"/>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64" name="Google Shape;1064;p10"/>
            <p:cNvSpPr/>
            <p:nvPr/>
          </p:nvSpPr>
          <p:spPr>
            <a:xfrm>
              <a:off x="2675800" y="1010250"/>
              <a:ext cx="10450" cy="10425"/>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65" name="Google Shape;1065;p10"/>
            <p:cNvSpPr/>
            <p:nvPr/>
          </p:nvSpPr>
          <p:spPr>
            <a:xfrm>
              <a:off x="3659825" y="425700"/>
              <a:ext cx="15675" cy="1657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66" name="Google Shape;1066;p10"/>
            <p:cNvSpPr/>
            <p:nvPr/>
          </p:nvSpPr>
          <p:spPr>
            <a:xfrm>
              <a:off x="2648000" y="449175"/>
              <a:ext cx="31600" cy="26675"/>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67" name="Google Shape;1067;p10"/>
            <p:cNvSpPr/>
            <p:nvPr/>
          </p:nvSpPr>
          <p:spPr>
            <a:xfrm>
              <a:off x="3425350" y="388400"/>
              <a:ext cx="13000" cy="13025"/>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68" name="Google Shape;1068;p10"/>
            <p:cNvSpPr/>
            <p:nvPr/>
          </p:nvSpPr>
          <p:spPr>
            <a:xfrm>
              <a:off x="3446175" y="364000"/>
              <a:ext cx="30800" cy="26550"/>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69" name="Google Shape;1069;p10"/>
            <p:cNvSpPr/>
            <p:nvPr/>
          </p:nvSpPr>
          <p:spPr>
            <a:xfrm>
              <a:off x="3565125" y="564800"/>
              <a:ext cx="22600" cy="21175"/>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70" name="Google Shape;1070;p10"/>
            <p:cNvSpPr/>
            <p:nvPr/>
          </p:nvSpPr>
          <p:spPr>
            <a:xfrm>
              <a:off x="2581175" y="556825"/>
              <a:ext cx="23425" cy="20875"/>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71" name="Google Shape;1071;p10"/>
            <p:cNvSpPr/>
            <p:nvPr/>
          </p:nvSpPr>
          <p:spPr>
            <a:xfrm>
              <a:off x="2626325" y="995375"/>
              <a:ext cx="23450" cy="20950"/>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72" name="Google Shape;1072;p10"/>
            <p:cNvSpPr/>
            <p:nvPr/>
          </p:nvSpPr>
          <p:spPr>
            <a:xfrm>
              <a:off x="2681000" y="1163925"/>
              <a:ext cx="7875" cy="8700"/>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73" name="Google Shape;1073;p10"/>
            <p:cNvSpPr/>
            <p:nvPr/>
          </p:nvSpPr>
          <p:spPr>
            <a:xfrm>
              <a:off x="2713175" y="1264675"/>
              <a:ext cx="10450" cy="10450"/>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74" name="Google Shape;1074;p10"/>
            <p:cNvSpPr/>
            <p:nvPr/>
          </p:nvSpPr>
          <p:spPr>
            <a:xfrm>
              <a:off x="2663625" y="1249875"/>
              <a:ext cx="23525" cy="20875"/>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75" name="Google Shape;1075;p10"/>
            <p:cNvSpPr/>
            <p:nvPr/>
          </p:nvSpPr>
          <p:spPr>
            <a:xfrm>
              <a:off x="2814750" y="1231800"/>
              <a:ext cx="23500" cy="21175"/>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76" name="Google Shape;1076;p10"/>
            <p:cNvSpPr/>
            <p:nvPr/>
          </p:nvSpPr>
          <p:spPr>
            <a:xfrm>
              <a:off x="3113525" y="1375125"/>
              <a:ext cx="22600" cy="2155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77" name="Google Shape;1077;p10"/>
            <p:cNvSpPr/>
            <p:nvPr/>
          </p:nvSpPr>
          <p:spPr>
            <a:xfrm>
              <a:off x="3361900" y="880350"/>
              <a:ext cx="23500" cy="21325"/>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78" name="Google Shape;1078;p10"/>
            <p:cNvSpPr/>
            <p:nvPr/>
          </p:nvSpPr>
          <p:spPr>
            <a:xfrm>
              <a:off x="3550400" y="589850"/>
              <a:ext cx="13025" cy="11750"/>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79" name="Google Shape;1079;p10"/>
            <p:cNvSpPr/>
            <p:nvPr/>
          </p:nvSpPr>
          <p:spPr>
            <a:xfrm>
              <a:off x="2611525" y="679325"/>
              <a:ext cx="13100" cy="11750"/>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80" name="Google Shape;1080;p10"/>
            <p:cNvSpPr/>
            <p:nvPr/>
          </p:nvSpPr>
          <p:spPr>
            <a:xfrm>
              <a:off x="2570750" y="649975"/>
              <a:ext cx="13000" cy="1215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81" name="Google Shape;1081;p10"/>
            <p:cNvSpPr/>
            <p:nvPr/>
          </p:nvSpPr>
          <p:spPr>
            <a:xfrm>
              <a:off x="3485225" y="1249050"/>
              <a:ext cx="10450" cy="10425"/>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82" name="Google Shape;1082;p10"/>
            <p:cNvSpPr/>
            <p:nvPr/>
          </p:nvSpPr>
          <p:spPr>
            <a:xfrm>
              <a:off x="3353225" y="1236050"/>
              <a:ext cx="10450" cy="10450"/>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83" name="Google Shape;1083;p10"/>
            <p:cNvSpPr/>
            <p:nvPr/>
          </p:nvSpPr>
          <p:spPr>
            <a:xfrm>
              <a:off x="2971075" y="1280300"/>
              <a:ext cx="10450" cy="10450"/>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84" name="Google Shape;1084;p10"/>
            <p:cNvSpPr/>
            <p:nvPr/>
          </p:nvSpPr>
          <p:spPr>
            <a:xfrm>
              <a:off x="3506975" y="1206650"/>
              <a:ext cx="12175" cy="12200"/>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85" name="Google Shape;1085;p10"/>
            <p:cNvSpPr/>
            <p:nvPr/>
          </p:nvSpPr>
          <p:spPr>
            <a:xfrm>
              <a:off x="3465300" y="1177425"/>
              <a:ext cx="13000" cy="12125"/>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86" name="Google Shape;1086;p10"/>
            <p:cNvSpPr/>
            <p:nvPr/>
          </p:nvSpPr>
          <p:spPr>
            <a:xfrm>
              <a:off x="3586875" y="511650"/>
              <a:ext cx="13025" cy="11775"/>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87" name="Google Shape;1087;p10"/>
            <p:cNvSpPr/>
            <p:nvPr/>
          </p:nvSpPr>
          <p:spPr>
            <a:xfrm>
              <a:off x="2814750" y="337125"/>
              <a:ext cx="8725" cy="8700"/>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88" name="Google Shape;1088;p10"/>
            <p:cNvSpPr/>
            <p:nvPr/>
          </p:nvSpPr>
          <p:spPr>
            <a:xfrm>
              <a:off x="2886875" y="274600"/>
              <a:ext cx="16500" cy="1655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89" name="Google Shape;1089;p10"/>
            <p:cNvSpPr/>
            <p:nvPr/>
          </p:nvSpPr>
          <p:spPr>
            <a:xfrm>
              <a:off x="2814750" y="360550"/>
              <a:ext cx="13100" cy="11775"/>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0" name="Google Shape;1090;p10"/>
            <p:cNvSpPr/>
            <p:nvPr/>
          </p:nvSpPr>
          <p:spPr>
            <a:xfrm>
              <a:off x="3173475" y="406600"/>
              <a:ext cx="5225" cy="5225"/>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1" name="Google Shape;1091;p10"/>
            <p:cNvSpPr/>
            <p:nvPr/>
          </p:nvSpPr>
          <p:spPr>
            <a:xfrm>
              <a:off x="3332375" y="290225"/>
              <a:ext cx="5225" cy="5225"/>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2" name="Google Shape;1092;p10"/>
            <p:cNvSpPr/>
            <p:nvPr/>
          </p:nvSpPr>
          <p:spPr>
            <a:xfrm>
              <a:off x="3252475" y="410075"/>
              <a:ext cx="7875" cy="8700"/>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3" name="Google Shape;1093;p10"/>
            <p:cNvSpPr/>
            <p:nvPr/>
          </p:nvSpPr>
          <p:spPr>
            <a:xfrm>
              <a:off x="3174300" y="291125"/>
              <a:ext cx="8725" cy="7800"/>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4" name="Google Shape;1094;p10"/>
            <p:cNvSpPr/>
            <p:nvPr/>
          </p:nvSpPr>
          <p:spPr>
            <a:xfrm>
              <a:off x="3251650" y="433500"/>
              <a:ext cx="13000" cy="11775"/>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5" name="Google Shape;1095;p10"/>
            <p:cNvSpPr/>
            <p:nvPr/>
          </p:nvSpPr>
          <p:spPr>
            <a:xfrm>
              <a:off x="3001525" y="238075"/>
              <a:ext cx="13000" cy="11775"/>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6" name="Google Shape;1096;p10"/>
            <p:cNvSpPr/>
            <p:nvPr/>
          </p:nvSpPr>
          <p:spPr>
            <a:xfrm>
              <a:off x="3329800" y="871425"/>
              <a:ext cx="13025" cy="11975"/>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7" name="Google Shape;1097;p10"/>
            <p:cNvSpPr/>
            <p:nvPr/>
          </p:nvSpPr>
          <p:spPr>
            <a:xfrm>
              <a:off x="3656350" y="710775"/>
              <a:ext cx="13025" cy="1215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8" name="Google Shape;1098;p10"/>
            <p:cNvSpPr/>
            <p:nvPr/>
          </p:nvSpPr>
          <p:spPr>
            <a:xfrm>
              <a:off x="3354950" y="914000"/>
              <a:ext cx="12200" cy="1215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9" name="Google Shape;1099;p10"/>
            <p:cNvSpPr/>
            <p:nvPr/>
          </p:nvSpPr>
          <p:spPr>
            <a:xfrm>
              <a:off x="3649400" y="838225"/>
              <a:ext cx="13025" cy="11775"/>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2677141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9EC05-7932-4A38-4886-5AC61381819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23168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userDrawn="1">
  <p:cSld name="Big number">
    <p:spTree>
      <p:nvGrpSpPr>
        <p:cNvPr id="1" name="Shape 1100"/>
        <p:cNvGrpSpPr/>
        <p:nvPr/>
      </p:nvGrpSpPr>
      <p:grpSpPr>
        <a:xfrm>
          <a:off x="0" y="0"/>
          <a:ext cx="0" cy="0"/>
          <a:chOff x="0" y="0"/>
          <a:chExt cx="0" cy="0"/>
        </a:xfrm>
      </p:grpSpPr>
      <p:sp>
        <p:nvSpPr>
          <p:cNvPr id="1103" name="Google Shape;1103;p11"/>
          <p:cNvSpPr/>
          <p:nvPr/>
        </p:nvSpPr>
        <p:spPr>
          <a:xfrm rot="5400000">
            <a:off x="-449678" y="4325671"/>
            <a:ext cx="2964307" cy="2100372"/>
          </a:xfrm>
          <a:custGeom>
            <a:avLst/>
            <a:gdLst/>
            <a:ahLst/>
            <a:cxnLst/>
            <a:rect l="l" t="t" r="r" b="b"/>
            <a:pathLst>
              <a:path w="19872" h="14115" extrusionOk="0">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04" name="Google Shape;1104;p11"/>
          <p:cNvSpPr/>
          <p:nvPr/>
        </p:nvSpPr>
        <p:spPr>
          <a:xfrm flipH="1">
            <a:off x="8137465" y="1"/>
            <a:ext cx="4024377" cy="2697801"/>
          </a:xfrm>
          <a:custGeom>
            <a:avLst/>
            <a:gdLst/>
            <a:ahLst/>
            <a:cxnLst/>
            <a:rect l="l" t="t" r="r" b="b"/>
            <a:pathLst>
              <a:path w="25325" h="16935" extrusionOk="0">
                <a:moveTo>
                  <a:pt x="1" y="0"/>
                </a:moveTo>
                <a:lnTo>
                  <a:pt x="1" y="16536"/>
                </a:lnTo>
                <a:cubicBezTo>
                  <a:pt x="809" y="16817"/>
                  <a:pt x="1503" y="16935"/>
                  <a:pt x="2110" y="16935"/>
                </a:cubicBezTo>
                <a:cubicBezTo>
                  <a:pt x="5299" y="16935"/>
                  <a:pt x="6085" y="13681"/>
                  <a:pt x="8364" y="13681"/>
                </a:cubicBezTo>
                <a:cubicBezTo>
                  <a:pt x="8710" y="13681"/>
                  <a:pt x="9091" y="13756"/>
                  <a:pt x="9519" y="13929"/>
                </a:cubicBezTo>
                <a:cubicBezTo>
                  <a:pt x="10552" y="14339"/>
                  <a:pt x="11392" y="14518"/>
                  <a:pt x="12083" y="14518"/>
                </a:cubicBezTo>
                <a:cubicBezTo>
                  <a:pt x="16729" y="14518"/>
                  <a:pt x="14586" y="6431"/>
                  <a:pt x="18874" y="6431"/>
                </a:cubicBezTo>
                <a:cubicBezTo>
                  <a:pt x="19024" y="6431"/>
                  <a:pt x="19183" y="6441"/>
                  <a:pt x="19349" y="6462"/>
                </a:cubicBezTo>
                <a:cubicBezTo>
                  <a:pt x="19633" y="6495"/>
                  <a:pt x="19899" y="6510"/>
                  <a:pt x="20148" y="6510"/>
                </a:cubicBezTo>
                <a:cubicBezTo>
                  <a:pt x="24889" y="6510"/>
                  <a:pt x="23476" y="824"/>
                  <a:pt x="25325"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05" name="Google Shape;1105;p11"/>
          <p:cNvSpPr/>
          <p:nvPr/>
        </p:nvSpPr>
        <p:spPr>
          <a:xfrm>
            <a:off x="0" y="1"/>
            <a:ext cx="4586042" cy="3074380"/>
          </a:xfrm>
          <a:custGeom>
            <a:avLst/>
            <a:gdLst/>
            <a:ahLst/>
            <a:cxnLst/>
            <a:rect l="l" t="t" r="r" b="b"/>
            <a:pathLst>
              <a:path w="25325" h="16935" extrusionOk="0">
                <a:moveTo>
                  <a:pt x="1" y="0"/>
                </a:moveTo>
                <a:lnTo>
                  <a:pt x="1" y="16536"/>
                </a:lnTo>
                <a:cubicBezTo>
                  <a:pt x="809" y="16817"/>
                  <a:pt x="1503" y="16935"/>
                  <a:pt x="2110" y="16935"/>
                </a:cubicBezTo>
                <a:cubicBezTo>
                  <a:pt x="5299" y="16935"/>
                  <a:pt x="6085" y="13681"/>
                  <a:pt x="8364" y="13681"/>
                </a:cubicBezTo>
                <a:cubicBezTo>
                  <a:pt x="8710" y="13681"/>
                  <a:pt x="9091" y="13756"/>
                  <a:pt x="9519" y="13929"/>
                </a:cubicBezTo>
                <a:cubicBezTo>
                  <a:pt x="10552" y="14339"/>
                  <a:pt x="11392" y="14518"/>
                  <a:pt x="12083" y="14518"/>
                </a:cubicBezTo>
                <a:cubicBezTo>
                  <a:pt x="16729" y="14518"/>
                  <a:pt x="14586" y="6431"/>
                  <a:pt x="18874" y="6431"/>
                </a:cubicBezTo>
                <a:cubicBezTo>
                  <a:pt x="19024" y="6431"/>
                  <a:pt x="19183" y="6441"/>
                  <a:pt x="19349" y="6462"/>
                </a:cubicBezTo>
                <a:cubicBezTo>
                  <a:pt x="19633" y="6495"/>
                  <a:pt x="19899" y="6510"/>
                  <a:pt x="20148" y="6510"/>
                </a:cubicBezTo>
                <a:cubicBezTo>
                  <a:pt x="24889" y="6510"/>
                  <a:pt x="23476" y="824"/>
                  <a:pt x="25325"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06" name="Google Shape;1106;p11"/>
          <p:cNvSpPr/>
          <p:nvPr/>
        </p:nvSpPr>
        <p:spPr>
          <a:xfrm>
            <a:off x="7854523" y="3724997"/>
            <a:ext cx="4317121" cy="3133004"/>
          </a:xfrm>
          <a:custGeom>
            <a:avLst/>
            <a:gdLst/>
            <a:ahLst/>
            <a:cxnLst/>
            <a:rect l="l" t="t" r="r" b="b"/>
            <a:pathLst>
              <a:path w="26333" h="19063" extrusionOk="0">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07" name="Google Shape;1107;p11"/>
          <p:cNvSpPr/>
          <p:nvPr/>
        </p:nvSpPr>
        <p:spPr>
          <a:xfrm>
            <a:off x="10036077" y="5337333"/>
            <a:ext cx="2135581" cy="1520656"/>
          </a:xfrm>
          <a:custGeom>
            <a:avLst/>
            <a:gdLst/>
            <a:ahLst/>
            <a:cxnLst/>
            <a:rect l="l" t="t" r="r" b="b"/>
            <a:pathLst>
              <a:path w="19872" h="14115" extrusionOk="0">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08" name="Google Shape;1108;p11"/>
          <p:cNvSpPr/>
          <p:nvPr/>
        </p:nvSpPr>
        <p:spPr>
          <a:xfrm flipH="1">
            <a:off x="1" y="5653233"/>
            <a:ext cx="2836441" cy="1204768"/>
          </a:xfrm>
          <a:custGeom>
            <a:avLst/>
            <a:gdLst/>
            <a:ahLst/>
            <a:cxnLst/>
            <a:rect l="l" t="t" r="r" b="b"/>
            <a:pathLst>
              <a:path w="15176" h="6430" extrusionOk="0">
                <a:moveTo>
                  <a:pt x="14851" y="1"/>
                </a:moveTo>
                <a:cubicBezTo>
                  <a:pt x="13065" y="1"/>
                  <a:pt x="13747" y="3704"/>
                  <a:pt x="11309" y="3704"/>
                </a:cubicBezTo>
                <a:cubicBezTo>
                  <a:pt x="10789" y="3704"/>
                  <a:pt x="10127" y="3536"/>
                  <a:pt x="9270" y="3128"/>
                </a:cubicBezTo>
                <a:cubicBezTo>
                  <a:pt x="8066" y="2566"/>
                  <a:pt x="6609" y="2262"/>
                  <a:pt x="5236" y="2262"/>
                </a:cubicBezTo>
                <a:cubicBezTo>
                  <a:pt x="2446" y="2262"/>
                  <a:pt x="1" y="3518"/>
                  <a:pt x="724" y="6429"/>
                </a:cubicBezTo>
                <a:lnTo>
                  <a:pt x="15175" y="6429"/>
                </a:lnTo>
                <a:lnTo>
                  <a:pt x="15175" y="37"/>
                </a:lnTo>
                <a:cubicBezTo>
                  <a:pt x="15059" y="13"/>
                  <a:pt x="14951" y="1"/>
                  <a:pt x="14851"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09" name="Google Shape;1109;p11"/>
          <p:cNvSpPr/>
          <p:nvPr/>
        </p:nvSpPr>
        <p:spPr>
          <a:xfrm>
            <a:off x="8677976" y="0"/>
            <a:ext cx="3483855" cy="1356509"/>
          </a:xfrm>
          <a:custGeom>
            <a:avLst/>
            <a:gdLst/>
            <a:ahLst/>
            <a:cxnLst/>
            <a:rect l="l" t="t" r="r" b="b"/>
            <a:pathLst>
              <a:path w="25360" h="9850" extrusionOk="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10" name="Google Shape;1110;p11"/>
          <p:cNvSpPr/>
          <p:nvPr/>
        </p:nvSpPr>
        <p:spPr>
          <a:xfrm rot="10800000">
            <a:off x="-35" y="7"/>
            <a:ext cx="2711106" cy="1967492"/>
          </a:xfrm>
          <a:custGeom>
            <a:avLst/>
            <a:gdLst/>
            <a:ahLst/>
            <a:cxnLst/>
            <a:rect l="l" t="t" r="r" b="b"/>
            <a:pathLst>
              <a:path w="26333" h="19063" extrusionOk="0">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111" name="Google Shape;1111;p11"/>
          <p:cNvGrpSpPr/>
          <p:nvPr/>
        </p:nvGrpSpPr>
        <p:grpSpPr>
          <a:xfrm>
            <a:off x="10448634" y="6"/>
            <a:ext cx="1703410" cy="4511567"/>
            <a:chOff x="9196698" y="950579"/>
            <a:chExt cx="1280726" cy="3383675"/>
          </a:xfrm>
        </p:grpSpPr>
        <p:sp>
          <p:nvSpPr>
            <p:cNvPr id="1112" name="Google Shape;1112;p11"/>
            <p:cNvSpPr/>
            <p:nvPr/>
          </p:nvSpPr>
          <p:spPr>
            <a:xfrm rot="10800000" flipH="1">
              <a:off x="9419903" y="2786190"/>
              <a:ext cx="35341" cy="35341"/>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3" name="Google Shape;1113;p11"/>
            <p:cNvSpPr/>
            <p:nvPr/>
          </p:nvSpPr>
          <p:spPr>
            <a:xfrm rot="10800000" flipH="1">
              <a:off x="9599228" y="2157664"/>
              <a:ext cx="26379" cy="26632"/>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4" name="Google Shape;1114;p11"/>
            <p:cNvSpPr/>
            <p:nvPr/>
          </p:nvSpPr>
          <p:spPr>
            <a:xfrm rot="10800000" flipH="1">
              <a:off x="9546302" y="3614502"/>
              <a:ext cx="44049" cy="47093"/>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5" name="Google Shape;1115;p11"/>
            <p:cNvSpPr/>
            <p:nvPr/>
          </p:nvSpPr>
          <p:spPr>
            <a:xfrm rot="10800000" flipH="1">
              <a:off x="9828268" y="3796617"/>
              <a:ext cx="38215" cy="35341"/>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6" name="Google Shape;1116;p11"/>
            <p:cNvSpPr/>
            <p:nvPr/>
          </p:nvSpPr>
          <p:spPr>
            <a:xfrm rot="10800000" flipH="1">
              <a:off x="10207125" y="3808369"/>
              <a:ext cx="26632" cy="26632"/>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7" name="Google Shape;1117;p11"/>
            <p:cNvSpPr/>
            <p:nvPr/>
          </p:nvSpPr>
          <p:spPr>
            <a:xfrm rot="10800000" flipH="1">
              <a:off x="9549176" y="3999362"/>
              <a:ext cx="82349" cy="79306"/>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8" name="Google Shape;1118;p11"/>
            <p:cNvSpPr/>
            <p:nvPr/>
          </p:nvSpPr>
          <p:spPr>
            <a:xfrm rot="10800000" flipH="1">
              <a:off x="9196698" y="3144502"/>
              <a:ext cx="29423" cy="29507"/>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9" name="Google Shape;1119;p11"/>
            <p:cNvSpPr/>
            <p:nvPr/>
          </p:nvSpPr>
          <p:spPr>
            <a:xfrm rot="10800000" flipH="1">
              <a:off x="9707787" y="1811104"/>
              <a:ext cx="35341" cy="35256"/>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0" name="Google Shape;1120;p11"/>
            <p:cNvSpPr/>
            <p:nvPr/>
          </p:nvSpPr>
          <p:spPr>
            <a:xfrm rot="10800000" flipH="1">
              <a:off x="9613771" y="3653647"/>
              <a:ext cx="106868" cy="90212"/>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1" name="Google Shape;1121;p11"/>
            <p:cNvSpPr/>
            <p:nvPr/>
          </p:nvSpPr>
          <p:spPr>
            <a:xfrm rot="10800000" flipH="1">
              <a:off x="9387775" y="3309201"/>
              <a:ext cx="79221" cy="70597"/>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2" name="Google Shape;1122;p11"/>
            <p:cNvSpPr/>
            <p:nvPr/>
          </p:nvSpPr>
          <p:spPr>
            <a:xfrm rot="10800000" flipH="1">
              <a:off x="9540468" y="1825815"/>
              <a:ext cx="79306" cy="70851"/>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3" name="Google Shape;1123;p11"/>
            <p:cNvSpPr/>
            <p:nvPr/>
          </p:nvSpPr>
          <p:spPr>
            <a:xfrm rot="10800000" flipH="1">
              <a:off x="9725373" y="1297224"/>
              <a:ext cx="26632" cy="29423"/>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4" name="Google Shape;1124;p11"/>
            <p:cNvSpPr/>
            <p:nvPr/>
          </p:nvSpPr>
          <p:spPr>
            <a:xfrm rot="10800000" flipH="1">
              <a:off x="9834186" y="950579"/>
              <a:ext cx="35341" cy="35341"/>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5" name="Google Shape;1125;p11"/>
            <p:cNvSpPr/>
            <p:nvPr/>
          </p:nvSpPr>
          <p:spPr>
            <a:xfrm rot="10800000" flipH="1">
              <a:off x="9666613" y="965375"/>
              <a:ext cx="79559" cy="70597"/>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6" name="Google Shape;1126;p11"/>
            <p:cNvSpPr/>
            <p:nvPr/>
          </p:nvSpPr>
          <p:spPr>
            <a:xfrm rot="10800000" flipH="1">
              <a:off x="10177702" y="1025488"/>
              <a:ext cx="79475" cy="71612"/>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7" name="Google Shape;1127;p11"/>
            <p:cNvSpPr/>
            <p:nvPr/>
          </p:nvSpPr>
          <p:spPr>
            <a:xfrm rot="10800000" flipH="1">
              <a:off x="9490416" y="2925778"/>
              <a:ext cx="44303" cy="39737"/>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8" name="Google Shape;1128;p11"/>
            <p:cNvSpPr/>
            <p:nvPr/>
          </p:nvSpPr>
          <p:spPr>
            <a:xfrm rot="10800000" flipH="1">
              <a:off x="9352519" y="3023684"/>
              <a:ext cx="43965" cy="4109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9" name="Google Shape;1129;p11"/>
            <p:cNvSpPr/>
            <p:nvPr/>
          </p:nvSpPr>
          <p:spPr>
            <a:xfrm rot="10800000" flipH="1">
              <a:off x="10177702" y="4093379"/>
              <a:ext cx="29507" cy="29423"/>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0" name="Google Shape;1130;p11"/>
            <p:cNvSpPr/>
            <p:nvPr/>
          </p:nvSpPr>
          <p:spPr>
            <a:xfrm rot="10800000" flipH="1">
              <a:off x="10421622" y="4278284"/>
              <a:ext cx="55801" cy="5597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1" name="Google Shape;1131;p11"/>
            <p:cNvSpPr/>
            <p:nvPr/>
          </p:nvSpPr>
          <p:spPr>
            <a:xfrm rot="10800000" flipH="1">
              <a:off x="10177702" y="4003758"/>
              <a:ext cx="44303" cy="39822"/>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132" name="Google Shape;1132;p11"/>
          <p:cNvGrpSpPr/>
          <p:nvPr/>
        </p:nvGrpSpPr>
        <p:grpSpPr>
          <a:xfrm rot="-5400000">
            <a:off x="8404491" y="3194875"/>
            <a:ext cx="2287179" cy="5211434"/>
            <a:chOff x="10706378" y="539509"/>
            <a:chExt cx="1715384" cy="3918269"/>
          </a:xfrm>
        </p:grpSpPr>
        <p:sp>
          <p:nvSpPr>
            <p:cNvPr id="1133" name="Google Shape;1133;p11"/>
            <p:cNvSpPr/>
            <p:nvPr/>
          </p:nvSpPr>
          <p:spPr>
            <a:xfrm rot="10800000" flipH="1">
              <a:off x="10962050" y="4005280"/>
              <a:ext cx="61635" cy="6163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4" name="Google Shape;1134;p11"/>
            <p:cNvSpPr/>
            <p:nvPr/>
          </p:nvSpPr>
          <p:spPr>
            <a:xfrm rot="10800000" flipH="1">
              <a:off x="12057532" y="2466178"/>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5" name="Google Shape;1135;p11"/>
            <p:cNvSpPr/>
            <p:nvPr/>
          </p:nvSpPr>
          <p:spPr>
            <a:xfrm rot="10800000" flipH="1">
              <a:off x="12242691" y="3905345"/>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6" name="Google Shape;1136;p11"/>
            <p:cNvSpPr/>
            <p:nvPr/>
          </p:nvSpPr>
          <p:spPr>
            <a:xfrm rot="10800000" flipH="1">
              <a:off x="12313119" y="3942123"/>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7" name="Google Shape;1137;p11"/>
            <p:cNvSpPr/>
            <p:nvPr/>
          </p:nvSpPr>
          <p:spPr>
            <a:xfrm rot="10800000" flipH="1">
              <a:off x="11188130" y="539509"/>
              <a:ext cx="76431" cy="7288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8" name="Google Shape;1138;p11"/>
            <p:cNvSpPr/>
            <p:nvPr/>
          </p:nvSpPr>
          <p:spPr>
            <a:xfrm rot="10800000" flipH="1">
              <a:off x="12028109" y="2213550"/>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9" name="Google Shape;1139;p11"/>
            <p:cNvSpPr/>
            <p:nvPr/>
          </p:nvSpPr>
          <p:spPr>
            <a:xfrm rot="10800000" flipH="1">
              <a:off x="11998771" y="1047386"/>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40" name="Google Shape;1140;p11"/>
            <p:cNvSpPr/>
            <p:nvPr/>
          </p:nvSpPr>
          <p:spPr>
            <a:xfrm rot="10800000" flipH="1">
              <a:off x="10706378" y="897737"/>
              <a:ext cx="35341" cy="35341"/>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41" name="Google Shape;1141;p11"/>
            <p:cNvSpPr/>
            <p:nvPr/>
          </p:nvSpPr>
          <p:spPr>
            <a:xfrm rot="10800000" flipH="1">
              <a:off x="12377798" y="1239985"/>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42" name="Google Shape;1142;p11"/>
            <p:cNvSpPr/>
            <p:nvPr/>
          </p:nvSpPr>
          <p:spPr>
            <a:xfrm rot="10800000" flipH="1">
              <a:off x="11390875" y="3870173"/>
              <a:ext cx="17670" cy="17670"/>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43" name="Google Shape;1143;p11"/>
            <p:cNvSpPr/>
            <p:nvPr/>
          </p:nvSpPr>
          <p:spPr>
            <a:xfrm rot="10800000" flipH="1">
              <a:off x="11928258" y="4263742"/>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44" name="Google Shape;1144;p11"/>
            <p:cNvSpPr/>
            <p:nvPr/>
          </p:nvSpPr>
          <p:spPr>
            <a:xfrm rot="10800000" flipH="1">
              <a:off x="11658045" y="3846669"/>
              <a:ext cx="26632" cy="29423"/>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45" name="Google Shape;1145;p11"/>
            <p:cNvSpPr/>
            <p:nvPr/>
          </p:nvSpPr>
          <p:spPr>
            <a:xfrm rot="10800000" flipH="1">
              <a:off x="11393665" y="4251990"/>
              <a:ext cx="29507" cy="26379"/>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46" name="Google Shape;1146;p11"/>
            <p:cNvSpPr/>
            <p:nvPr/>
          </p:nvSpPr>
          <p:spPr>
            <a:xfrm rot="10800000" flipH="1">
              <a:off x="11655255" y="3757049"/>
              <a:ext cx="43965" cy="39822"/>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47" name="Google Shape;1147;p11"/>
            <p:cNvSpPr/>
            <p:nvPr/>
          </p:nvSpPr>
          <p:spPr>
            <a:xfrm rot="10800000" flipH="1">
              <a:off x="10809357" y="4417957"/>
              <a:ext cx="43965" cy="39822"/>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48" name="Google Shape;1148;p11"/>
            <p:cNvSpPr/>
            <p:nvPr/>
          </p:nvSpPr>
          <p:spPr>
            <a:xfrm rot="10800000" flipH="1">
              <a:off x="11919550" y="227535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49" name="Google Shape;1149;p11"/>
            <p:cNvSpPr/>
            <p:nvPr/>
          </p:nvSpPr>
          <p:spPr>
            <a:xfrm rot="10800000" flipH="1">
              <a:off x="12004605" y="2130778"/>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150" name="Google Shape;1150;p11"/>
          <p:cNvGrpSpPr/>
          <p:nvPr/>
        </p:nvGrpSpPr>
        <p:grpSpPr>
          <a:xfrm rot="-5400000">
            <a:off x="7490148" y="-1367175"/>
            <a:ext cx="983231" cy="3750358"/>
            <a:chOff x="12445182" y="1003506"/>
            <a:chExt cx="737423" cy="2819744"/>
          </a:xfrm>
        </p:grpSpPr>
        <p:sp>
          <p:nvSpPr>
            <p:cNvPr id="1151" name="Google Shape;1151;p11"/>
            <p:cNvSpPr/>
            <p:nvPr/>
          </p:nvSpPr>
          <p:spPr>
            <a:xfrm rot="10800000" flipH="1">
              <a:off x="12486357" y="2971349"/>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52" name="Google Shape;1152;p11"/>
            <p:cNvSpPr/>
            <p:nvPr/>
          </p:nvSpPr>
          <p:spPr>
            <a:xfrm rot="10800000" flipH="1">
              <a:off x="12539199" y="3209181"/>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53" name="Google Shape;1153;p11"/>
            <p:cNvSpPr/>
            <p:nvPr/>
          </p:nvSpPr>
          <p:spPr>
            <a:xfrm rot="10800000" flipH="1">
              <a:off x="12953481" y="2695301"/>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54" name="Google Shape;1154;p11"/>
            <p:cNvSpPr/>
            <p:nvPr/>
          </p:nvSpPr>
          <p:spPr>
            <a:xfrm rot="10800000" flipH="1">
              <a:off x="13106174" y="2316275"/>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55" name="Google Shape;1155;p11"/>
            <p:cNvSpPr/>
            <p:nvPr/>
          </p:nvSpPr>
          <p:spPr>
            <a:xfrm rot="10800000" flipH="1">
              <a:off x="12882969" y="2054939"/>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56" name="Google Shape;1156;p11"/>
            <p:cNvSpPr/>
            <p:nvPr/>
          </p:nvSpPr>
          <p:spPr>
            <a:xfrm rot="10800000" flipH="1">
              <a:off x="13147264" y="1943336"/>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57" name="Google Shape;1157;p11"/>
            <p:cNvSpPr/>
            <p:nvPr/>
          </p:nvSpPr>
          <p:spPr>
            <a:xfrm rot="10800000" flipH="1">
              <a:off x="13097212" y="3250271"/>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58" name="Google Shape;1158;p11"/>
            <p:cNvSpPr/>
            <p:nvPr/>
          </p:nvSpPr>
          <p:spPr>
            <a:xfrm rot="10800000" flipH="1">
              <a:off x="12524657" y="3605793"/>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59" name="Google Shape;1159;p11"/>
            <p:cNvSpPr/>
            <p:nvPr/>
          </p:nvSpPr>
          <p:spPr>
            <a:xfrm rot="10800000" flipH="1">
              <a:off x="12791742" y="358228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60" name="Google Shape;1160;p11"/>
            <p:cNvSpPr/>
            <p:nvPr/>
          </p:nvSpPr>
          <p:spPr>
            <a:xfrm rot="10800000" flipH="1">
              <a:off x="13035662" y="376719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61" name="Google Shape;1161;p11"/>
            <p:cNvSpPr/>
            <p:nvPr/>
          </p:nvSpPr>
          <p:spPr>
            <a:xfrm rot="10800000" flipH="1">
              <a:off x="12715396" y="3281215"/>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62" name="Google Shape;1162;p11"/>
            <p:cNvSpPr/>
            <p:nvPr/>
          </p:nvSpPr>
          <p:spPr>
            <a:xfrm rot="10800000" flipH="1">
              <a:off x="12665597" y="3228373"/>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63" name="Google Shape;1163;p11"/>
            <p:cNvSpPr/>
            <p:nvPr/>
          </p:nvSpPr>
          <p:spPr>
            <a:xfrm rot="10800000" flipH="1">
              <a:off x="12445182" y="1003506"/>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64" name="Google Shape;1164;p11"/>
            <p:cNvSpPr/>
            <p:nvPr/>
          </p:nvSpPr>
          <p:spPr>
            <a:xfrm rot="10800000" flipH="1">
              <a:off x="12518738" y="114089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65" name="Google Shape;1165;p11"/>
            <p:cNvSpPr/>
            <p:nvPr/>
          </p:nvSpPr>
          <p:spPr>
            <a:xfrm rot="10800000" flipH="1">
              <a:off x="12788952" y="3492753"/>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66" name="Google Shape;1166;p11"/>
            <p:cNvSpPr/>
            <p:nvPr/>
          </p:nvSpPr>
          <p:spPr>
            <a:xfrm rot="10800000" flipH="1">
              <a:off x="13023910" y="2818064"/>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67" name="Google Shape;1167;p11"/>
            <p:cNvSpPr/>
            <p:nvPr/>
          </p:nvSpPr>
          <p:spPr>
            <a:xfrm rot="10800000" flipH="1">
              <a:off x="13000405" y="2388309"/>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168" name="Google Shape;1168;p11"/>
          <p:cNvGrpSpPr/>
          <p:nvPr/>
        </p:nvGrpSpPr>
        <p:grpSpPr>
          <a:xfrm>
            <a:off x="-2" y="13"/>
            <a:ext cx="5301395" cy="5224359"/>
            <a:chOff x="2524675" y="238075"/>
            <a:chExt cx="1178600" cy="1158600"/>
          </a:xfrm>
        </p:grpSpPr>
        <p:sp>
          <p:nvSpPr>
            <p:cNvPr id="1169" name="Google Shape;1169;p11"/>
            <p:cNvSpPr/>
            <p:nvPr/>
          </p:nvSpPr>
          <p:spPr>
            <a:xfrm>
              <a:off x="3497400" y="667150"/>
              <a:ext cx="10425" cy="10450"/>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70" name="Google Shape;1170;p11"/>
            <p:cNvSpPr/>
            <p:nvPr/>
          </p:nvSpPr>
          <p:spPr>
            <a:xfrm>
              <a:off x="3513025" y="588975"/>
              <a:ext cx="18300" cy="18300"/>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71" name="Google Shape;1171;p11"/>
            <p:cNvSpPr/>
            <p:nvPr/>
          </p:nvSpPr>
          <p:spPr>
            <a:xfrm>
              <a:off x="3046675" y="353650"/>
              <a:ext cx="18225" cy="1822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72" name="Google Shape;1172;p11"/>
            <p:cNvSpPr/>
            <p:nvPr/>
          </p:nvSpPr>
          <p:spPr>
            <a:xfrm>
              <a:off x="3635525" y="746225"/>
              <a:ext cx="13900" cy="13000"/>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73" name="Google Shape;1173;p11"/>
            <p:cNvSpPr/>
            <p:nvPr/>
          </p:nvSpPr>
          <p:spPr>
            <a:xfrm>
              <a:off x="3680675" y="866075"/>
              <a:ext cx="6075" cy="5225"/>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74" name="Google Shape;1174;p11"/>
            <p:cNvSpPr/>
            <p:nvPr/>
          </p:nvSpPr>
          <p:spPr>
            <a:xfrm>
              <a:off x="3614675" y="940750"/>
              <a:ext cx="7800" cy="7825"/>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75" name="Google Shape;1175;p11"/>
            <p:cNvSpPr/>
            <p:nvPr/>
          </p:nvSpPr>
          <p:spPr>
            <a:xfrm>
              <a:off x="3370600" y="819175"/>
              <a:ext cx="7875" cy="7800"/>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76" name="Google Shape;1176;p11"/>
            <p:cNvSpPr/>
            <p:nvPr/>
          </p:nvSpPr>
          <p:spPr>
            <a:xfrm>
              <a:off x="3692825" y="971125"/>
              <a:ext cx="10450" cy="10450"/>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77" name="Google Shape;1177;p11"/>
            <p:cNvSpPr/>
            <p:nvPr/>
          </p:nvSpPr>
          <p:spPr>
            <a:xfrm>
              <a:off x="3678025" y="584675"/>
              <a:ext cx="11350" cy="10450"/>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78" name="Google Shape;1178;p11"/>
            <p:cNvSpPr/>
            <p:nvPr/>
          </p:nvSpPr>
          <p:spPr>
            <a:xfrm>
              <a:off x="3508725" y="484775"/>
              <a:ext cx="5225" cy="5225"/>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79" name="Google Shape;1179;p11"/>
            <p:cNvSpPr/>
            <p:nvPr/>
          </p:nvSpPr>
          <p:spPr>
            <a:xfrm>
              <a:off x="3587700" y="488250"/>
              <a:ext cx="7875" cy="8700"/>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80" name="Google Shape;1180;p11"/>
            <p:cNvSpPr/>
            <p:nvPr/>
          </p:nvSpPr>
          <p:spPr>
            <a:xfrm>
              <a:off x="2590675" y="721900"/>
              <a:ext cx="10450" cy="10450"/>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81" name="Google Shape;1181;p11"/>
            <p:cNvSpPr/>
            <p:nvPr/>
          </p:nvSpPr>
          <p:spPr>
            <a:xfrm>
              <a:off x="2643700" y="910325"/>
              <a:ext cx="7800" cy="7875"/>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82" name="Google Shape;1182;p11"/>
            <p:cNvSpPr/>
            <p:nvPr/>
          </p:nvSpPr>
          <p:spPr>
            <a:xfrm>
              <a:off x="2628050" y="473500"/>
              <a:ext cx="13025" cy="13925"/>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83" name="Google Shape;1183;p11"/>
            <p:cNvSpPr/>
            <p:nvPr/>
          </p:nvSpPr>
          <p:spPr>
            <a:xfrm>
              <a:off x="2711425" y="423125"/>
              <a:ext cx="11300" cy="10450"/>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84" name="Google Shape;1184;p11"/>
            <p:cNvSpPr/>
            <p:nvPr/>
          </p:nvSpPr>
          <p:spPr>
            <a:xfrm>
              <a:off x="2823450" y="422225"/>
              <a:ext cx="7875" cy="7875"/>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85" name="Google Shape;1185;p11"/>
            <p:cNvSpPr/>
            <p:nvPr/>
          </p:nvSpPr>
          <p:spPr>
            <a:xfrm>
              <a:off x="2628900" y="350175"/>
              <a:ext cx="24350" cy="23450"/>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86" name="Google Shape;1186;p11"/>
            <p:cNvSpPr/>
            <p:nvPr/>
          </p:nvSpPr>
          <p:spPr>
            <a:xfrm>
              <a:off x="2524675" y="617675"/>
              <a:ext cx="8700" cy="8725"/>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87" name="Google Shape;1187;p11"/>
            <p:cNvSpPr/>
            <p:nvPr/>
          </p:nvSpPr>
          <p:spPr>
            <a:xfrm>
              <a:off x="2675800" y="1010250"/>
              <a:ext cx="10450" cy="10425"/>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88" name="Google Shape;1188;p11"/>
            <p:cNvSpPr/>
            <p:nvPr/>
          </p:nvSpPr>
          <p:spPr>
            <a:xfrm>
              <a:off x="3659825" y="425700"/>
              <a:ext cx="15675" cy="1657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89" name="Google Shape;1189;p11"/>
            <p:cNvSpPr/>
            <p:nvPr/>
          </p:nvSpPr>
          <p:spPr>
            <a:xfrm>
              <a:off x="2648000" y="449175"/>
              <a:ext cx="31600" cy="26675"/>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90" name="Google Shape;1190;p11"/>
            <p:cNvSpPr/>
            <p:nvPr/>
          </p:nvSpPr>
          <p:spPr>
            <a:xfrm>
              <a:off x="3425350" y="388400"/>
              <a:ext cx="13000" cy="13025"/>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91" name="Google Shape;1191;p11"/>
            <p:cNvSpPr/>
            <p:nvPr/>
          </p:nvSpPr>
          <p:spPr>
            <a:xfrm>
              <a:off x="3446175" y="364000"/>
              <a:ext cx="30800" cy="26550"/>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92" name="Google Shape;1192;p11"/>
            <p:cNvSpPr/>
            <p:nvPr/>
          </p:nvSpPr>
          <p:spPr>
            <a:xfrm>
              <a:off x="3565125" y="564800"/>
              <a:ext cx="22600" cy="21175"/>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93" name="Google Shape;1193;p11"/>
            <p:cNvSpPr/>
            <p:nvPr/>
          </p:nvSpPr>
          <p:spPr>
            <a:xfrm>
              <a:off x="2581175" y="556825"/>
              <a:ext cx="23425" cy="20875"/>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94" name="Google Shape;1194;p11"/>
            <p:cNvSpPr/>
            <p:nvPr/>
          </p:nvSpPr>
          <p:spPr>
            <a:xfrm>
              <a:off x="2626325" y="995375"/>
              <a:ext cx="23450" cy="20950"/>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95" name="Google Shape;1195;p11"/>
            <p:cNvSpPr/>
            <p:nvPr/>
          </p:nvSpPr>
          <p:spPr>
            <a:xfrm>
              <a:off x="2681000" y="1163925"/>
              <a:ext cx="7875" cy="8700"/>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96" name="Google Shape;1196;p11"/>
            <p:cNvSpPr/>
            <p:nvPr/>
          </p:nvSpPr>
          <p:spPr>
            <a:xfrm>
              <a:off x="2713175" y="1264675"/>
              <a:ext cx="10450" cy="10450"/>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97" name="Google Shape;1197;p11"/>
            <p:cNvSpPr/>
            <p:nvPr/>
          </p:nvSpPr>
          <p:spPr>
            <a:xfrm>
              <a:off x="2663625" y="1249875"/>
              <a:ext cx="23525" cy="20875"/>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98" name="Google Shape;1198;p11"/>
            <p:cNvSpPr/>
            <p:nvPr/>
          </p:nvSpPr>
          <p:spPr>
            <a:xfrm>
              <a:off x="2814750" y="1231800"/>
              <a:ext cx="23500" cy="21175"/>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99" name="Google Shape;1199;p11"/>
            <p:cNvSpPr/>
            <p:nvPr/>
          </p:nvSpPr>
          <p:spPr>
            <a:xfrm>
              <a:off x="3113525" y="1375125"/>
              <a:ext cx="22600" cy="2155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00" name="Google Shape;1200;p11"/>
            <p:cNvSpPr/>
            <p:nvPr/>
          </p:nvSpPr>
          <p:spPr>
            <a:xfrm>
              <a:off x="3361900" y="880350"/>
              <a:ext cx="23500" cy="21325"/>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01" name="Google Shape;1201;p11"/>
            <p:cNvSpPr/>
            <p:nvPr/>
          </p:nvSpPr>
          <p:spPr>
            <a:xfrm>
              <a:off x="3550400" y="589850"/>
              <a:ext cx="13025" cy="11750"/>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02" name="Google Shape;1202;p11"/>
            <p:cNvSpPr/>
            <p:nvPr/>
          </p:nvSpPr>
          <p:spPr>
            <a:xfrm>
              <a:off x="2611525" y="679325"/>
              <a:ext cx="13100" cy="11750"/>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03" name="Google Shape;1203;p11"/>
            <p:cNvSpPr/>
            <p:nvPr/>
          </p:nvSpPr>
          <p:spPr>
            <a:xfrm>
              <a:off x="2570750" y="649975"/>
              <a:ext cx="13000" cy="1215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04" name="Google Shape;1204;p11"/>
            <p:cNvSpPr/>
            <p:nvPr/>
          </p:nvSpPr>
          <p:spPr>
            <a:xfrm>
              <a:off x="3485225" y="1249050"/>
              <a:ext cx="10450" cy="10425"/>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05" name="Google Shape;1205;p11"/>
            <p:cNvSpPr/>
            <p:nvPr/>
          </p:nvSpPr>
          <p:spPr>
            <a:xfrm>
              <a:off x="3353225" y="1236050"/>
              <a:ext cx="10450" cy="10450"/>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06" name="Google Shape;1206;p11"/>
            <p:cNvSpPr/>
            <p:nvPr/>
          </p:nvSpPr>
          <p:spPr>
            <a:xfrm>
              <a:off x="2971075" y="1280300"/>
              <a:ext cx="10450" cy="10450"/>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07" name="Google Shape;1207;p11"/>
            <p:cNvSpPr/>
            <p:nvPr/>
          </p:nvSpPr>
          <p:spPr>
            <a:xfrm>
              <a:off x="3506975" y="1206650"/>
              <a:ext cx="12175" cy="12200"/>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08" name="Google Shape;1208;p11"/>
            <p:cNvSpPr/>
            <p:nvPr/>
          </p:nvSpPr>
          <p:spPr>
            <a:xfrm>
              <a:off x="3465300" y="1177425"/>
              <a:ext cx="13000" cy="12125"/>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09" name="Google Shape;1209;p11"/>
            <p:cNvSpPr/>
            <p:nvPr/>
          </p:nvSpPr>
          <p:spPr>
            <a:xfrm>
              <a:off x="3586875" y="511650"/>
              <a:ext cx="13025" cy="11775"/>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10" name="Google Shape;1210;p11"/>
            <p:cNvSpPr/>
            <p:nvPr/>
          </p:nvSpPr>
          <p:spPr>
            <a:xfrm>
              <a:off x="2814750" y="337125"/>
              <a:ext cx="8725" cy="8700"/>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11" name="Google Shape;1211;p11"/>
            <p:cNvSpPr/>
            <p:nvPr/>
          </p:nvSpPr>
          <p:spPr>
            <a:xfrm>
              <a:off x="2886875" y="274600"/>
              <a:ext cx="16500" cy="1655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12" name="Google Shape;1212;p11"/>
            <p:cNvSpPr/>
            <p:nvPr/>
          </p:nvSpPr>
          <p:spPr>
            <a:xfrm>
              <a:off x="2814750" y="360550"/>
              <a:ext cx="13100" cy="11775"/>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13" name="Google Shape;1213;p11"/>
            <p:cNvSpPr/>
            <p:nvPr/>
          </p:nvSpPr>
          <p:spPr>
            <a:xfrm>
              <a:off x="3173475" y="406600"/>
              <a:ext cx="5225" cy="5225"/>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14" name="Google Shape;1214;p11"/>
            <p:cNvSpPr/>
            <p:nvPr/>
          </p:nvSpPr>
          <p:spPr>
            <a:xfrm>
              <a:off x="3332375" y="290225"/>
              <a:ext cx="5225" cy="5225"/>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15" name="Google Shape;1215;p11"/>
            <p:cNvSpPr/>
            <p:nvPr/>
          </p:nvSpPr>
          <p:spPr>
            <a:xfrm>
              <a:off x="3252475" y="410075"/>
              <a:ext cx="7875" cy="8700"/>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16" name="Google Shape;1216;p11"/>
            <p:cNvSpPr/>
            <p:nvPr/>
          </p:nvSpPr>
          <p:spPr>
            <a:xfrm>
              <a:off x="3174300" y="291125"/>
              <a:ext cx="8725" cy="7800"/>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17" name="Google Shape;1217;p11"/>
            <p:cNvSpPr/>
            <p:nvPr/>
          </p:nvSpPr>
          <p:spPr>
            <a:xfrm>
              <a:off x="3251650" y="433500"/>
              <a:ext cx="13000" cy="11775"/>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18" name="Google Shape;1218;p11"/>
            <p:cNvSpPr/>
            <p:nvPr/>
          </p:nvSpPr>
          <p:spPr>
            <a:xfrm>
              <a:off x="3001525" y="238075"/>
              <a:ext cx="13000" cy="11775"/>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19" name="Google Shape;1219;p11"/>
            <p:cNvSpPr/>
            <p:nvPr/>
          </p:nvSpPr>
          <p:spPr>
            <a:xfrm>
              <a:off x="3329800" y="871425"/>
              <a:ext cx="13025" cy="11975"/>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20" name="Google Shape;1220;p11"/>
            <p:cNvSpPr/>
            <p:nvPr/>
          </p:nvSpPr>
          <p:spPr>
            <a:xfrm>
              <a:off x="3656350" y="710775"/>
              <a:ext cx="13025" cy="1215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21" name="Google Shape;1221;p11"/>
            <p:cNvSpPr/>
            <p:nvPr/>
          </p:nvSpPr>
          <p:spPr>
            <a:xfrm>
              <a:off x="3354950" y="914000"/>
              <a:ext cx="12200" cy="1215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22" name="Google Shape;1222;p11"/>
            <p:cNvSpPr/>
            <p:nvPr/>
          </p:nvSpPr>
          <p:spPr>
            <a:xfrm>
              <a:off x="3649400" y="838225"/>
              <a:ext cx="13025" cy="11775"/>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223" name="Google Shape;1223;p11"/>
          <p:cNvGrpSpPr/>
          <p:nvPr/>
        </p:nvGrpSpPr>
        <p:grpSpPr>
          <a:xfrm>
            <a:off x="-1" y="3454412"/>
            <a:ext cx="5107463" cy="3411513"/>
            <a:chOff x="235225" y="2771600"/>
            <a:chExt cx="3133750" cy="2088000"/>
          </a:xfrm>
        </p:grpSpPr>
        <p:sp>
          <p:nvSpPr>
            <p:cNvPr id="1224" name="Google Shape;1224;p11"/>
            <p:cNvSpPr/>
            <p:nvPr/>
          </p:nvSpPr>
          <p:spPr>
            <a:xfrm>
              <a:off x="2616250" y="4833875"/>
              <a:ext cx="390300" cy="25725"/>
            </a:xfrm>
            <a:custGeom>
              <a:avLst/>
              <a:gdLst/>
              <a:ahLst/>
              <a:cxnLst/>
              <a:rect l="l" t="t" r="r" b="b"/>
              <a:pathLst>
                <a:path w="15612" h="1029" extrusionOk="0">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25" name="Google Shape;1225;p11"/>
            <p:cNvSpPr/>
            <p:nvPr/>
          </p:nvSpPr>
          <p:spPr>
            <a:xfrm>
              <a:off x="235225" y="3025200"/>
              <a:ext cx="1299375" cy="1834400"/>
            </a:xfrm>
            <a:custGeom>
              <a:avLst/>
              <a:gdLst/>
              <a:ahLst/>
              <a:cxnLst/>
              <a:rect l="l" t="t" r="r" b="b"/>
              <a:pathLst>
                <a:path w="51975" h="73376" extrusionOk="0">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26" name="Google Shape;1226;p11"/>
            <p:cNvSpPr/>
            <p:nvPr/>
          </p:nvSpPr>
          <p:spPr>
            <a:xfrm>
              <a:off x="238125" y="2771600"/>
              <a:ext cx="3130850" cy="2088000"/>
            </a:xfrm>
            <a:custGeom>
              <a:avLst/>
              <a:gdLst/>
              <a:ahLst/>
              <a:cxnLst/>
              <a:rect l="l" t="t" r="r" b="b"/>
              <a:pathLst>
                <a:path w="125234" h="83520" extrusionOk="0">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27" name="Google Shape;1227;p11"/>
            <p:cNvSpPr/>
            <p:nvPr/>
          </p:nvSpPr>
          <p:spPr>
            <a:xfrm>
              <a:off x="2395900" y="4787775"/>
              <a:ext cx="736000" cy="71825"/>
            </a:xfrm>
            <a:custGeom>
              <a:avLst/>
              <a:gdLst/>
              <a:ahLst/>
              <a:cxnLst/>
              <a:rect l="l" t="t" r="r" b="b"/>
              <a:pathLst>
                <a:path w="29440" h="2873" extrusionOk="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28" name="Google Shape;1228;p11"/>
            <p:cNvSpPr/>
            <p:nvPr/>
          </p:nvSpPr>
          <p:spPr>
            <a:xfrm>
              <a:off x="235225" y="2944450"/>
              <a:ext cx="1491600" cy="1915150"/>
            </a:xfrm>
            <a:custGeom>
              <a:avLst/>
              <a:gdLst/>
              <a:ahLst/>
              <a:cxnLst/>
              <a:rect l="l" t="t" r="r" b="b"/>
              <a:pathLst>
                <a:path w="59664" h="76606" extrusionOk="0">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229" name="Google Shape;1229;p11"/>
          <p:cNvSpPr/>
          <p:nvPr/>
        </p:nvSpPr>
        <p:spPr>
          <a:xfrm flipH="1">
            <a:off x="18260" y="1"/>
            <a:ext cx="1860697" cy="724500"/>
          </a:xfrm>
          <a:custGeom>
            <a:avLst/>
            <a:gdLst/>
            <a:ahLst/>
            <a:cxnLst/>
            <a:rect l="l" t="t" r="r" b="b"/>
            <a:pathLst>
              <a:path w="25360" h="9850" extrusionOk="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230" name="Google Shape;1230;p11"/>
          <p:cNvGrpSpPr/>
          <p:nvPr/>
        </p:nvGrpSpPr>
        <p:grpSpPr>
          <a:xfrm>
            <a:off x="7919958" y="0"/>
            <a:ext cx="4241880" cy="2159800"/>
            <a:chOff x="4185675" y="845125"/>
            <a:chExt cx="3189300" cy="1619850"/>
          </a:xfrm>
        </p:grpSpPr>
        <p:sp>
          <p:nvSpPr>
            <p:cNvPr id="1231" name="Google Shape;1231;p11"/>
            <p:cNvSpPr/>
            <p:nvPr/>
          </p:nvSpPr>
          <p:spPr>
            <a:xfrm>
              <a:off x="4185675" y="845125"/>
              <a:ext cx="3189300" cy="1619850"/>
            </a:xfrm>
            <a:custGeom>
              <a:avLst/>
              <a:gdLst/>
              <a:ahLst/>
              <a:cxnLst/>
              <a:rect l="l" t="t" r="r" b="b"/>
              <a:pathLst>
                <a:path w="127572" h="64794" extrusionOk="0">
                  <a:moveTo>
                    <a:pt x="113336" y="23816"/>
                  </a:moveTo>
                  <a:cubicBezTo>
                    <a:pt x="113349" y="23816"/>
                    <a:pt x="113375" y="23828"/>
                    <a:pt x="113414" y="23864"/>
                  </a:cubicBezTo>
                  <a:cubicBezTo>
                    <a:pt x="113336" y="23864"/>
                    <a:pt x="113311" y="23816"/>
                    <a:pt x="113336" y="23816"/>
                  </a:cubicBezTo>
                  <a:close/>
                  <a:moveTo>
                    <a:pt x="1" y="0"/>
                  </a:moveTo>
                  <a:cubicBezTo>
                    <a:pt x="11578" y="3144"/>
                    <a:pt x="24234" y="3902"/>
                    <a:pt x="36229" y="3902"/>
                  </a:cubicBezTo>
                  <a:cubicBezTo>
                    <a:pt x="39143" y="3902"/>
                    <a:pt x="42018" y="3858"/>
                    <a:pt x="44829" y="3791"/>
                  </a:cubicBezTo>
                  <a:cubicBezTo>
                    <a:pt x="47556" y="3735"/>
                    <a:pt x="50348" y="3599"/>
                    <a:pt x="53102" y="3599"/>
                  </a:cubicBezTo>
                  <a:cubicBezTo>
                    <a:pt x="61161" y="3599"/>
                    <a:pt x="68895" y="4764"/>
                    <a:pt x="73715" y="12489"/>
                  </a:cubicBezTo>
                  <a:cubicBezTo>
                    <a:pt x="78060" y="19403"/>
                    <a:pt x="81967" y="26433"/>
                    <a:pt x="90772" y="28101"/>
                  </a:cubicBezTo>
                  <a:cubicBezTo>
                    <a:pt x="98694" y="29662"/>
                    <a:pt x="106054" y="27325"/>
                    <a:pt x="111184" y="35354"/>
                  </a:cubicBezTo>
                  <a:cubicBezTo>
                    <a:pt x="113075" y="38360"/>
                    <a:pt x="113744" y="41822"/>
                    <a:pt x="114413" y="45274"/>
                  </a:cubicBezTo>
                  <a:cubicBezTo>
                    <a:pt x="115421" y="50520"/>
                    <a:pt x="117651" y="54864"/>
                    <a:pt x="120997" y="58995"/>
                  </a:cubicBezTo>
                  <a:cubicBezTo>
                    <a:pt x="123004" y="61225"/>
                    <a:pt x="125234" y="63232"/>
                    <a:pt x="127571" y="64793"/>
                  </a:cubicBezTo>
                  <a:lnTo>
                    <a:pt x="127571" y="52527"/>
                  </a:lnTo>
                  <a:cubicBezTo>
                    <a:pt x="125787" y="51073"/>
                    <a:pt x="124226" y="49405"/>
                    <a:pt x="122888" y="47505"/>
                  </a:cubicBezTo>
                  <a:cubicBezTo>
                    <a:pt x="120328" y="43606"/>
                    <a:pt x="118650" y="39146"/>
                    <a:pt x="117981" y="34569"/>
                  </a:cubicBezTo>
                  <a:cubicBezTo>
                    <a:pt x="117428" y="30555"/>
                    <a:pt x="117535" y="25871"/>
                    <a:pt x="113414" y="23864"/>
                  </a:cubicBezTo>
                  <a:lnTo>
                    <a:pt x="113414" y="23864"/>
                  </a:lnTo>
                  <a:cubicBezTo>
                    <a:pt x="116643" y="25095"/>
                    <a:pt x="117874" y="28324"/>
                    <a:pt x="118650" y="31447"/>
                  </a:cubicBezTo>
                  <a:cubicBezTo>
                    <a:pt x="119766" y="35907"/>
                    <a:pt x="120774" y="40484"/>
                    <a:pt x="123111" y="44382"/>
                  </a:cubicBezTo>
                  <a:cubicBezTo>
                    <a:pt x="124342" y="46505"/>
                    <a:pt x="125787" y="48397"/>
                    <a:pt x="127571" y="50074"/>
                  </a:cubicBezTo>
                  <a:lnTo>
                    <a:pt x="127571" y="0"/>
                  </a:lnTo>
                  <a:lnTo>
                    <a:pt x="70816" y="0"/>
                  </a:lnTo>
                  <a:cubicBezTo>
                    <a:pt x="72154" y="339"/>
                    <a:pt x="73376" y="669"/>
                    <a:pt x="74714" y="1115"/>
                  </a:cubicBezTo>
                  <a:cubicBezTo>
                    <a:pt x="78399" y="2230"/>
                    <a:pt x="82297" y="3568"/>
                    <a:pt x="85420" y="5915"/>
                  </a:cubicBezTo>
                  <a:cubicBezTo>
                    <a:pt x="87766" y="7699"/>
                    <a:pt x="89211" y="10036"/>
                    <a:pt x="90665" y="12489"/>
                  </a:cubicBezTo>
                  <a:cubicBezTo>
                    <a:pt x="92226" y="15389"/>
                    <a:pt x="93225" y="19180"/>
                    <a:pt x="96571" y="20634"/>
                  </a:cubicBezTo>
                  <a:cubicBezTo>
                    <a:pt x="100701" y="22419"/>
                    <a:pt x="105608" y="22080"/>
                    <a:pt x="109952" y="22749"/>
                  </a:cubicBezTo>
                  <a:cubicBezTo>
                    <a:pt x="110068" y="22749"/>
                    <a:pt x="110068" y="22865"/>
                    <a:pt x="109952" y="22865"/>
                  </a:cubicBezTo>
                  <a:cubicBezTo>
                    <a:pt x="105715" y="22642"/>
                    <a:pt x="101147" y="23195"/>
                    <a:pt x="97017" y="21749"/>
                  </a:cubicBezTo>
                  <a:cubicBezTo>
                    <a:pt x="94118" y="20857"/>
                    <a:pt x="92110" y="18734"/>
                    <a:pt x="90549" y="16174"/>
                  </a:cubicBezTo>
                  <a:cubicBezTo>
                    <a:pt x="88988" y="13498"/>
                    <a:pt x="87543" y="10482"/>
                    <a:pt x="85312" y="8368"/>
                  </a:cubicBezTo>
                  <a:cubicBezTo>
                    <a:pt x="82413" y="5692"/>
                    <a:pt x="78506" y="4237"/>
                    <a:pt x="74714" y="3122"/>
                  </a:cubicBezTo>
                  <a:cubicBezTo>
                    <a:pt x="70254" y="1677"/>
                    <a:pt x="65686" y="785"/>
                    <a:pt x="61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2" name="Google Shape;1232;p11"/>
            <p:cNvSpPr/>
            <p:nvPr/>
          </p:nvSpPr>
          <p:spPr>
            <a:xfrm>
              <a:off x="5713400" y="845125"/>
              <a:ext cx="1224000" cy="579875"/>
            </a:xfrm>
            <a:custGeom>
              <a:avLst/>
              <a:gdLst/>
              <a:ahLst/>
              <a:cxnLst/>
              <a:rect l="l" t="t" r="r" b="b"/>
              <a:pathLst>
                <a:path w="48960" h="23195" extrusionOk="0">
                  <a:moveTo>
                    <a:pt x="1" y="0"/>
                  </a:moveTo>
                  <a:cubicBezTo>
                    <a:pt x="4577" y="785"/>
                    <a:pt x="9145" y="1677"/>
                    <a:pt x="13605" y="3122"/>
                  </a:cubicBezTo>
                  <a:cubicBezTo>
                    <a:pt x="17397" y="4237"/>
                    <a:pt x="21304" y="5692"/>
                    <a:pt x="24203" y="8368"/>
                  </a:cubicBezTo>
                  <a:cubicBezTo>
                    <a:pt x="26434" y="10482"/>
                    <a:pt x="27879" y="13498"/>
                    <a:pt x="29440" y="16174"/>
                  </a:cubicBezTo>
                  <a:cubicBezTo>
                    <a:pt x="31001" y="18734"/>
                    <a:pt x="33009" y="20857"/>
                    <a:pt x="35908" y="21749"/>
                  </a:cubicBezTo>
                  <a:cubicBezTo>
                    <a:pt x="40038" y="23195"/>
                    <a:pt x="44606" y="22642"/>
                    <a:pt x="48843" y="22865"/>
                  </a:cubicBezTo>
                  <a:cubicBezTo>
                    <a:pt x="48959" y="22865"/>
                    <a:pt x="48959" y="22749"/>
                    <a:pt x="48843" y="22749"/>
                  </a:cubicBezTo>
                  <a:cubicBezTo>
                    <a:pt x="44499" y="22080"/>
                    <a:pt x="39592" y="22419"/>
                    <a:pt x="35462" y="20634"/>
                  </a:cubicBezTo>
                  <a:cubicBezTo>
                    <a:pt x="32116" y="19180"/>
                    <a:pt x="31117" y="15389"/>
                    <a:pt x="29556" y="12489"/>
                  </a:cubicBezTo>
                  <a:cubicBezTo>
                    <a:pt x="28102" y="10036"/>
                    <a:pt x="26657" y="7699"/>
                    <a:pt x="24311" y="5915"/>
                  </a:cubicBezTo>
                  <a:cubicBezTo>
                    <a:pt x="21188" y="3568"/>
                    <a:pt x="17290" y="2230"/>
                    <a:pt x="13605" y="1115"/>
                  </a:cubicBezTo>
                  <a:cubicBezTo>
                    <a:pt x="12267" y="669"/>
                    <a:pt x="11045" y="339"/>
                    <a:pt x="9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3" name="Google Shape;1233;p11"/>
            <p:cNvSpPr/>
            <p:nvPr/>
          </p:nvSpPr>
          <p:spPr>
            <a:xfrm>
              <a:off x="7018425" y="1440525"/>
              <a:ext cx="356550" cy="717800"/>
            </a:xfrm>
            <a:custGeom>
              <a:avLst/>
              <a:gdLst/>
              <a:ahLst/>
              <a:cxnLst/>
              <a:rect l="l" t="t" r="r" b="b"/>
              <a:pathLst>
                <a:path w="14262" h="28712" extrusionOk="0">
                  <a:moveTo>
                    <a:pt x="26" y="0"/>
                  </a:moveTo>
                  <a:cubicBezTo>
                    <a:pt x="1" y="0"/>
                    <a:pt x="26" y="48"/>
                    <a:pt x="104" y="48"/>
                  </a:cubicBezTo>
                  <a:cubicBezTo>
                    <a:pt x="65" y="12"/>
                    <a:pt x="39" y="0"/>
                    <a:pt x="26" y="0"/>
                  </a:cubicBezTo>
                  <a:close/>
                  <a:moveTo>
                    <a:pt x="104" y="48"/>
                  </a:moveTo>
                  <a:lnTo>
                    <a:pt x="104" y="48"/>
                  </a:lnTo>
                  <a:cubicBezTo>
                    <a:pt x="4225" y="2055"/>
                    <a:pt x="4118" y="6739"/>
                    <a:pt x="4671" y="10753"/>
                  </a:cubicBezTo>
                  <a:cubicBezTo>
                    <a:pt x="5340" y="15330"/>
                    <a:pt x="7018" y="19790"/>
                    <a:pt x="9578" y="23689"/>
                  </a:cubicBezTo>
                  <a:cubicBezTo>
                    <a:pt x="10916" y="25589"/>
                    <a:pt x="12477" y="27257"/>
                    <a:pt x="14261" y="28711"/>
                  </a:cubicBezTo>
                  <a:lnTo>
                    <a:pt x="14261" y="26258"/>
                  </a:lnTo>
                  <a:cubicBezTo>
                    <a:pt x="12477" y="24581"/>
                    <a:pt x="11032" y="22689"/>
                    <a:pt x="9801" y="20566"/>
                  </a:cubicBezTo>
                  <a:cubicBezTo>
                    <a:pt x="7464" y="16668"/>
                    <a:pt x="6456" y="12091"/>
                    <a:pt x="5340" y="7631"/>
                  </a:cubicBezTo>
                  <a:cubicBezTo>
                    <a:pt x="4564" y="4508"/>
                    <a:pt x="3333" y="1279"/>
                    <a:pt x="104" y="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2928445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060"/>
        <p:cNvGrpSpPr/>
        <p:nvPr/>
      </p:nvGrpSpPr>
      <p:grpSpPr>
        <a:xfrm>
          <a:off x="0" y="0"/>
          <a:ext cx="0" cy="0"/>
          <a:chOff x="0" y="0"/>
          <a:chExt cx="0" cy="0"/>
        </a:xfrm>
      </p:grpSpPr>
      <p:sp>
        <p:nvSpPr>
          <p:cNvPr id="2061" name="Google Shape;2061;p22"/>
          <p:cNvSpPr txBox="1">
            <a:spLocks noGrp="1"/>
          </p:cNvSpPr>
          <p:nvPr>
            <p:ph type="title"/>
          </p:nvPr>
        </p:nvSpPr>
        <p:spPr>
          <a:xfrm>
            <a:off x="957625" y="2269100"/>
            <a:ext cx="5132471"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600"/>
              <a:buFont typeface="Manjari"/>
              <a:buNone/>
              <a:defRPr sz="1995">
                <a:solidFill>
                  <a:schemeClr val="dk1"/>
                </a:solidFill>
                <a:latin typeface="Manjari"/>
                <a:ea typeface="Manjari"/>
                <a:cs typeface="Manjari"/>
                <a:sym typeface="Manjari"/>
              </a:defRPr>
            </a:lvl1pPr>
            <a:lvl2pPr lvl="1" algn="ctr" rtl="0">
              <a:spcBef>
                <a:spcPts val="0"/>
              </a:spcBef>
              <a:spcAft>
                <a:spcPts val="0"/>
              </a:spcAft>
              <a:buClr>
                <a:schemeClr val="dk1"/>
              </a:buClr>
              <a:buSzPts val="3500"/>
              <a:buFont typeface="Manjari"/>
              <a:buNone/>
              <a:defRPr sz="4655">
                <a:solidFill>
                  <a:schemeClr val="dk1"/>
                </a:solidFill>
                <a:latin typeface="Manjari"/>
                <a:ea typeface="Manjari"/>
                <a:cs typeface="Manjari"/>
                <a:sym typeface="Manjari"/>
              </a:defRPr>
            </a:lvl2pPr>
            <a:lvl3pPr lvl="2" algn="ctr" rtl="0">
              <a:spcBef>
                <a:spcPts val="0"/>
              </a:spcBef>
              <a:spcAft>
                <a:spcPts val="0"/>
              </a:spcAft>
              <a:buClr>
                <a:schemeClr val="dk1"/>
              </a:buClr>
              <a:buSzPts val="3500"/>
              <a:buFont typeface="Manjari"/>
              <a:buNone/>
              <a:defRPr sz="4655">
                <a:solidFill>
                  <a:schemeClr val="dk1"/>
                </a:solidFill>
                <a:latin typeface="Manjari"/>
                <a:ea typeface="Manjari"/>
                <a:cs typeface="Manjari"/>
                <a:sym typeface="Manjari"/>
              </a:defRPr>
            </a:lvl3pPr>
            <a:lvl4pPr lvl="3" algn="ctr" rtl="0">
              <a:spcBef>
                <a:spcPts val="0"/>
              </a:spcBef>
              <a:spcAft>
                <a:spcPts val="0"/>
              </a:spcAft>
              <a:buClr>
                <a:schemeClr val="dk1"/>
              </a:buClr>
              <a:buSzPts val="3500"/>
              <a:buFont typeface="Manjari"/>
              <a:buNone/>
              <a:defRPr sz="4655">
                <a:solidFill>
                  <a:schemeClr val="dk1"/>
                </a:solidFill>
                <a:latin typeface="Manjari"/>
                <a:ea typeface="Manjari"/>
                <a:cs typeface="Manjari"/>
                <a:sym typeface="Manjari"/>
              </a:defRPr>
            </a:lvl4pPr>
            <a:lvl5pPr lvl="4" algn="ctr" rtl="0">
              <a:spcBef>
                <a:spcPts val="0"/>
              </a:spcBef>
              <a:spcAft>
                <a:spcPts val="0"/>
              </a:spcAft>
              <a:buClr>
                <a:schemeClr val="dk1"/>
              </a:buClr>
              <a:buSzPts val="3500"/>
              <a:buFont typeface="Manjari"/>
              <a:buNone/>
              <a:defRPr sz="4655">
                <a:solidFill>
                  <a:schemeClr val="dk1"/>
                </a:solidFill>
                <a:latin typeface="Manjari"/>
                <a:ea typeface="Manjari"/>
                <a:cs typeface="Manjari"/>
                <a:sym typeface="Manjari"/>
              </a:defRPr>
            </a:lvl5pPr>
            <a:lvl6pPr lvl="5" algn="ctr" rtl="0">
              <a:spcBef>
                <a:spcPts val="0"/>
              </a:spcBef>
              <a:spcAft>
                <a:spcPts val="0"/>
              </a:spcAft>
              <a:buClr>
                <a:schemeClr val="dk1"/>
              </a:buClr>
              <a:buSzPts val="3500"/>
              <a:buFont typeface="Manjari"/>
              <a:buNone/>
              <a:defRPr sz="4655">
                <a:solidFill>
                  <a:schemeClr val="dk1"/>
                </a:solidFill>
                <a:latin typeface="Manjari"/>
                <a:ea typeface="Manjari"/>
                <a:cs typeface="Manjari"/>
                <a:sym typeface="Manjari"/>
              </a:defRPr>
            </a:lvl6pPr>
            <a:lvl7pPr lvl="6" algn="ctr" rtl="0">
              <a:spcBef>
                <a:spcPts val="0"/>
              </a:spcBef>
              <a:spcAft>
                <a:spcPts val="0"/>
              </a:spcAft>
              <a:buClr>
                <a:schemeClr val="dk1"/>
              </a:buClr>
              <a:buSzPts val="3500"/>
              <a:buFont typeface="Manjari"/>
              <a:buNone/>
              <a:defRPr sz="4655">
                <a:solidFill>
                  <a:schemeClr val="dk1"/>
                </a:solidFill>
                <a:latin typeface="Manjari"/>
                <a:ea typeface="Manjari"/>
                <a:cs typeface="Manjari"/>
                <a:sym typeface="Manjari"/>
              </a:defRPr>
            </a:lvl7pPr>
            <a:lvl8pPr lvl="7" algn="ctr" rtl="0">
              <a:spcBef>
                <a:spcPts val="0"/>
              </a:spcBef>
              <a:spcAft>
                <a:spcPts val="0"/>
              </a:spcAft>
              <a:buClr>
                <a:schemeClr val="dk1"/>
              </a:buClr>
              <a:buSzPts val="3500"/>
              <a:buFont typeface="Manjari"/>
              <a:buNone/>
              <a:defRPr sz="4655">
                <a:solidFill>
                  <a:schemeClr val="dk1"/>
                </a:solidFill>
                <a:latin typeface="Manjari"/>
                <a:ea typeface="Manjari"/>
                <a:cs typeface="Manjari"/>
                <a:sym typeface="Manjari"/>
              </a:defRPr>
            </a:lvl8pPr>
            <a:lvl9pPr lvl="8" algn="ctr" rtl="0">
              <a:spcBef>
                <a:spcPts val="0"/>
              </a:spcBef>
              <a:spcAft>
                <a:spcPts val="0"/>
              </a:spcAft>
              <a:buClr>
                <a:schemeClr val="dk1"/>
              </a:buClr>
              <a:buSzPts val="3500"/>
              <a:buFont typeface="Manjari"/>
              <a:buNone/>
              <a:defRPr sz="4655">
                <a:solidFill>
                  <a:schemeClr val="dk1"/>
                </a:solidFill>
                <a:latin typeface="Manjari"/>
                <a:ea typeface="Manjari"/>
                <a:cs typeface="Manjari"/>
                <a:sym typeface="Manjari"/>
              </a:defRPr>
            </a:lvl9pPr>
          </a:lstStyle>
          <a:p>
            <a:endParaRPr/>
          </a:p>
        </p:txBody>
      </p:sp>
      <p:sp>
        <p:nvSpPr>
          <p:cNvPr id="2062" name="Google Shape;2062;p22"/>
          <p:cNvSpPr txBox="1">
            <a:spLocks noGrp="1"/>
          </p:cNvSpPr>
          <p:nvPr>
            <p:ph type="title" idx="2" hasCustomPrompt="1"/>
          </p:nvPr>
        </p:nvSpPr>
        <p:spPr>
          <a:xfrm>
            <a:off x="948481" y="1828367"/>
            <a:ext cx="5131673" cy="329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a:lvl1pPr>
            <a:lvl2pPr lvl="1" algn="ctr" rtl="0">
              <a:spcBef>
                <a:spcPts val="0"/>
              </a:spcBef>
              <a:spcAft>
                <a:spcPts val="0"/>
              </a:spcAft>
              <a:buSzPts val="2500"/>
              <a:buFont typeface="Staatliches"/>
              <a:buNone/>
              <a:defRPr sz="3325">
                <a:latin typeface="Staatliches"/>
                <a:ea typeface="Staatliches"/>
                <a:cs typeface="Staatliches"/>
                <a:sym typeface="Staatliches"/>
              </a:defRPr>
            </a:lvl2pPr>
            <a:lvl3pPr lvl="2" algn="ctr" rtl="0">
              <a:spcBef>
                <a:spcPts val="0"/>
              </a:spcBef>
              <a:spcAft>
                <a:spcPts val="0"/>
              </a:spcAft>
              <a:buSzPts val="2500"/>
              <a:buFont typeface="Staatliches"/>
              <a:buNone/>
              <a:defRPr sz="3325">
                <a:latin typeface="Staatliches"/>
                <a:ea typeface="Staatliches"/>
                <a:cs typeface="Staatliches"/>
                <a:sym typeface="Staatliches"/>
              </a:defRPr>
            </a:lvl3pPr>
            <a:lvl4pPr lvl="3" algn="ctr" rtl="0">
              <a:spcBef>
                <a:spcPts val="0"/>
              </a:spcBef>
              <a:spcAft>
                <a:spcPts val="0"/>
              </a:spcAft>
              <a:buSzPts val="2500"/>
              <a:buFont typeface="Staatliches"/>
              <a:buNone/>
              <a:defRPr sz="3325">
                <a:latin typeface="Staatliches"/>
                <a:ea typeface="Staatliches"/>
                <a:cs typeface="Staatliches"/>
                <a:sym typeface="Staatliches"/>
              </a:defRPr>
            </a:lvl4pPr>
            <a:lvl5pPr lvl="4" algn="ctr" rtl="0">
              <a:spcBef>
                <a:spcPts val="0"/>
              </a:spcBef>
              <a:spcAft>
                <a:spcPts val="0"/>
              </a:spcAft>
              <a:buSzPts val="2500"/>
              <a:buFont typeface="Staatliches"/>
              <a:buNone/>
              <a:defRPr sz="3325">
                <a:latin typeface="Staatliches"/>
                <a:ea typeface="Staatliches"/>
                <a:cs typeface="Staatliches"/>
                <a:sym typeface="Staatliches"/>
              </a:defRPr>
            </a:lvl5pPr>
            <a:lvl6pPr lvl="5" algn="ctr" rtl="0">
              <a:spcBef>
                <a:spcPts val="0"/>
              </a:spcBef>
              <a:spcAft>
                <a:spcPts val="0"/>
              </a:spcAft>
              <a:buSzPts val="2500"/>
              <a:buFont typeface="Staatliches"/>
              <a:buNone/>
              <a:defRPr sz="3325">
                <a:latin typeface="Staatliches"/>
                <a:ea typeface="Staatliches"/>
                <a:cs typeface="Staatliches"/>
                <a:sym typeface="Staatliches"/>
              </a:defRPr>
            </a:lvl6pPr>
            <a:lvl7pPr lvl="6" algn="ctr" rtl="0">
              <a:spcBef>
                <a:spcPts val="0"/>
              </a:spcBef>
              <a:spcAft>
                <a:spcPts val="0"/>
              </a:spcAft>
              <a:buSzPts val="2500"/>
              <a:buFont typeface="Staatliches"/>
              <a:buNone/>
              <a:defRPr sz="3325">
                <a:latin typeface="Staatliches"/>
                <a:ea typeface="Staatliches"/>
                <a:cs typeface="Staatliches"/>
                <a:sym typeface="Staatliches"/>
              </a:defRPr>
            </a:lvl7pPr>
            <a:lvl8pPr lvl="7" algn="ctr" rtl="0">
              <a:spcBef>
                <a:spcPts val="0"/>
              </a:spcBef>
              <a:spcAft>
                <a:spcPts val="0"/>
              </a:spcAft>
              <a:buSzPts val="2500"/>
              <a:buFont typeface="Staatliches"/>
              <a:buNone/>
              <a:defRPr sz="3325">
                <a:latin typeface="Staatliches"/>
                <a:ea typeface="Staatliches"/>
                <a:cs typeface="Staatliches"/>
                <a:sym typeface="Staatliches"/>
              </a:defRPr>
            </a:lvl8pPr>
            <a:lvl9pPr lvl="8" algn="ctr" rtl="0">
              <a:spcBef>
                <a:spcPts val="0"/>
              </a:spcBef>
              <a:spcAft>
                <a:spcPts val="0"/>
              </a:spcAft>
              <a:buSzPts val="2500"/>
              <a:buFont typeface="Staatliches"/>
              <a:buNone/>
              <a:defRPr sz="3325">
                <a:latin typeface="Staatliches"/>
                <a:ea typeface="Staatliches"/>
                <a:cs typeface="Staatliches"/>
                <a:sym typeface="Staatliches"/>
              </a:defRPr>
            </a:lvl9pPr>
          </a:lstStyle>
          <a:p>
            <a:r>
              <a:t>xx%</a:t>
            </a:r>
          </a:p>
        </p:txBody>
      </p:sp>
      <p:sp>
        <p:nvSpPr>
          <p:cNvPr id="2063" name="Google Shape;2063;p22"/>
          <p:cNvSpPr txBox="1">
            <a:spLocks noGrp="1"/>
          </p:cNvSpPr>
          <p:nvPr>
            <p:ph type="subTitle" idx="1"/>
          </p:nvPr>
        </p:nvSpPr>
        <p:spPr>
          <a:xfrm>
            <a:off x="6080918" y="2269100"/>
            <a:ext cx="5131673"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995">
                <a:solidFill>
                  <a:schemeClr val="dk1"/>
                </a:solidFill>
              </a:defRPr>
            </a:lvl1pPr>
            <a:lvl2pPr lvl="1" algn="ctr" rtl="0">
              <a:spcBef>
                <a:spcPts val="0"/>
              </a:spcBef>
              <a:spcAft>
                <a:spcPts val="0"/>
              </a:spcAft>
              <a:buNone/>
              <a:defRPr sz="1995">
                <a:solidFill>
                  <a:schemeClr val="dk1"/>
                </a:solidFill>
              </a:defRPr>
            </a:lvl2pPr>
            <a:lvl3pPr lvl="2" algn="ctr" rtl="0">
              <a:spcBef>
                <a:spcPts val="0"/>
              </a:spcBef>
              <a:spcAft>
                <a:spcPts val="0"/>
              </a:spcAft>
              <a:buNone/>
              <a:defRPr sz="1995">
                <a:solidFill>
                  <a:schemeClr val="dk1"/>
                </a:solidFill>
              </a:defRPr>
            </a:lvl3pPr>
            <a:lvl4pPr lvl="3" algn="ctr" rtl="0">
              <a:spcBef>
                <a:spcPts val="0"/>
              </a:spcBef>
              <a:spcAft>
                <a:spcPts val="0"/>
              </a:spcAft>
              <a:buNone/>
              <a:defRPr sz="1995">
                <a:solidFill>
                  <a:schemeClr val="dk1"/>
                </a:solidFill>
              </a:defRPr>
            </a:lvl4pPr>
            <a:lvl5pPr lvl="4" algn="ctr" rtl="0">
              <a:spcBef>
                <a:spcPts val="0"/>
              </a:spcBef>
              <a:spcAft>
                <a:spcPts val="0"/>
              </a:spcAft>
              <a:buNone/>
              <a:defRPr sz="1995">
                <a:solidFill>
                  <a:schemeClr val="dk1"/>
                </a:solidFill>
              </a:defRPr>
            </a:lvl5pPr>
            <a:lvl6pPr lvl="5" algn="ctr" rtl="0">
              <a:spcBef>
                <a:spcPts val="0"/>
              </a:spcBef>
              <a:spcAft>
                <a:spcPts val="0"/>
              </a:spcAft>
              <a:buNone/>
              <a:defRPr sz="1995">
                <a:solidFill>
                  <a:schemeClr val="dk1"/>
                </a:solidFill>
              </a:defRPr>
            </a:lvl6pPr>
            <a:lvl7pPr lvl="6" algn="ctr" rtl="0">
              <a:spcBef>
                <a:spcPts val="0"/>
              </a:spcBef>
              <a:spcAft>
                <a:spcPts val="0"/>
              </a:spcAft>
              <a:buNone/>
              <a:defRPr sz="1995">
                <a:solidFill>
                  <a:schemeClr val="dk1"/>
                </a:solidFill>
              </a:defRPr>
            </a:lvl7pPr>
            <a:lvl8pPr lvl="7" algn="ctr" rtl="0">
              <a:spcBef>
                <a:spcPts val="0"/>
              </a:spcBef>
              <a:spcAft>
                <a:spcPts val="0"/>
              </a:spcAft>
              <a:buNone/>
              <a:defRPr sz="1995">
                <a:solidFill>
                  <a:schemeClr val="dk1"/>
                </a:solidFill>
              </a:defRPr>
            </a:lvl8pPr>
            <a:lvl9pPr lvl="8" algn="ctr" rtl="0">
              <a:spcBef>
                <a:spcPts val="0"/>
              </a:spcBef>
              <a:spcAft>
                <a:spcPts val="0"/>
              </a:spcAft>
              <a:buNone/>
              <a:defRPr sz="1995">
                <a:solidFill>
                  <a:schemeClr val="dk1"/>
                </a:solidFill>
              </a:defRPr>
            </a:lvl9pPr>
          </a:lstStyle>
          <a:p>
            <a:endParaRPr/>
          </a:p>
        </p:txBody>
      </p:sp>
      <p:sp>
        <p:nvSpPr>
          <p:cNvPr id="2064" name="Google Shape;2064;p22"/>
          <p:cNvSpPr txBox="1">
            <a:spLocks noGrp="1"/>
          </p:cNvSpPr>
          <p:nvPr>
            <p:ph type="title" idx="3" hasCustomPrompt="1"/>
          </p:nvPr>
        </p:nvSpPr>
        <p:spPr>
          <a:xfrm>
            <a:off x="6080918" y="1828367"/>
            <a:ext cx="5131673" cy="329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a:lvl1pPr>
            <a:lvl2pPr lvl="1" algn="ctr" rtl="0">
              <a:spcBef>
                <a:spcPts val="0"/>
              </a:spcBef>
              <a:spcAft>
                <a:spcPts val="0"/>
              </a:spcAft>
              <a:buSzPts val="2500"/>
              <a:buFont typeface="Staatliches"/>
              <a:buNone/>
              <a:defRPr sz="3325">
                <a:latin typeface="Staatliches"/>
                <a:ea typeface="Staatliches"/>
                <a:cs typeface="Staatliches"/>
                <a:sym typeface="Staatliches"/>
              </a:defRPr>
            </a:lvl2pPr>
            <a:lvl3pPr lvl="2" algn="ctr" rtl="0">
              <a:spcBef>
                <a:spcPts val="0"/>
              </a:spcBef>
              <a:spcAft>
                <a:spcPts val="0"/>
              </a:spcAft>
              <a:buSzPts val="2500"/>
              <a:buFont typeface="Staatliches"/>
              <a:buNone/>
              <a:defRPr sz="3325">
                <a:latin typeface="Staatliches"/>
                <a:ea typeface="Staatliches"/>
                <a:cs typeface="Staatliches"/>
                <a:sym typeface="Staatliches"/>
              </a:defRPr>
            </a:lvl3pPr>
            <a:lvl4pPr lvl="3" algn="ctr" rtl="0">
              <a:spcBef>
                <a:spcPts val="0"/>
              </a:spcBef>
              <a:spcAft>
                <a:spcPts val="0"/>
              </a:spcAft>
              <a:buSzPts val="2500"/>
              <a:buFont typeface="Staatliches"/>
              <a:buNone/>
              <a:defRPr sz="3325">
                <a:latin typeface="Staatliches"/>
                <a:ea typeface="Staatliches"/>
                <a:cs typeface="Staatliches"/>
                <a:sym typeface="Staatliches"/>
              </a:defRPr>
            </a:lvl4pPr>
            <a:lvl5pPr lvl="4" algn="ctr" rtl="0">
              <a:spcBef>
                <a:spcPts val="0"/>
              </a:spcBef>
              <a:spcAft>
                <a:spcPts val="0"/>
              </a:spcAft>
              <a:buSzPts val="2500"/>
              <a:buFont typeface="Staatliches"/>
              <a:buNone/>
              <a:defRPr sz="3325">
                <a:latin typeface="Staatliches"/>
                <a:ea typeface="Staatliches"/>
                <a:cs typeface="Staatliches"/>
                <a:sym typeface="Staatliches"/>
              </a:defRPr>
            </a:lvl5pPr>
            <a:lvl6pPr lvl="5" algn="ctr" rtl="0">
              <a:spcBef>
                <a:spcPts val="0"/>
              </a:spcBef>
              <a:spcAft>
                <a:spcPts val="0"/>
              </a:spcAft>
              <a:buSzPts val="2500"/>
              <a:buFont typeface="Staatliches"/>
              <a:buNone/>
              <a:defRPr sz="3325">
                <a:latin typeface="Staatliches"/>
                <a:ea typeface="Staatliches"/>
                <a:cs typeface="Staatliches"/>
                <a:sym typeface="Staatliches"/>
              </a:defRPr>
            </a:lvl6pPr>
            <a:lvl7pPr lvl="6" algn="ctr" rtl="0">
              <a:spcBef>
                <a:spcPts val="0"/>
              </a:spcBef>
              <a:spcAft>
                <a:spcPts val="0"/>
              </a:spcAft>
              <a:buSzPts val="2500"/>
              <a:buFont typeface="Staatliches"/>
              <a:buNone/>
              <a:defRPr sz="3325">
                <a:latin typeface="Staatliches"/>
                <a:ea typeface="Staatliches"/>
                <a:cs typeface="Staatliches"/>
                <a:sym typeface="Staatliches"/>
              </a:defRPr>
            </a:lvl7pPr>
            <a:lvl8pPr lvl="7" algn="ctr" rtl="0">
              <a:spcBef>
                <a:spcPts val="0"/>
              </a:spcBef>
              <a:spcAft>
                <a:spcPts val="0"/>
              </a:spcAft>
              <a:buSzPts val="2500"/>
              <a:buFont typeface="Staatliches"/>
              <a:buNone/>
              <a:defRPr sz="3325">
                <a:latin typeface="Staatliches"/>
                <a:ea typeface="Staatliches"/>
                <a:cs typeface="Staatliches"/>
                <a:sym typeface="Staatliches"/>
              </a:defRPr>
            </a:lvl8pPr>
            <a:lvl9pPr lvl="8" algn="ctr" rtl="0">
              <a:spcBef>
                <a:spcPts val="0"/>
              </a:spcBef>
              <a:spcAft>
                <a:spcPts val="0"/>
              </a:spcAft>
              <a:buSzPts val="2500"/>
              <a:buFont typeface="Staatliches"/>
              <a:buNone/>
              <a:defRPr sz="3325">
                <a:latin typeface="Staatliches"/>
                <a:ea typeface="Staatliches"/>
                <a:cs typeface="Staatliches"/>
                <a:sym typeface="Staatliches"/>
              </a:defRPr>
            </a:lvl9pPr>
          </a:lstStyle>
          <a:p>
            <a:r>
              <a:t>xx%</a:t>
            </a:r>
          </a:p>
        </p:txBody>
      </p:sp>
      <p:sp>
        <p:nvSpPr>
          <p:cNvPr id="2065" name="Google Shape;2065;p22"/>
          <p:cNvSpPr txBox="1">
            <a:spLocks noGrp="1"/>
          </p:cNvSpPr>
          <p:nvPr>
            <p:ph type="subTitle" idx="4"/>
          </p:nvPr>
        </p:nvSpPr>
        <p:spPr>
          <a:xfrm>
            <a:off x="3514684" y="4624941"/>
            <a:ext cx="5132471"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995">
                <a:solidFill>
                  <a:schemeClr val="dk1"/>
                </a:solidFill>
              </a:defRPr>
            </a:lvl1pPr>
            <a:lvl2pPr lvl="1" algn="ctr" rtl="0">
              <a:spcBef>
                <a:spcPts val="0"/>
              </a:spcBef>
              <a:spcAft>
                <a:spcPts val="0"/>
              </a:spcAft>
              <a:buNone/>
              <a:defRPr sz="1995">
                <a:solidFill>
                  <a:schemeClr val="dk1"/>
                </a:solidFill>
              </a:defRPr>
            </a:lvl2pPr>
            <a:lvl3pPr lvl="2" algn="ctr" rtl="0">
              <a:spcBef>
                <a:spcPts val="0"/>
              </a:spcBef>
              <a:spcAft>
                <a:spcPts val="0"/>
              </a:spcAft>
              <a:buNone/>
              <a:defRPr sz="1995">
                <a:solidFill>
                  <a:schemeClr val="dk1"/>
                </a:solidFill>
              </a:defRPr>
            </a:lvl3pPr>
            <a:lvl4pPr lvl="3" algn="ctr" rtl="0">
              <a:spcBef>
                <a:spcPts val="0"/>
              </a:spcBef>
              <a:spcAft>
                <a:spcPts val="0"/>
              </a:spcAft>
              <a:buNone/>
              <a:defRPr sz="1995">
                <a:solidFill>
                  <a:schemeClr val="dk1"/>
                </a:solidFill>
              </a:defRPr>
            </a:lvl4pPr>
            <a:lvl5pPr lvl="4" algn="ctr" rtl="0">
              <a:spcBef>
                <a:spcPts val="0"/>
              </a:spcBef>
              <a:spcAft>
                <a:spcPts val="0"/>
              </a:spcAft>
              <a:buNone/>
              <a:defRPr sz="1995">
                <a:solidFill>
                  <a:schemeClr val="dk1"/>
                </a:solidFill>
              </a:defRPr>
            </a:lvl5pPr>
            <a:lvl6pPr lvl="5" algn="ctr" rtl="0">
              <a:spcBef>
                <a:spcPts val="0"/>
              </a:spcBef>
              <a:spcAft>
                <a:spcPts val="0"/>
              </a:spcAft>
              <a:buNone/>
              <a:defRPr sz="1995">
                <a:solidFill>
                  <a:schemeClr val="dk1"/>
                </a:solidFill>
              </a:defRPr>
            </a:lvl6pPr>
            <a:lvl7pPr lvl="6" algn="ctr" rtl="0">
              <a:spcBef>
                <a:spcPts val="0"/>
              </a:spcBef>
              <a:spcAft>
                <a:spcPts val="0"/>
              </a:spcAft>
              <a:buNone/>
              <a:defRPr sz="1995">
                <a:solidFill>
                  <a:schemeClr val="dk1"/>
                </a:solidFill>
              </a:defRPr>
            </a:lvl7pPr>
            <a:lvl8pPr lvl="7" algn="ctr" rtl="0">
              <a:spcBef>
                <a:spcPts val="0"/>
              </a:spcBef>
              <a:spcAft>
                <a:spcPts val="0"/>
              </a:spcAft>
              <a:buNone/>
              <a:defRPr sz="1995">
                <a:solidFill>
                  <a:schemeClr val="dk1"/>
                </a:solidFill>
              </a:defRPr>
            </a:lvl8pPr>
            <a:lvl9pPr lvl="8" algn="ctr" rtl="0">
              <a:spcBef>
                <a:spcPts val="0"/>
              </a:spcBef>
              <a:spcAft>
                <a:spcPts val="0"/>
              </a:spcAft>
              <a:buNone/>
              <a:defRPr sz="1995">
                <a:solidFill>
                  <a:schemeClr val="dk1"/>
                </a:solidFill>
              </a:defRPr>
            </a:lvl9pPr>
          </a:lstStyle>
          <a:p>
            <a:endParaRPr/>
          </a:p>
        </p:txBody>
      </p:sp>
      <p:sp>
        <p:nvSpPr>
          <p:cNvPr id="2066" name="Google Shape;2066;p22"/>
          <p:cNvSpPr txBox="1">
            <a:spLocks noGrp="1"/>
          </p:cNvSpPr>
          <p:nvPr>
            <p:ph type="title" idx="5" hasCustomPrompt="1"/>
          </p:nvPr>
        </p:nvSpPr>
        <p:spPr>
          <a:xfrm>
            <a:off x="3095124" y="4025467"/>
            <a:ext cx="5971590" cy="329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a:lvl1pPr>
            <a:lvl2pPr lvl="1" algn="ctr" rtl="0">
              <a:spcBef>
                <a:spcPts val="0"/>
              </a:spcBef>
              <a:spcAft>
                <a:spcPts val="0"/>
              </a:spcAft>
              <a:buSzPts val="2500"/>
              <a:buFont typeface="Staatliches"/>
              <a:buNone/>
              <a:defRPr sz="3325">
                <a:latin typeface="Staatliches"/>
                <a:ea typeface="Staatliches"/>
                <a:cs typeface="Staatliches"/>
                <a:sym typeface="Staatliches"/>
              </a:defRPr>
            </a:lvl2pPr>
            <a:lvl3pPr lvl="2" algn="ctr" rtl="0">
              <a:spcBef>
                <a:spcPts val="0"/>
              </a:spcBef>
              <a:spcAft>
                <a:spcPts val="0"/>
              </a:spcAft>
              <a:buSzPts val="2500"/>
              <a:buFont typeface="Staatliches"/>
              <a:buNone/>
              <a:defRPr sz="3325">
                <a:latin typeface="Staatliches"/>
                <a:ea typeface="Staatliches"/>
                <a:cs typeface="Staatliches"/>
                <a:sym typeface="Staatliches"/>
              </a:defRPr>
            </a:lvl3pPr>
            <a:lvl4pPr lvl="3" algn="ctr" rtl="0">
              <a:spcBef>
                <a:spcPts val="0"/>
              </a:spcBef>
              <a:spcAft>
                <a:spcPts val="0"/>
              </a:spcAft>
              <a:buSzPts val="2500"/>
              <a:buFont typeface="Staatliches"/>
              <a:buNone/>
              <a:defRPr sz="3325">
                <a:latin typeface="Staatliches"/>
                <a:ea typeface="Staatliches"/>
                <a:cs typeface="Staatliches"/>
                <a:sym typeface="Staatliches"/>
              </a:defRPr>
            </a:lvl4pPr>
            <a:lvl5pPr lvl="4" algn="ctr" rtl="0">
              <a:spcBef>
                <a:spcPts val="0"/>
              </a:spcBef>
              <a:spcAft>
                <a:spcPts val="0"/>
              </a:spcAft>
              <a:buSzPts val="2500"/>
              <a:buFont typeface="Staatliches"/>
              <a:buNone/>
              <a:defRPr sz="3325">
                <a:latin typeface="Staatliches"/>
                <a:ea typeface="Staatliches"/>
                <a:cs typeface="Staatliches"/>
                <a:sym typeface="Staatliches"/>
              </a:defRPr>
            </a:lvl5pPr>
            <a:lvl6pPr lvl="5" algn="ctr" rtl="0">
              <a:spcBef>
                <a:spcPts val="0"/>
              </a:spcBef>
              <a:spcAft>
                <a:spcPts val="0"/>
              </a:spcAft>
              <a:buSzPts val="2500"/>
              <a:buFont typeface="Staatliches"/>
              <a:buNone/>
              <a:defRPr sz="3325">
                <a:latin typeface="Staatliches"/>
                <a:ea typeface="Staatliches"/>
                <a:cs typeface="Staatliches"/>
                <a:sym typeface="Staatliches"/>
              </a:defRPr>
            </a:lvl6pPr>
            <a:lvl7pPr lvl="6" algn="ctr" rtl="0">
              <a:spcBef>
                <a:spcPts val="0"/>
              </a:spcBef>
              <a:spcAft>
                <a:spcPts val="0"/>
              </a:spcAft>
              <a:buSzPts val="2500"/>
              <a:buFont typeface="Staatliches"/>
              <a:buNone/>
              <a:defRPr sz="3325">
                <a:latin typeface="Staatliches"/>
                <a:ea typeface="Staatliches"/>
                <a:cs typeface="Staatliches"/>
                <a:sym typeface="Staatliches"/>
              </a:defRPr>
            </a:lvl7pPr>
            <a:lvl8pPr lvl="7" algn="ctr" rtl="0">
              <a:spcBef>
                <a:spcPts val="0"/>
              </a:spcBef>
              <a:spcAft>
                <a:spcPts val="0"/>
              </a:spcAft>
              <a:buSzPts val="2500"/>
              <a:buFont typeface="Staatliches"/>
              <a:buNone/>
              <a:defRPr sz="3325">
                <a:latin typeface="Staatliches"/>
                <a:ea typeface="Staatliches"/>
                <a:cs typeface="Staatliches"/>
                <a:sym typeface="Staatliches"/>
              </a:defRPr>
            </a:lvl8pPr>
            <a:lvl9pPr lvl="8" algn="ctr" rtl="0">
              <a:spcBef>
                <a:spcPts val="0"/>
              </a:spcBef>
              <a:spcAft>
                <a:spcPts val="0"/>
              </a:spcAft>
              <a:buSzPts val="2500"/>
              <a:buFont typeface="Staatliches"/>
              <a:buNone/>
              <a:defRPr sz="3325">
                <a:latin typeface="Staatliches"/>
                <a:ea typeface="Staatliches"/>
                <a:cs typeface="Staatliches"/>
                <a:sym typeface="Staatliches"/>
              </a:defRPr>
            </a:lvl9pPr>
          </a:lstStyle>
          <a:p>
            <a:r>
              <a:t>xx%</a:t>
            </a:r>
          </a:p>
        </p:txBody>
      </p:sp>
      <p:sp>
        <p:nvSpPr>
          <p:cNvPr id="2067" name="Google Shape;2067;p22"/>
          <p:cNvSpPr/>
          <p:nvPr/>
        </p:nvSpPr>
        <p:spPr>
          <a:xfrm rot="10800000">
            <a:off x="-35" y="7"/>
            <a:ext cx="2711106" cy="1967492"/>
          </a:xfrm>
          <a:custGeom>
            <a:avLst/>
            <a:gdLst/>
            <a:ahLst/>
            <a:cxnLst/>
            <a:rect l="l" t="t" r="r" b="b"/>
            <a:pathLst>
              <a:path w="26333" h="19063" extrusionOk="0">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68" name="Google Shape;2068;p22"/>
          <p:cNvSpPr/>
          <p:nvPr/>
        </p:nvSpPr>
        <p:spPr>
          <a:xfrm flipH="1">
            <a:off x="18260" y="1"/>
            <a:ext cx="1860697" cy="724500"/>
          </a:xfrm>
          <a:custGeom>
            <a:avLst/>
            <a:gdLst/>
            <a:ahLst/>
            <a:cxnLst/>
            <a:rect l="l" t="t" r="r" b="b"/>
            <a:pathLst>
              <a:path w="25360" h="9850" extrusionOk="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69" name="Google Shape;2069;p22"/>
          <p:cNvSpPr/>
          <p:nvPr/>
        </p:nvSpPr>
        <p:spPr>
          <a:xfrm>
            <a:off x="7854523" y="3724997"/>
            <a:ext cx="4317121" cy="3133004"/>
          </a:xfrm>
          <a:custGeom>
            <a:avLst/>
            <a:gdLst/>
            <a:ahLst/>
            <a:cxnLst/>
            <a:rect l="l" t="t" r="r" b="b"/>
            <a:pathLst>
              <a:path w="26333" h="19063" extrusionOk="0">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70" name="Google Shape;2070;p22"/>
          <p:cNvSpPr/>
          <p:nvPr/>
        </p:nvSpPr>
        <p:spPr>
          <a:xfrm>
            <a:off x="10036077" y="5337333"/>
            <a:ext cx="2135581" cy="1520656"/>
          </a:xfrm>
          <a:custGeom>
            <a:avLst/>
            <a:gdLst/>
            <a:ahLst/>
            <a:cxnLst/>
            <a:rect l="l" t="t" r="r" b="b"/>
            <a:pathLst>
              <a:path w="19872" h="14115" extrusionOk="0">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71" name="Google Shape;2071;p22"/>
          <p:cNvSpPr/>
          <p:nvPr/>
        </p:nvSpPr>
        <p:spPr>
          <a:xfrm rot="-5400000">
            <a:off x="9629501" y="439881"/>
            <a:ext cx="2964307" cy="2100372"/>
          </a:xfrm>
          <a:custGeom>
            <a:avLst/>
            <a:gdLst/>
            <a:ahLst/>
            <a:cxnLst/>
            <a:rect l="l" t="t" r="r" b="b"/>
            <a:pathLst>
              <a:path w="19872" h="14115" extrusionOk="0">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72" name="Google Shape;2072;p22"/>
          <p:cNvSpPr/>
          <p:nvPr/>
        </p:nvSpPr>
        <p:spPr>
          <a:xfrm rot="10800000" flipH="1">
            <a:off x="-17711" y="4168124"/>
            <a:ext cx="4024377" cy="2697801"/>
          </a:xfrm>
          <a:custGeom>
            <a:avLst/>
            <a:gdLst/>
            <a:ahLst/>
            <a:cxnLst/>
            <a:rect l="l" t="t" r="r" b="b"/>
            <a:pathLst>
              <a:path w="25325" h="16935" extrusionOk="0">
                <a:moveTo>
                  <a:pt x="1" y="0"/>
                </a:moveTo>
                <a:lnTo>
                  <a:pt x="1" y="16536"/>
                </a:lnTo>
                <a:cubicBezTo>
                  <a:pt x="809" y="16817"/>
                  <a:pt x="1503" y="16935"/>
                  <a:pt x="2110" y="16935"/>
                </a:cubicBezTo>
                <a:cubicBezTo>
                  <a:pt x="5299" y="16935"/>
                  <a:pt x="6085" y="13681"/>
                  <a:pt x="8364" y="13681"/>
                </a:cubicBezTo>
                <a:cubicBezTo>
                  <a:pt x="8710" y="13681"/>
                  <a:pt x="9091" y="13756"/>
                  <a:pt x="9519" y="13929"/>
                </a:cubicBezTo>
                <a:cubicBezTo>
                  <a:pt x="10552" y="14339"/>
                  <a:pt x="11392" y="14518"/>
                  <a:pt x="12083" y="14518"/>
                </a:cubicBezTo>
                <a:cubicBezTo>
                  <a:pt x="16729" y="14518"/>
                  <a:pt x="14586" y="6431"/>
                  <a:pt x="18874" y="6431"/>
                </a:cubicBezTo>
                <a:cubicBezTo>
                  <a:pt x="19024" y="6431"/>
                  <a:pt x="19183" y="6441"/>
                  <a:pt x="19349" y="6462"/>
                </a:cubicBezTo>
                <a:cubicBezTo>
                  <a:pt x="19633" y="6495"/>
                  <a:pt x="19899" y="6510"/>
                  <a:pt x="20148" y="6510"/>
                </a:cubicBezTo>
                <a:cubicBezTo>
                  <a:pt x="24889" y="6510"/>
                  <a:pt x="23476" y="824"/>
                  <a:pt x="25325"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73" name="Google Shape;2073;p22"/>
          <p:cNvSpPr/>
          <p:nvPr/>
        </p:nvSpPr>
        <p:spPr>
          <a:xfrm rot="10800000">
            <a:off x="-17700" y="5509416"/>
            <a:ext cx="3483855" cy="1356509"/>
          </a:xfrm>
          <a:custGeom>
            <a:avLst/>
            <a:gdLst/>
            <a:ahLst/>
            <a:cxnLst/>
            <a:rect l="l" t="t" r="r" b="b"/>
            <a:pathLst>
              <a:path w="25360" h="9850" extrusionOk="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074" name="Google Shape;2074;p22"/>
          <p:cNvGrpSpPr/>
          <p:nvPr/>
        </p:nvGrpSpPr>
        <p:grpSpPr>
          <a:xfrm rot="10800000">
            <a:off x="7036670" y="1"/>
            <a:ext cx="5107463" cy="3411513"/>
            <a:chOff x="235225" y="2771600"/>
            <a:chExt cx="3133750" cy="2088000"/>
          </a:xfrm>
        </p:grpSpPr>
        <p:sp>
          <p:nvSpPr>
            <p:cNvPr id="2075" name="Google Shape;2075;p22"/>
            <p:cNvSpPr/>
            <p:nvPr/>
          </p:nvSpPr>
          <p:spPr>
            <a:xfrm>
              <a:off x="2616250" y="4833875"/>
              <a:ext cx="390300" cy="25725"/>
            </a:xfrm>
            <a:custGeom>
              <a:avLst/>
              <a:gdLst/>
              <a:ahLst/>
              <a:cxnLst/>
              <a:rect l="l" t="t" r="r" b="b"/>
              <a:pathLst>
                <a:path w="15612" h="1029" extrusionOk="0">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6" name="Google Shape;2076;p22"/>
            <p:cNvSpPr/>
            <p:nvPr/>
          </p:nvSpPr>
          <p:spPr>
            <a:xfrm>
              <a:off x="235225" y="3025200"/>
              <a:ext cx="1299375" cy="1834400"/>
            </a:xfrm>
            <a:custGeom>
              <a:avLst/>
              <a:gdLst/>
              <a:ahLst/>
              <a:cxnLst/>
              <a:rect l="l" t="t" r="r" b="b"/>
              <a:pathLst>
                <a:path w="51975" h="73376" extrusionOk="0">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7" name="Google Shape;2077;p22"/>
            <p:cNvSpPr/>
            <p:nvPr/>
          </p:nvSpPr>
          <p:spPr>
            <a:xfrm>
              <a:off x="238125" y="2771600"/>
              <a:ext cx="3130850" cy="2088000"/>
            </a:xfrm>
            <a:custGeom>
              <a:avLst/>
              <a:gdLst/>
              <a:ahLst/>
              <a:cxnLst/>
              <a:rect l="l" t="t" r="r" b="b"/>
              <a:pathLst>
                <a:path w="125234" h="83520" extrusionOk="0">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8" name="Google Shape;2078;p22"/>
            <p:cNvSpPr/>
            <p:nvPr/>
          </p:nvSpPr>
          <p:spPr>
            <a:xfrm>
              <a:off x="2395900" y="4787775"/>
              <a:ext cx="736000" cy="71825"/>
            </a:xfrm>
            <a:custGeom>
              <a:avLst/>
              <a:gdLst/>
              <a:ahLst/>
              <a:cxnLst/>
              <a:rect l="l" t="t" r="r" b="b"/>
              <a:pathLst>
                <a:path w="29440" h="2873" extrusionOk="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9" name="Google Shape;2079;p22"/>
            <p:cNvSpPr/>
            <p:nvPr/>
          </p:nvSpPr>
          <p:spPr>
            <a:xfrm>
              <a:off x="235225" y="2944450"/>
              <a:ext cx="1491600" cy="1915150"/>
            </a:xfrm>
            <a:custGeom>
              <a:avLst/>
              <a:gdLst/>
              <a:ahLst/>
              <a:cxnLst/>
              <a:rect l="l" t="t" r="r" b="b"/>
              <a:pathLst>
                <a:path w="59664" h="76606" extrusionOk="0">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80" name="Google Shape;2080;p22"/>
          <p:cNvGrpSpPr/>
          <p:nvPr/>
        </p:nvGrpSpPr>
        <p:grpSpPr>
          <a:xfrm>
            <a:off x="-2" y="13"/>
            <a:ext cx="5301395" cy="5224359"/>
            <a:chOff x="2524675" y="238075"/>
            <a:chExt cx="1178600" cy="1158600"/>
          </a:xfrm>
        </p:grpSpPr>
        <p:sp>
          <p:nvSpPr>
            <p:cNvPr id="2081" name="Google Shape;2081;p22"/>
            <p:cNvSpPr/>
            <p:nvPr/>
          </p:nvSpPr>
          <p:spPr>
            <a:xfrm>
              <a:off x="3497400" y="667150"/>
              <a:ext cx="10425" cy="10450"/>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2" name="Google Shape;2082;p22"/>
            <p:cNvSpPr/>
            <p:nvPr/>
          </p:nvSpPr>
          <p:spPr>
            <a:xfrm>
              <a:off x="3513025" y="588975"/>
              <a:ext cx="18300" cy="18300"/>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3" name="Google Shape;2083;p22"/>
            <p:cNvSpPr/>
            <p:nvPr/>
          </p:nvSpPr>
          <p:spPr>
            <a:xfrm>
              <a:off x="3046675" y="353650"/>
              <a:ext cx="18225" cy="1822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4" name="Google Shape;2084;p22"/>
            <p:cNvSpPr/>
            <p:nvPr/>
          </p:nvSpPr>
          <p:spPr>
            <a:xfrm>
              <a:off x="3635525" y="746225"/>
              <a:ext cx="13900" cy="13000"/>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5" name="Google Shape;2085;p22"/>
            <p:cNvSpPr/>
            <p:nvPr/>
          </p:nvSpPr>
          <p:spPr>
            <a:xfrm>
              <a:off x="3680675" y="866075"/>
              <a:ext cx="6075" cy="5225"/>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6" name="Google Shape;2086;p22"/>
            <p:cNvSpPr/>
            <p:nvPr/>
          </p:nvSpPr>
          <p:spPr>
            <a:xfrm>
              <a:off x="3614675" y="940750"/>
              <a:ext cx="7800" cy="7825"/>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7" name="Google Shape;2087;p22"/>
            <p:cNvSpPr/>
            <p:nvPr/>
          </p:nvSpPr>
          <p:spPr>
            <a:xfrm>
              <a:off x="3370600" y="819175"/>
              <a:ext cx="7875" cy="7800"/>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8" name="Google Shape;2088;p22"/>
            <p:cNvSpPr/>
            <p:nvPr/>
          </p:nvSpPr>
          <p:spPr>
            <a:xfrm>
              <a:off x="3692825" y="971125"/>
              <a:ext cx="10450" cy="10450"/>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9" name="Google Shape;2089;p22"/>
            <p:cNvSpPr/>
            <p:nvPr/>
          </p:nvSpPr>
          <p:spPr>
            <a:xfrm>
              <a:off x="3678025" y="584675"/>
              <a:ext cx="11350" cy="10450"/>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0" name="Google Shape;2090;p22"/>
            <p:cNvSpPr/>
            <p:nvPr/>
          </p:nvSpPr>
          <p:spPr>
            <a:xfrm>
              <a:off x="3508725" y="484775"/>
              <a:ext cx="5225" cy="5225"/>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1" name="Google Shape;2091;p22"/>
            <p:cNvSpPr/>
            <p:nvPr/>
          </p:nvSpPr>
          <p:spPr>
            <a:xfrm>
              <a:off x="3587700" y="488250"/>
              <a:ext cx="7875" cy="8700"/>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2" name="Google Shape;2092;p22"/>
            <p:cNvSpPr/>
            <p:nvPr/>
          </p:nvSpPr>
          <p:spPr>
            <a:xfrm>
              <a:off x="2590675" y="721900"/>
              <a:ext cx="10450" cy="10450"/>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3" name="Google Shape;2093;p22"/>
            <p:cNvSpPr/>
            <p:nvPr/>
          </p:nvSpPr>
          <p:spPr>
            <a:xfrm>
              <a:off x="2643700" y="910325"/>
              <a:ext cx="7800" cy="7875"/>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4" name="Google Shape;2094;p22"/>
            <p:cNvSpPr/>
            <p:nvPr/>
          </p:nvSpPr>
          <p:spPr>
            <a:xfrm>
              <a:off x="2628050" y="473500"/>
              <a:ext cx="13025" cy="13925"/>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5" name="Google Shape;2095;p22"/>
            <p:cNvSpPr/>
            <p:nvPr/>
          </p:nvSpPr>
          <p:spPr>
            <a:xfrm>
              <a:off x="2711425" y="423125"/>
              <a:ext cx="11300" cy="10450"/>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6" name="Google Shape;2096;p22"/>
            <p:cNvSpPr/>
            <p:nvPr/>
          </p:nvSpPr>
          <p:spPr>
            <a:xfrm>
              <a:off x="2823450" y="422225"/>
              <a:ext cx="7875" cy="7875"/>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7" name="Google Shape;2097;p22"/>
            <p:cNvSpPr/>
            <p:nvPr/>
          </p:nvSpPr>
          <p:spPr>
            <a:xfrm>
              <a:off x="2628900" y="350175"/>
              <a:ext cx="24350" cy="23450"/>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8" name="Google Shape;2098;p22"/>
            <p:cNvSpPr/>
            <p:nvPr/>
          </p:nvSpPr>
          <p:spPr>
            <a:xfrm>
              <a:off x="2524675" y="617675"/>
              <a:ext cx="8700" cy="8725"/>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9" name="Google Shape;2099;p22"/>
            <p:cNvSpPr/>
            <p:nvPr/>
          </p:nvSpPr>
          <p:spPr>
            <a:xfrm>
              <a:off x="2675800" y="1010250"/>
              <a:ext cx="10450" cy="10425"/>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0" name="Google Shape;2100;p22"/>
            <p:cNvSpPr/>
            <p:nvPr/>
          </p:nvSpPr>
          <p:spPr>
            <a:xfrm>
              <a:off x="3659825" y="425700"/>
              <a:ext cx="15675" cy="1657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1" name="Google Shape;2101;p22"/>
            <p:cNvSpPr/>
            <p:nvPr/>
          </p:nvSpPr>
          <p:spPr>
            <a:xfrm>
              <a:off x="2648000" y="449175"/>
              <a:ext cx="31600" cy="26675"/>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2" name="Google Shape;2102;p22"/>
            <p:cNvSpPr/>
            <p:nvPr/>
          </p:nvSpPr>
          <p:spPr>
            <a:xfrm>
              <a:off x="3425350" y="388400"/>
              <a:ext cx="13000" cy="13025"/>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3" name="Google Shape;2103;p22"/>
            <p:cNvSpPr/>
            <p:nvPr/>
          </p:nvSpPr>
          <p:spPr>
            <a:xfrm>
              <a:off x="3446175" y="364000"/>
              <a:ext cx="30800" cy="26550"/>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4" name="Google Shape;2104;p22"/>
            <p:cNvSpPr/>
            <p:nvPr/>
          </p:nvSpPr>
          <p:spPr>
            <a:xfrm>
              <a:off x="3565125" y="564800"/>
              <a:ext cx="22600" cy="21175"/>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5" name="Google Shape;2105;p22"/>
            <p:cNvSpPr/>
            <p:nvPr/>
          </p:nvSpPr>
          <p:spPr>
            <a:xfrm>
              <a:off x="2581175" y="556825"/>
              <a:ext cx="23425" cy="20875"/>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6" name="Google Shape;2106;p22"/>
            <p:cNvSpPr/>
            <p:nvPr/>
          </p:nvSpPr>
          <p:spPr>
            <a:xfrm>
              <a:off x="2626325" y="995375"/>
              <a:ext cx="23450" cy="20950"/>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7" name="Google Shape;2107;p22"/>
            <p:cNvSpPr/>
            <p:nvPr/>
          </p:nvSpPr>
          <p:spPr>
            <a:xfrm>
              <a:off x="2681000" y="1163925"/>
              <a:ext cx="7875" cy="8700"/>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8" name="Google Shape;2108;p22"/>
            <p:cNvSpPr/>
            <p:nvPr/>
          </p:nvSpPr>
          <p:spPr>
            <a:xfrm>
              <a:off x="2713175" y="1264675"/>
              <a:ext cx="10450" cy="10450"/>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9" name="Google Shape;2109;p22"/>
            <p:cNvSpPr/>
            <p:nvPr/>
          </p:nvSpPr>
          <p:spPr>
            <a:xfrm>
              <a:off x="2663625" y="1249875"/>
              <a:ext cx="23525" cy="20875"/>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0" name="Google Shape;2110;p22"/>
            <p:cNvSpPr/>
            <p:nvPr/>
          </p:nvSpPr>
          <p:spPr>
            <a:xfrm>
              <a:off x="2814750" y="1231800"/>
              <a:ext cx="23500" cy="21175"/>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1" name="Google Shape;2111;p22"/>
            <p:cNvSpPr/>
            <p:nvPr/>
          </p:nvSpPr>
          <p:spPr>
            <a:xfrm>
              <a:off x="3113525" y="1375125"/>
              <a:ext cx="22600" cy="2155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2" name="Google Shape;2112;p22"/>
            <p:cNvSpPr/>
            <p:nvPr/>
          </p:nvSpPr>
          <p:spPr>
            <a:xfrm>
              <a:off x="3361900" y="880350"/>
              <a:ext cx="23500" cy="21325"/>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3" name="Google Shape;2113;p22"/>
            <p:cNvSpPr/>
            <p:nvPr/>
          </p:nvSpPr>
          <p:spPr>
            <a:xfrm>
              <a:off x="3550400" y="589850"/>
              <a:ext cx="13025" cy="11750"/>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4" name="Google Shape;2114;p22"/>
            <p:cNvSpPr/>
            <p:nvPr/>
          </p:nvSpPr>
          <p:spPr>
            <a:xfrm>
              <a:off x="2611525" y="679325"/>
              <a:ext cx="13100" cy="11750"/>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5" name="Google Shape;2115;p22"/>
            <p:cNvSpPr/>
            <p:nvPr/>
          </p:nvSpPr>
          <p:spPr>
            <a:xfrm>
              <a:off x="2570750" y="649975"/>
              <a:ext cx="13000" cy="1215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6" name="Google Shape;2116;p22"/>
            <p:cNvSpPr/>
            <p:nvPr/>
          </p:nvSpPr>
          <p:spPr>
            <a:xfrm>
              <a:off x="3485225" y="1249050"/>
              <a:ext cx="10450" cy="10425"/>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7" name="Google Shape;2117;p22"/>
            <p:cNvSpPr/>
            <p:nvPr/>
          </p:nvSpPr>
          <p:spPr>
            <a:xfrm>
              <a:off x="3353225" y="1236050"/>
              <a:ext cx="10450" cy="10450"/>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8" name="Google Shape;2118;p22"/>
            <p:cNvSpPr/>
            <p:nvPr/>
          </p:nvSpPr>
          <p:spPr>
            <a:xfrm>
              <a:off x="2971075" y="1280300"/>
              <a:ext cx="10450" cy="10450"/>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9" name="Google Shape;2119;p22"/>
            <p:cNvSpPr/>
            <p:nvPr/>
          </p:nvSpPr>
          <p:spPr>
            <a:xfrm>
              <a:off x="3506975" y="1206650"/>
              <a:ext cx="12175" cy="12200"/>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0" name="Google Shape;2120;p22"/>
            <p:cNvSpPr/>
            <p:nvPr/>
          </p:nvSpPr>
          <p:spPr>
            <a:xfrm>
              <a:off x="3465300" y="1177425"/>
              <a:ext cx="13000" cy="12125"/>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1" name="Google Shape;2121;p22"/>
            <p:cNvSpPr/>
            <p:nvPr/>
          </p:nvSpPr>
          <p:spPr>
            <a:xfrm>
              <a:off x="3586875" y="511650"/>
              <a:ext cx="13025" cy="11775"/>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2" name="Google Shape;2122;p22"/>
            <p:cNvSpPr/>
            <p:nvPr/>
          </p:nvSpPr>
          <p:spPr>
            <a:xfrm>
              <a:off x="2814750" y="337125"/>
              <a:ext cx="8725" cy="8700"/>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3" name="Google Shape;2123;p22"/>
            <p:cNvSpPr/>
            <p:nvPr/>
          </p:nvSpPr>
          <p:spPr>
            <a:xfrm>
              <a:off x="2886875" y="274600"/>
              <a:ext cx="16500" cy="1655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4" name="Google Shape;2124;p22"/>
            <p:cNvSpPr/>
            <p:nvPr/>
          </p:nvSpPr>
          <p:spPr>
            <a:xfrm>
              <a:off x="2814750" y="360550"/>
              <a:ext cx="13100" cy="11775"/>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5" name="Google Shape;2125;p22"/>
            <p:cNvSpPr/>
            <p:nvPr/>
          </p:nvSpPr>
          <p:spPr>
            <a:xfrm>
              <a:off x="3173475" y="406600"/>
              <a:ext cx="5225" cy="5225"/>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6" name="Google Shape;2126;p22"/>
            <p:cNvSpPr/>
            <p:nvPr/>
          </p:nvSpPr>
          <p:spPr>
            <a:xfrm>
              <a:off x="3332375" y="290225"/>
              <a:ext cx="5225" cy="5225"/>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7" name="Google Shape;2127;p22"/>
            <p:cNvSpPr/>
            <p:nvPr/>
          </p:nvSpPr>
          <p:spPr>
            <a:xfrm>
              <a:off x="3252475" y="410075"/>
              <a:ext cx="7875" cy="8700"/>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8" name="Google Shape;2128;p22"/>
            <p:cNvSpPr/>
            <p:nvPr/>
          </p:nvSpPr>
          <p:spPr>
            <a:xfrm>
              <a:off x="3174300" y="291125"/>
              <a:ext cx="8725" cy="7800"/>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9" name="Google Shape;2129;p22"/>
            <p:cNvSpPr/>
            <p:nvPr/>
          </p:nvSpPr>
          <p:spPr>
            <a:xfrm>
              <a:off x="3251650" y="433500"/>
              <a:ext cx="13000" cy="11775"/>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30" name="Google Shape;2130;p22"/>
            <p:cNvSpPr/>
            <p:nvPr/>
          </p:nvSpPr>
          <p:spPr>
            <a:xfrm>
              <a:off x="3001525" y="238075"/>
              <a:ext cx="13000" cy="11775"/>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31" name="Google Shape;2131;p22"/>
            <p:cNvSpPr/>
            <p:nvPr/>
          </p:nvSpPr>
          <p:spPr>
            <a:xfrm>
              <a:off x="3329800" y="871425"/>
              <a:ext cx="13025" cy="11975"/>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32" name="Google Shape;2132;p22"/>
            <p:cNvSpPr/>
            <p:nvPr/>
          </p:nvSpPr>
          <p:spPr>
            <a:xfrm>
              <a:off x="3656350" y="710775"/>
              <a:ext cx="13025" cy="1215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33" name="Google Shape;2133;p22"/>
            <p:cNvSpPr/>
            <p:nvPr/>
          </p:nvSpPr>
          <p:spPr>
            <a:xfrm>
              <a:off x="3354950" y="914000"/>
              <a:ext cx="12200" cy="1215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34" name="Google Shape;2134;p22"/>
            <p:cNvSpPr/>
            <p:nvPr/>
          </p:nvSpPr>
          <p:spPr>
            <a:xfrm>
              <a:off x="3649400" y="838225"/>
              <a:ext cx="13025" cy="11775"/>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35" name="Google Shape;2135;p22"/>
          <p:cNvGrpSpPr/>
          <p:nvPr/>
        </p:nvGrpSpPr>
        <p:grpSpPr>
          <a:xfrm>
            <a:off x="6932730" y="4812169"/>
            <a:ext cx="5211434" cy="2028689"/>
            <a:chOff x="1302767" y="-2641999"/>
            <a:chExt cx="3918269" cy="1521517"/>
          </a:xfrm>
        </p:grpSpPr>
        <p:sp>
          <p:nvSpPr>
            <p:cNvPr id="2136" name="Google Shape;2136;p22"/>
            <p:cNvSpPr/>
            <p:nvPr/>
          </p:nvSpPr>
          <p:spPr>
            <a:xfrm rot="5400000" flipH="1">
              <a:off x="4768538" y="-1966464"/>
              <a:ext cx="61635" cy="6163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37" name="Google Shape;2137;p22"/>
            <p:cNvSpPr/>
            <p:nvPr/>
          </p:nvSpPr>
          <p:spPr>
            <a:xfrm rot="5400000" flipH="1">
              <a:off x="4571627" y="-1176537"/>
              <a:ext cx="26632" cy="26632"/>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38" name="Google Shape;2138;p22"/>
            <p:cNvSpPr/>
            <p:nvPr/>
          </p:nvSpPr>
          <p:spPr>
            <a:xfrm rot="5400000" flipH="1">
              <a:off x="1784814" y="-1196025"/>
              <a:ext cx="79475" cy="71612"/>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39" name="Google Shape;2139;p22"/>
            <p:cNvSpPr/>
            <p:nvPr/>
          </p:nvSpPr>
          <p:spPr>
            <a:xfrm rot="5400000" flipH="1">
              <a:off x="1300991" y="-2205565"/>
              <a:ext cx="76431" cy="7288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0" name="Google Shape;2140;p22"/>
            <p:cNvSpPr/>
            <p:nvPr/>
          </p:nvSpPr>
          <p:spPr>
            <a:xfrm rot="5400000" flipH="1">
              <a:off x="1660995" y="-1684499"/>
              <a:ext cx="35341" cy="35341"/>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1" name="Google Shape;2141;p22"/>
            <p:cNvSpPr/>
            <p:nvPr/>
          </p:nvSpPr>
          <p:spPr>
            <a:xfrm rot="5400000" flipH="1">
              <a:off x="4856594" y="-1149947"/>
              <a:ext cx="29507" cy="29423"/>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2" name="Google Shape;2142;p22"/>
            <p:cNvSpPr/>
            <p:nvPr/>
          </p:nvSpPr>
          <p:spPr>
            <a:xfrm rot="5400000" flipH="1">
              <a:off x="5041626" y="-1420288"/>
              <a:ext cx="55801" cy="5597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3" name="Google Shape;2143;p22"/>
            <p:cNvSpPr/>
            <p:nvPr/>
          </p:nvSpPr>
          <p:spPr>
            <a:xfrm rot="5400000" flipH="1">
              <a:off x="4764776" y="-1162545"/>
              <a:ext cx="44303" cy="39822"/>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4" name="Google Shape;2144;p22"/>
            <p:cNvSpPr/>
            <p:nvPr/>
          </p:nvSpPr>
          <p:spPr>
            <a:xfrm rot="5400000" flipH="1">
              <a:off x="4633431" y="-2351325"/>
              <a:ext cx="17670" cy="17670"/>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5" name="Google Shape;2145;p22"/>
            <p:cNvSpPr/>
            <p:nvPr/>
          </p:nvSpPr>
          <p:spPr>
            <a:xfrm rot="5400000" flipH="1">
              <a:off x="4611322" y="-2628852"/>
              <a:ext cx="26632" cy="29423"/>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6" name="Google Shape;2146;p22"/>
            <p:cNvSpPr/>
            <p:nvPr/>
          </p:nvSpPr>
          <p:spPr>
            <a:xfrm rot="5400000" flipH="1">
              <a:off x="5013683" y="-2364387"/>
              <a:ext cx="29507" cy="26379"/>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7" name="Google Shape;2147;p22"/>
            <p:cNvSpPr/>
            <p:nvPr/>
          </p:nvSpPr>
          <p:spPr>
            <a:xfrm rot="5400000" flipH="1">
              <a:off x="4518235" y="-2639928"/>
              <a:ext cx="43965" cy="39822"/>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8" name="Google Shape;2148;p22"/>
            <p:cNvSpPr/>
            <p:nvPr/>
          </p:nvSpPr>
          <p:spPr>
            <a:xfrm rot="5400000" flipH="1">
              <a:off x="5179143" y="-1794030"/>
              <a:ext cx="43965" cy="39822"/>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49" name="Google Shape;2149;p22"/>
          <p:cNvGrpSpPr/>
          <p:nvPr/>
        </p:nvGrpSpPr>
        <p:grpSpPr>
          <a:xfrm>
            <a:off x="6932730" y="7902"/>
            <a:ext cx="5211434" cy="2028689"/>
            <a:chOff x="1302767" y="-2641999"/>
            <a:chExt cx="3918269" cy="1521517"/>
          </a:xfrm>
        </p:grpSpPr>
        <p:sp>
          <p:nvSpPr>
            <p:cNvPr id="2150" name="Google Shape;2150;p22"/>
            <p:cNvSpPr/>
            <p:nvPr/>
          </p:nvSpPr>
          <p:spPr>
            <a:xfrm rot="5400000" flipH="1">
              <a:off x="4768538" y="-1966464"/>
              <a:ext cx="61635" cy="6163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1" name="Google Shape;2151;p22"/>
            <p:cNvSpPr/>
            <p:nvPr/>
          </p:nvSpPr>
          <p:spPr>
            <a:xfrm rot="5400000" flipH="1">
              <a:off x="4571627" y="-1176537"/>
              <a:ext cx="26632" cy="26632"/>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2" name="Google Shape;2152;p22"/>
            <p:cNvSpPr/>
            <p:nvPr/>
          </p:nvSpPr>
          <p:spPr>
            <a:xfrm rot="5400000" flipH="1">
              <a:off x="1784814" y="-1196025"/>
              <a:ext cx="79475" cy="71612"/>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3" name="Google Shape;2153;p22"/>
            <p:cNvSpPr/>
            <p:nvPr/>
          </p:nvSpPr>
          <p:spPr>
            <a:xfrm rot="5400000" flipH="1">
              <a:off x="1300991" y="-2205565"/>
              <a:ext cx="76431" cy="7288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4" name="Google Shape;2154;p22"/>
            <p:cNvSpPr/>
            <p:nvPr/>
          </p:nvSpPr>
          <p:spPr>
            <a:xfrm rot="5400000" flipH="1">
              <a:off x="1660995" y="-1684499"/>
              <a:ext cx="35341" cy="35341"/>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5" name="Google Shape;2155;p22"/>
            <p:cNvSpPr/>
            <p:nvPr/>
          </p:nvSpPr>
          <p:spPr>
            <a:xfrm rot="5400000" flipH="1">
              <a:off x="4856594" y="-1149947"/>
              <a:ext cx="29507" cy="29423"/>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6" name="Google Shape;2156;p22"/>
            <p:cNvSpPr/>
            <p:nvPr/>
          </p:nvSpPr>
          <p:spPr>
            <a:xfrm rot="5400000" flipH="1">
              <a:off x="5041626" y="-1420288"/>
              <a:ext cx="55801" cy="5597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7" name="Google Shape;2157;p22"/>
            <p:cNvSpPr/>
            <p:nvPr/>
          </p:nvSpPr>
          <p:spPr>
            <a:xfrm rot="5400000" flipH="1">
              <a:off x="4764776" y="-1162545"/>
              <a:ext cx="44303" cy="39822"/>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8" name="Google Shape;2158;p22"/>
            <p:cNvSpPr/>
            <p:nvPr/>
          </p:nvSpPr>
          <p:spPr>
            <a:xfrm rot="5400000" flipH="1">
              <a:off x="4633431" y="-2351325"/>
              <a:ext cx="17670" cy="17670"/>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9" name="Google Shape;2159;p22"/>
            <p:cNvSpPr/>
            <p:nvPr/>
          </p:nvSpPr>
          <p:spPr>
            <a:xfrm rot="5400000" flipH="1">
              <a:off x="4611322" y="-2628852"/>
              <a:ext cx="26632" cy="29423"/>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0" name="Google Shape;2160;p22"/>
            <p:cNvSpPr/>
            <p:nvPr/>
          </p:nvSpPr>
          <p:spPr>
            <a:xfrm rot="5400000" flipH="1">
              <a:off x="5013683" y="-2364387"/>
              <a:ext cx="29507" cy="26379"/>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1" name="Google Shape;2161;p22"/>
            <p:cNvSpPr/>
            <p:nvPr/>
          </p:nvSpPr>
          <p:spPr>
            <a:xfrm rot="5400000" flipH="1">
              <a:off x="4518235" y="-2639928"/>
              <a:ext cx="43965" cy="39822"/>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2" name="Google Shape;2162;p22"/>
            <p:cNvSpPr/>
            <p:nvPr/>
          </p:nvSpPr>
          <p:spPr>
            <a:xfrm rot="5400000" flipH="1">
              <a:off x="5179143" y="-1794030"/>
              <a:ext cx="43965" cy="39822"/>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163" name="Google Shape;2163;p22"/>
          <p:cNvSpPr/>
          <p:nvPr/>
        </p:nvSpPr>
        <p:spPr>
          <a:xfrm flipH="1">
            <a:off x="-17708" y="5887604"/>
            <a:ext cx="2282425" cy="969472"/>
          </a:xfrm>
          <a:custGeom>
            <a:avLst/>
            <a:gdLst/>
            <a:ahLst/>
            <a:cxnLst/>
            <a:rect l="l" t="t" r="r" b="b"/>
            <a:pathLst>
              <a:path w="15176" h="6430" extrusionOk="0">
                <a:moveTo>
                  <a:pt x="14851" y="1"/>
                </a:moveTo>
                <a:cubicBezTo>
                  <a:pt x="13065" y="1"/>
                  <a:pt x="13747" y="3704"/>
                  <a:pt x="11309" y="3704"/>
                </a:cubicBezTo>
                <a:cubicBezTo>
                  <a:pt x="10789" y="3704"/>
                  <a:pt x="10127" y="3536"/>
                  <a:pt x="9270" y="3128"/>
                </a:cubicBezTo>
                <a:cubicBezTo>
                  <a:pt x="8066" y="2566"/>
                  <a:pt x="6609" y="2262"/>
                  <a:pt x="5236" y="2262"/>
                </a:cubicBezTo>
                <a:cubicBezTo>
                  <a:pt x="2446" y="2262"/>
                  <a:pt x="1" y="3518"/>
                  <a:pt x="724" y="6429"/>
                </a:cubicBezTo>
                <a:lnTo>
                  <a:pt x="15175" y="6429"/>
                </a:lnTo>
                <a:lnTo>
                  <a:pt x="15175" y="37"/>
                </a:lnTo>
                <a:cubicBezTo>
                  <a:pt x="15059" y="13"/>
                  <a:pt x="14951" y="1"/>
                  <a:pt x="14851"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164" name="Google Shape;2164;p22"/>
          <p:cNvGrpSpPr/>
          <p:nvPr/>
        </p:nvGrpSpPr>
        <p:grpSpPr>
          <a:xfrm rot="-5400000">
            <a:off x="6881175" y="1595008"/>
            <a:ext cx="5314543" cy="5211434"/>
            <a:chOff x="2524675" y="238075"/>
            <a:chExt cx="1178600" cy="1158600"/>
          </a:xfrm>
        </p:grpSpPr>
        <p:sp>
          <p:nvSpPr>
            <p:cNvPr id="2165" name="Google Shape;2165;p22"/>
            <p:cNvSpPr/>
            <p:nvPr/>
          </p:nvSpPr>
          <p:spPr>
            <a:xfrm>
              <a:off x="3497400" y="667150"/>
              <a:ext cx="10425" cy="10450"/>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6" name="Google Shape;2166;p22"/>
            <p:cNvSpPr/>
            <p:nvPr/>
          </p:nvSpPr>
          <p:spPr>
            <a:xfrm>
              <a:off x="3513025" y="588975"/>
              <a:ext cx="18300" cy="18300"/>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7" name="Google Shape;2167;p22"/>
            <p:cNvSpPr/>
            <p:nvPr/>
          </p:nvSpPr>
          <p:spPr>
            <a:xfrm>
              <a:off x="3046675" y="353650"/>
              <a:ext cx="18225" cy="1822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8" name="Google Shape;2168;p22"/>
            <p:cNvSpPr/>
            <p:nvPr/>
          </p:nvSpPr>
          <p:spPr>
            <a:xfrm>
              <a:off x="3635525" y="746225"/>
              <a:ext cx="13900" cy="13000"/>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9" name="Google Shape;2169;p22"/>
            <p:cNvSpPr/>
            <p:nvPr/>
          </p:nvSpPr>
          <p:spPr>
            <a:xfrm>
              <a:off x="3680675" y="866075"/>
              <a:ext cx="6075" cy="5225"/>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0" name="Google Shape;2170;p22"/>
            <p:cNvSpPr/>
            <p:nvPr/>
          </p:nvSpPr>
          <p:spPr>
            <a:xfrm>
              <a:off x="3614675" y="940750"/>
              <a:ext cx="7800" cy="7825"/>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1" name="Google Shape;2171;p22"/>
            <p:cNvSpPr/>
            <p:nvPr/>
          </p:nvSpPr>
          <p:spPr>
            <a:xfrm>
              <a:off x="3370600" y="819175"/>
              <a:ext cx="7875" cy="7800"/>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2" name="Google Shape;2172;p22"/>
            <p:cNvSpPr/>
            <p:nvPr/>
          </p:nvSpPr>
          <p:spPr>
            <a:xfrm>
              <a:off x="3692825" y="971125"/>
              <a:ext cx="10450" cy="10450"/>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3" name="Google Shape;2173;p22"/>
            <p:cNvSpPr/>
            <p:nvPr/>
          </p:nvSpPr>
          <p:spPr>
            <a:xfrm>
              <a:off x="3678025" y="584675"/>
              <a:ext cx="11350" cy="10450"/>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4" name="Google Shape;2174;p22"/>
            <p:cNvSpPr/>
            <p:nvPr/>
          </p:nvSpPr>
          <p:spPr>
            <a:xfrm>
              <a:off x="3508725" y="484775"/>
              <a:ext cx="5225" cy="5225"/>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5" name="Google Shape;2175;p22"/>
            <p:cNvSpPr/>
            <p:nvPr/>
          </p:nvSpPr>
          <p:spPr>
            <a:xfrm>
              <a:off x="3587700" y="488250"/>
              <a:ext cx="7875" cy="8700"/>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6" name="Google Shape;2176;p22"/>
            <p:cNvSpPr/>
            <p:nvPr/>
          </p:nvSpPr>
          <p:spPr>
            <a:xfrm>
              <a:off x="2590675" y="721900"/>
              <a:ext cx="10450" cy="10450"/>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7" name="Google Shape;2177;p22"/>
            <p:cNvSpPr/>
            <p:nvPr/>
          </p:nvSpPr>
          <p:spPr>
            <a:xfrm>
              <a:off x="2643700" y="910325"/>
              <a:ext cx="7800" cy="7875"/>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8" name="Google Shape;2178;p22"/>
            <p:cNvSpPr/>
            <p:nvPr/>
          </p:nvSpPr>
          <p:spPr>
            <a:xfrm>
              <a:off x="2628050" y="473500"/>
              <a:ext cx="13025" cy="13925"/>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9" name="Google Shape;2179;p22"/>
            <p:cNvSpPr/>
            <p:nvPr/>
          </p:nvSpPr>
          <p:spPr>
            <a:xfrm>
              <a:off x="2711425" y="423125"/>
              <a:ext cx="11300" cy="10450"/>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0" name="Google Shape;2180;p22"/>
            <p:cNvSpPr/>
            <p:nvPr/>
          </p:nvSpPr>
          <p:spPr>
            <a:xfrm>
              <a:off x="2823450" y="422225"/>
              <a:ext cx="7875" cy="7875"/>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1" name="Google Shape;2181;p22"/>
            <p:cNvSpPr/>
            <p:nvPr/>
          </p:nvSpPr>
          <p:spPr>
            <a:xfrm>
              <a:off x="2628900" y="350175"/>
              <a:ext cx="24350" cy="23450"/>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2" name="Google Shape;2182;p22"/>
            <p:cNvSpPr/>
            <p:nvPr/>
          </p:nvSpPr>
          <p:spPr>
            <a:xfrm>
              <a:off x="2524675" y="617675"/>
              <a:ext cx="8700" cy="8725"/>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3" name="Google Shape;2183;p22"/>
            <p:cNvSpPr/>
            <p:nvPr/>
          </p:nvSpPr>
          <p:spPr>
            <a:xfrm>
              <a:off x="2675800" y="1010250"/>
              <a:ext cx="10450" cy="10425"/>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4" name="Google Shape;2184;p22"/>
            <p:cNvSpPr/>
            <p:nvPr/>
          </p:nvSpPr>
          <p:spPr>
            <a:xfrm>
              <a:off x="3659825" y="425700"/>
              <a:ext cx="15675" cy="1657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5" name="Google Shape;2185;p22"/>
            <p:cNvSpPr/>
            <p:nvPr/>
          </p:nvSpPr>
          <p:spPr>
            <a:xfrm>
              <a:off x="2648000" y="449175"/>
              <a:ext cx="31600" cy="26675"/>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6" name="Google Shape;2186;p22"/>
            <p:cNvSpPr/>
            <p:nvPr/>
          </p:nvSpPr>
          <p:spPr>
            <a:xfrm>
              <a:off x="3425350" y="388400"/>
              <a:ext cx="13000" cy="13025"/>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7" name="Google Shape;2187;p22"/>
            <p:cNvSpPr/>
            <p:nvPr/>
          </p:nvSpPr>
          <p:spPr>
            <a:xfrm>
              <a:off x="3446175" y="364000"/>
              <a:ext cx="30800" cy="26550"/>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8" name="Google Shape;2188;p22"/>
            <p:cNvSpPr/>
            <p:nvPr/>
          </p:nvSpPr>
          <p:spPr>
            <a:xfrm>
              <a:off x="3565125" y="564800"/>
              <a:ext cx="22600" cy="21175"/>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9" name="Google Shape;2189;p22"/>
            <p:cNvSpPr/>
            <p:nvPr/>
          </p:nvSpPr>
          <p:spPr>
            <a:xfrm>
              <a:off x="2581175" y="556825"/>
              <a:ext cx="23425" cy="20875"/>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0" name="Google Shape;2190;p22"/>
            <p:cNvSpPr/>
            <p:nvPr/>
          </p:nvSpPr>
          <p:spPr>
            <a:xfrm>
              <a:off x="2626325" y="995375"/>
              <a:ext cx="23450" cy="20950"/>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1" name="Google Shape;2191;p22"/>
            <p:cNvSpPr/>
            <p:nvPr/>
          </p:nvSpPr>
          <p:spPr>
            <a:xfrm>
              <a:off x="2681000" y="1163925"/>
              <a:ext cx="7875" cy="8700"/>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2" name="Google Shape;2192;p22"/>
            <p:cNvSpPr/>
            <p:nvPr/>
          </p:nvSpPr>
          <p:spPr>
            <a:xfrm>
              <a:off x="2713175" y="1264675"/>
              <a:ext cx="10450" cy="10450"/>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3" name="Google Shape;2193;p22"/>
            <p:cNvSpPr/>
            <p:nvPr/>
          </p:nvSpPr>
          <p:spPr>
            <a:xfrm>
              <a:off x="2663625" y="1249875"/>
              <a:ext cx="23525" cy="20875"/>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4" name="Google Shape;2194;p22"/>
            <p:cNvSpPr/>
            <p:nvPr/>
          </p:nvSpPr>
          <p:spPr>
            <a:xfrm>
              <a:off x="2814750" y="1231800"/>
              <a:ext cx="23500" cy="21175"/>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5" name="Google Shape;2195;p22"/>
            <p:cNvSpPr/>
            <p:nvPr/>
          </p:nvSpPr>
          <p:spPr>
            <a:xfrm>
              <a:off x="3113525" y="1375125"/>
              <a:ext cx="22600" cy="2155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6" name="Google Shape;2196;p22"/>
            <p:cNvSpPr/>
            <p:nvPr/>
          </p:nvSpPr>
          <p:spPr>
            <a:xfrm>
              <a:off x="3361900" y="880350"/>
              <a:ext cx="23500" cy="21325"/>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7" name="Google Shape;2197;p22"/>
            <p:cNvSpPr/>
            <p:nvPr/>
          </p:nvSpPr>
          <p:spPr>
            <a:xfrm>
              <a:off x="3550400" y="589850"/>
              <a:ext cx="13025" cy="11750"/>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8" name="Google Shape;2198;p22"/>
            <p:cNvSpPr/>
            <p:nvPr/>
          </p:nvSpPr>
          <p:spPr>
            <a:xfrm>
              <a:off x="2611525" y="679325"/>
              <a:ext cx="13100" cy="11750"/>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9" name="Google Shape;2199;p22"/>
            <p:cNvSpPr/>
            <p:nvPr/>
          </p:nvSpPr>
          <p:spPr>
            <a:xfrm>
              <a:off x="2570750" y="649975"/>
              <a:ext cx="13000" cy="1215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0" name="Google Shape;2200;p22"/>
            <p:cNvSpPr/>
            <p:nvPr/>
          </p:nvSpPr>
          <p:spPr>
            <a:xfrm>
              <a:off x="3485225" y="1249050"/>
              <a:ext cx="10450" cy="10425"/>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1" name="Google Shape;2201;p22"/>
            <p:cNvSpPr/>
            <p:nvPr/>
          </p:nvSpPr>
          <p:spPr>
            <a:xfrm>
              <a:off x="3353225" y="1236050"/>
              <a:ext cx="10450" cy="10450"/>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2" name="Google Shape;2202;p22"/>
            <p:cNvSpPr/>
            <p:nvPr/>
          </p:nvSpPr>
          <p:spPr>
            <a:xfrm>
              <a:off x="2971075" y="1280300"/>
              <a:ext cx="10450" cy="10450"/>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3" name="Google Shape;2203;p22"/>
            <p:cNvSpPr/>
            <p:nvPr/>
          </p:nvSpPr>
          <p:spPr>
            <a:xfrm>
              <a:off x="3506975" y="1206650"/>
              <a:ext cx="12175" cy="12200"/>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4" name="Google Shape;2204;p22"/>
            <p:cNvSpPr/>
            <p:nvPr/>
          </p:nvSpPr>
          <p:spPr>
            <a:xfrm>
              <a:off x="3465300" y="1177425"/>
              <a:ext cx="13000" cy="12125"/>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5" name="Google Shape;2205;p22"/>
            <p:cNvSpPr/>
            <p:nvPr/>
          </p:nvSpPr>
          <p:spPr>
            <a:xfrm>
              <a:off x="3586875" y="511650"/>
              <a:ext cx="13025" cy="11775"/>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6" name="Google Shape;2206;p22"/>
            <p:cNvSpPr/>
            <p:nvPr/>
          </p:nvSpPr>
          <p:spPr>
            <a:xfrm>
              <a:off x="2814750" y="337125"/>
              <a:ext cx="8725" cy="8700"/>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7" name="Google Shape;2207;p22"/>
            <p:cNvSpPr/>
            <p:nvPr/>
          </p:nvSpPr>
          <p:spPr>
            <a:xfrm>
              <a:off x="2886875" y="274600"/>
              <a:ext cx="16500" cy="1655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8" name="Google Shape;2208;p22"/>
            <p:cNvSpPr/>
            <p:nvPr/>
          </p:nvSpPr>
          <p:spPr>
            <a:xfrm>
              <a:off x="2814750" y="360550"/>
              <a:ext cx="13100" cy="11775"/>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9" name="Google Shape;2209;p22"/>
            <p:cNvSpPr/>
            <p:nvPr/>
          </p:nvSpPr>
          <p:spPr>
            <a:xfrm>
              <a:off x="3173475" y="406600"/>
              <a:ext cx="5225" cy="5225"/>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0" name="Google Shape;2210;p22"/>
            <p:cNvSpPr/>
            <p:nvPr/>
          </p:nvSpPr>
          <p:spPr>
            <a:xfrm>
              <a:off x="3332375" y="290225"/>
              <a:ext cx="5225" cy="5225"/>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1" name="Google Shape;2211;p22"/>
            <p:cNvSpPr/>
            <p:nvPr/>
          </p:nvSpPr>
          <p:spPr>
            <a:xfrm>
              <a:off x="3252475" y="410075"/>
              <a:ext cx="7875" cy="8700"/>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2" name="Google Shape;2212;p22"/>
            <p:cNvSpPr/>
            <p:nvPr/>
          </p:nvSpPr>
          <p:spPr>
            <a:xfrm>
              <a:off x="3174300" y="291125"/>
              <a:ext cx="8725" cy="7800"/>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3" name="Google Shape;2213;p22"/>
            <p:cNvSpPr/>
            <p:nvPr/>
          </p:nvSpPr>
          <p:spPr>
            <a:xfrm>
              <a:off x="3251650" y="433500"/>
              <a:ext cx="13000" cy="11775"/>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4" name="Google Shape;2214;p22"/>
            <p:cNvSpPr/>
            <p:nvPr/>
          </p:nvSpPr>
          <p:spPr>
            <a:xfrm>
              <a:off x="3001525" y="238075"/>
              <a:ext cx="13000" cy="11775"/>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5" name="Google Shape;2215;p22"/>
            <p:cNvSpPr/>
            <p:nvPr/>
          </p:nvSpPr>
          <p:spPr>
            <a:xfrm>
              <a:off x="3329800" y="871425"/>
              <a:ext cx="13025" cy="11975"/>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6" name="Google Shape;2216;p22"/>
            <p:cNvSpPr/>
            <p:nvPr/>
          </p:nvSpPr>
          <p:spPr>
            <a:xfrm>
              <a:off x="3656350" y="710775"/>
              <a:ext cx="13025" cy="1215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7" name="Google Shape;2217;p22"/>
            <p:cNvSpPr/>
            <p:nvPr/>
          </p:nvSpPr>
          <p:spPr>
            <a:xfrm>
              <a:off x="3354950" y="914000"/>
              <a:ext cx="12200" cy="1215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8" name="Google Shape;2218;p22"/>
            <p:cNvSpPr/>
            <p:nvPr/>
          </p:nvSpPr>
          <p:spPr>
            <a:xfrm>
              <a:off x="3649400" y="838225"/>
              <a:ext cx="13025" cy="11775"/>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896528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647"/>
        <p:cNvGrpSpPr/>
        <p:nvPr/>
      </p:nvGrpSpPr>
      <p:grpSpPr>
        <a:xfrm>
          <a:off x="0" y="0"/>
          <a:ext cx="0" cy="0"/>
          <a:chOff x="0" y="0"/>
          <a:chExt cx="0" cy="0"/>
        </a:xfrm>
      </p:grpSpPr>
      <p:sp>
        <p:nvSpPr>
          <p:cNvPr id="2648" name="Google Shape;2648;p27"/>
          <p:cNvSpPr/>
          <p:nvPr/>
        </p:nvSpPr>
        <p:spPr>
          <a:xfrm rot="10800000">
            <a:off x="-35" y="7"/>
            <a:ext cx="2711106" cy="1967492"/>
          </a:xfrm>
          <a:custGeom>
            <a:avLst/>
            <a:gdLst/>
            <a:ahLst/>
            <a:cxnLst/>
            <a:rect l="l" t="t" r="r" b="b"/>
            <a:pathLst>
              <a:path w="26333" h="19063" extrusionOk="0">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649" name="Google Shape;2649;p27"/>
          <p:cNvSpPr/>
          <p:nvPr/>
        </p:nvSpPr>
        <p:spPr>
          <a:xfrm flipH="1">
            <a:off x="18260" y="1"/>
            <a:ext cx="1860697" cy="724500"/>
          </a:xfrm>
          <a:custGeom>
            <a:avLst/>
            <a:gdLst/>
            <a:ahLst/>
            <a:cxnLst/>
            <a:rect l="l" t="t" r="r" b="b"/>
            <a:pathLst>
              <a:path w="25360" h="9850" extrusionOk="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650" name="Google Shape;2650;p27"/>
          <p:cNvSpPr/>
          <p:nvPr/>
        </p:nvSpPr>
        <p:spPr>
          <a:xfrm>
            <a:off x="7854523" y="3724997"/>
            <a:ext cx="4317121" cy="3133004"/>
          </a:xfrm>
          <a:custGeom>
            <a:avLst/>
            <a:gdLst/>
            <a:ahLst/>
            <a:cxnLst/>
            <a:rect l="l" t="t" r="r" b="b"/>
            <a:pathLst>
              <a:path w="26333" h="19063" extrusionOk="0">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651" name="Google Shape;2651;p27"/>
          <p:cNvSpPr/>
          <p:nvPr/>
        </p:nvSpPr>
        <p:spPr>
          <a:xfrm>
            <a:off x="10036077" y="5337333"/>
            <a:ext cx="2135581" cy="1520656"/>
          </a:xfrm>
          <a:custGeom>
            <a:avLst/>
            <a:gdLst/>
            <a:ahLst/>
            <a:cxnLst/>
            <a:rect l="l" t="t" r="r" b="b"/>
            <a:pathLst>
              <a:path w="19872" h="14115" extrusionOk="0">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652" name="Google Shape;2652;p27"/>
          <p:cNvSpPr/>
          <p:nvPr/>
        </p:nvSpPr>
        <p:spPr>
          <a:xfrm rot="-5400000">
            <a:off x="9629501" y="439881"/>
            <a:ext cx="2964307" cy="2100372"/>
          </a:xfrm>
          <a:custGeom>
            <a:avLst/>
            <a:gdLst/>
            <a:ahLst/>
            <a:cxnLst/>
            <a:rect l="l" t="t" r="r" b="b"/>
            <a:pathLst>
              <a:path w="19872" h="14115" extrusionOk="0">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653" name="Google Shape;2653;p27"/>
          <p:cNvSpPr/>
          <p:nvPr/>
        </p:nvSpPr>
        <p:spPr>
          <a:xfrm rot="10800000" flipH="1">
            <a:off x="-17711" y="4168124"/>
            <a:ext cx="4024377" cy="2697801"/>
          </a:xfrm>
          <a:custGeom>
            <a:avLst/>
            <a:gdLst/>
            <a:ahLst/>
            <a:cxnLst/>
            <a:rect l="l" t="t" r="r" b="b"/>
            <a:pathLst>
              <a:path w="25325" h="16935" extrusionOk="0">
                <a:moveTo>
                  <a:pt x="1" y="0"/>
                </a:moveTo>
                <a:lnTo>
                  <a:pt x="1" y="16536"/>
                </a:lnTo>
                <a:cubicBezTo>
                  <a:pt x="809" y="16817"/>
                  <a:pt x="1503" y="16935"/>
                  <a:pt x="2110" y="16935"/>
                </a:cubicBezTo>
                <a:cubicBezTo>
                  <a:pt x="5299" y="16935"/>
                  <a:pt x="6085" y="13681"/>
                  <a:pt x="8364" y="13681"/>
                </a:cubicBezTo>
                <a:cubicBezTo>
                  <a:pt x="8710" y="13681"/>
                  <a:pt x="9091" y="13756"/>
                  <a:pt x="9519" y="13929"/>
                </a:cubicBezTo>
                <a:cubicBezTo>
                  <a:pt x="10552" y="14339"/>
                  <a:pt x="11392" y="14518"/>
                  <a:pt x="12083" y="14518"/>
                </a:cubicBezTo>
                <a:cubicBezTo>
                  <a:pt x="16729" y="14518"/>
                  <a:pt x="14586" y="6431"/>
                  <a:pt x="18874" y="6431"/>
                </a:cubicBezTo>
                <a:cubicBezTo>
                  <a:pt x="19024" y="6431"/>
                  <a:pt x="19183" y="6441"/>
                  <a:pt x="19349" y="6462"/>
                </a:cubicBezTo>
                <a:cubicBezTo>
                  <a:pt x="19633" y="6495"/>
                  <a:pt x="19899" y="6510"/>
                  <a:pt x="20148" y="6510"/>
                </a:cubicBezTo>
                <a:cubicBezTo>
                  <a:pt x="24889" y="6510"/>
                  <a:pt x="23476" y="824"/>
                  <a:pt x="25325"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654" name="Google Shape;2654;p27"/>
          <p:cNvSpPr/>
          <p:nvPr/>
        </p:nvSpPr>
        <p:spPr>
          <a:xfrm rot="10800000">
            <a:off x="-17700" y="5509416"/>
            <a:ext cx="3483855" cy="1356509"/>
          </a:xfrm>
          <a:custGeom>
            <a:avLst/>
            <a:gdLst/>
            <a:ahLst/>
            <a:cxnLst/>
            <a:rect l="l" t="t" r="r" b="b"/>
            <a:pathLst>
              <a:path w="25360" h="9850" extrusionOk="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655" name="Google Shape;2655;p27"/>
          <p:cNvGrpSpPr/>
          <p:nvPr/>
        </p:nvGrpSpPr>
        <p:grpSpPr>
          <a:xfrm rot="10800000">
            <a:off x="7036670" y="1"/>
            <a:ext cx="5107463" cy="3411513"/>
            <a:chOff x="235225" y="2771600"/>
            <a:chExt cx="3133750" cy="2088000"/>
          </a:xfrm>
        </p:grpSpPr>
        <p:sp>
          <p:nvSpPr>
            <p:cNvPr id="2656" name="Google Shape;2656;p27"/>
            <p:cNvSpPr/>
            <p:nvPr/>
          </p:nvSpPr>
          <p:spPr>
            <a:xfrm>
              <a:off x="2616250" y="4833875"/>
              <a:ext cx="390300" cy="25725"/>
            </a:xfrm>
            <a:custGeom>
              <a:avLst/>
              <a:gdLst/>
              <a:ahLst/>
              <a:cxnLst/>
              <a:rect l="l" t="t" r="r" b="b"/>
              <a:pathLst>
                <a:path w="15612" h="1029" extrusionOk="0">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7" name="Google Shape;2657;p27"/>
            <p:cNvSpPr/>
            <p:nvPr/>
          </p:nvSpPr>
          <p:spPr>
            <a:xfrm>
              <a:off x="235225" y="3025200"/>
              <a:ext cx="1299375" cy="1834400"/>
            </a:xfrm>
            <a:custGeom>
              <a:avLst/>
              <a:gdLst/>
              <a:ahLst/>
              <a:cxnLst/>
              <a:rect l="l" t="t" r="r" b="b"/>
              <a:pathLst>
                <a:path w="51975" h="73376" extrusionOk="0">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8" name="Google Shape;2658;p27"/>
            <p:cNvSpPr/>
            <p:nvPr/>
          </p:nvSpPr>
          <p:spPr>
            <a:xfrm>
              <a:off x="238125" y="2771600"/>
              <a:ext cx="3130850" cy="2088000"/>
            </a:xfrm>
            <a:custGeom>
              <a:avLst/>
              <a:gdLst/>
              <a:ahLst/>
              <a:cxnLst/>
              <a:rect l="l" t="t" r="r" b="b"/>
              <a:pathLst>
                <a:path w="125234" h="83520" extrusionOk="0">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9" name="Google Shape;2659;p27"/>
            <p:cNvSpPr/>
            <p:nvPr/>
          </p:nvSpPr>
          <p:spPr>
            <a:xfrm>
              <a:off x="2395900" y="4787775"/>
              <a:ext cx="736000" cy="71825"/>
            </a:xfrm>
            <a:custGeom>
              <a:avLst/>
              <a:gdLst/>
              <a:ahLst/>
              <a:cxnLst/>
              <a:rect l="l" t="t" r="r" b="b"/>
              <a:pathLst>
                <a:path w="29440" h="2873" extrusionOk="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0" name="Google Shape;2660;p27"/>
            <p:cNvSpPr/>
            <p:nvPr/>
          </p:nvSpPr>
          <p:spPr>
            <a:xfrm>
              <a:off x="235225" y="2944450"/>
              <a:ext cx="1491600" cy="1915150"/>
            </a:xfrm>
            <a:custGeom>
              <a:avLst/>
              <a:gdLst/>
              <a:ahLst/>
              <a:cxnLst/>
              <a:rect l="l" t="t" r="r" b="b"/>
              <a:pathLst>
                <a:path w="59664" h="76606" extrusionOk="0">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61" name="Google Shape;2661;p27"/>
          <p:cNvGrpSpPr/>
          <p:nvPr/>
        </p:nvGrpSpPr>
        <p:grpSpPr>
          <a:xfrm>
            <a:off x="-2" y="13"/>
            <a:ext cx="5301395" cy="5224359"/>
            <a:chOff x="2524675" y="238075"/>
            <a:chExt cx="1178600" cy="1158600"/>
          </a:xfrm>
        </p:grpSpPr>
        <p:sp>
          <p:nvSpPr>
            <p:cNvPr id="2662" name="Google Shape;2662;p27"/>
            <p:cNvSpPr/>
            <p:nvPr/>
          </p:nvSpPr>
          <p:spPr>
            <a:xfrm>
              <a:off x="3497400" y="667150"/>
              <a:ext cx="10425" cy="10450"/>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3" name="Google Shape;2663;p27"/>
            <p:cNvSpPr/>
            <p:nvPr/>
          </p:nvSpPr>
          <p:spPr>
            <a:xfrm>
              <a:off x="3513025" y="588975"/>
              <a:ext cx="18300" cy="18300"/>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4" name="Google Shape;2664;p27"/>
            <p:cNvSpPr/>
            <p:nvPr/>
          </p:nvSpPr>
          <p:spPr>
            <a:xfrm>
              <a:off x="3046675" y="353650"/>
              <a:ext cx="18225" cy="1822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5" name="Google Shape;2665;p27"/>
            <p:cNvSpPr/>
            <p:nvPr/>
          </p:nvSpPr>
          <p:spPr>
            <a:xfrm>
              <a:off x="3635525" y="746225"/>
              <a:ext cx="13900" cy="13000"/>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6" name="Google Shape;2666;p27"/>
            <p:cNvSpPr/>
            <p:nvPr/>
          </p:nvSpPr>
          <p:spPr>
            <a:xfrm>
              <a:off x="3680675" y="866075"/>
              <a:ext cx="6075" cy="5225"/>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7" name="Google Shape;2667;p27"/>
            <p:cNvSpPr/>
            <p:nvPr/>
          </p:nvSpPr>
          <p:spPr>
            <a:xfrm>
              <a:off x="3614675" y="940750"/>
              <a:ext cx="7800" cy="7825"/>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8" name="Google Shape;2668;p27"/>
            <p:cNvSpPr/>
            <p:nvPr/>
          </p:nvSpPr>
          <p:spPr>
            <a:xfrm>
              <a:off x="3370600" y="819175"/>
              <a:ext cx="7875" cy="7800"/>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9" name="Google Shape;2669;p27"/>
            <p:cNvSpPr/>
            <p:nvPr/>
          </p:nvSpPr>
          <p:spPr>
            <a:xfrm>
              <a:off x="3692825" y="971125"/>
              <a:ext cx="10450" cy="10450"/>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0" name="Google Shape;2670;p27"/>
            <p:cNvSpPr/>
            <p:nvPr/>
          </p:nvSpPr>
          <p:spPr>
            <a:xfrm>
              <a:off x="3678025" y="584675"/>
              <a:ext cx="11350" cy="10450"/>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1" name="Google Shape;2671;p27"/>
            <p:cNvSpPr/>
            <p:nvPr/>
          </p:nvSpPr>
          <p:spPr>
            <a:xfrm>
              <a:off x="3508725" y="484775"/>
              <a:ext cx="5225" cy="5225"/>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2" name="Google Shape;2672;p27"/>
            <p:cNvSpPr/>
            <p:nvPr/>
          </p:nvSpPr>
          <p:spPr>
            <a:xfrm>
              <a:off x="3587700" y="488250"/>
              <a:ext cx="7875" cy="8700"/>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3" name="Google Shape;2673;p27"/>
            <p:cNvSpPr/>
            <p:nvPr/>
          </p:nvSpPr>
          <p:spPr>
            <a:xfrm>
              <a:off x="2590675" y="721900"/>
              <a:ext cx="10450" cy="10450"/>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4" name="Google Shape;2674;p27"/>
            <p:cNvSpPr/>
            <p:nvPr/>
          </p:nvSpPr>
          <p:spPr>
            <a:xfrm>
              <a:off x="2643700" y="910325"/>
              <a:ext cx="7800" cy="7875"/>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5" name="Google Shape;2675;p27"/>
            <p:cNvSpPr/>
            <p:nvPr/>
          </p:nvSpPr>
          <p:spPr>
            <a:xfrm>
              <a:off x="2628050" y="473500"/>
              <a:ext cx="13025" cy="13925"/>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6" name="Google Shape;2676;p27"/>
            <p:cNvSpPr/>
            <p:nvPr/>
          </p:nvSpPr>
          <p:spPr>
            <a:xfrm>
              <a:off x="2711425" y="423125"/>
              <a:ext cx="11300" cy="10450"/>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7" name="Google Shape;2677;p27"/>
            <p:cNvSpPr/>
            <p:nvPr/>
          </p:nvSpPr>
          <p:spPr>
            <a:xfrm>
              <a:off x="2823450" y="422225"/>
              <a:ext cx="7875" cy="7875"/>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8" name="Google Shape;2678;p27"/>
            <p:cNvSpPr/>
            <p:nvPr/>
          </p:nvSpPr>
          <p:spPr>
            <a:xfrm>
              <a:off x="2628900" y="350175"/>
              <a:ext cx="24350" cy="23450"/>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9" name="Google Shape;2679;p27"/>
            <p:cNvSpPr/>
            <p:nvPr/>
          </p:nvSpPr>
          <p:spPr>
            <a:xfrm>
              <a:off x="2524675" y="617675"/>
              <a:ext cx="8700" cy="8725"/>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0" name="Google Shape;2680;p27"/>
            <p:cNvSpPr/>
            <p:nvPr/>
          </p:nvSpPr>
          <p:spPr>
            <a:xfrm>
              <a:off x="2675800" y="1010250"/>
              <a:ext cx="10450" cy="10425"/>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1" name="Google Shape;2681;p27"/>
            <p:cNvSpPr/>
            <p:nvPr/>
          </p:nvSpPr>
          <p:spPr>
            <a:xfrm>
              <a:off x="3659825" y="425700"/>
              <a:ext cx="15675" cy="1657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2" name="Google Shape;2682;p27"/>
            <p:cNvSpPr/>
            <p:nvPr/>
          </p:nvSpPr>
          <p:spPr>
            <a:xfrm>
              <a:off x="2648000" y="449175"/>
              <a:ext cx="31600" cy="26675"/>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3" name="Google Shape;2683;p27"/>
            <p:cNvSpPr/>
            <p:nvPr/>
          </p:nvSpPr>
          <p:spPr>
            <a:xfrm>
              <a:off x="3425350" y="388400"/>
              <a:ext cx="13000" cy="13025"/>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4" name="Google Shape;2684;p27"/>
            <p:cNvSpPr/>
            <p:nvPr/>
          </p:nvSpPr>
          <p:spPr>
            <a:xfrm>
              <a:off x="3446175" y="364000"/>
              <a:ext cx="30800" cy="26550"/>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5" name="Google Shape;2685;p27"/>
            <p:cNvSpPr/>
            <p:nvPr/>
          </p:nvSpPr>
          <p:spPr>
            <a:xfrm>
              <a:off x="3565125" y="564800"/>
              <a:ext cx="22600" cy="21175"/>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6" name="Google Shape;2686;p27"/>
            <p:cNvSpPr/>
            <p:nvPr/>
          </p:nvSpPr>
          <p:spPr>
            <a:xfrm>
              <a:off x="2581175" y="556825"/>
              <a:ext cx="23425" cy="20875"/>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7" name="Google Shape;2687;p27"/>
            <p:cNvSpPr/>
            <p:nvPr/>
          </p:nvSpPr>
          <p:spPr>
            <a:xfrm>
              <a:off x="2626325" y="995375"/>
              <a:ext cx="23450" cy="20950"/>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8" name="Google Shape;2688;p27"/>
            <p:cNvSpPr/>
            <p:nvPr/>
          </p:nvSpPr>
          <p:spPr>
            <a:xfrm>
              <a:off x="2681000" y="1163925"/>
              <a:ext cx="7875" cy="8700"/>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9" name="Google Shape;2689;p27"/>
            <p:cNvSpPr/>
            <p:nvPr/>
          </p:nvSpPr>
          <p:spPr>
            <a:xfrm>
              <a:off x="2713175" y="1264675"/>
              <a:ext cx="10450" cy="10450"/>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0" name="Google Shape;2690;p27"/>
            <p:cNvSpPr/>
            <p:nvPr/>
          </p:nvSpPr>
          <p:spPr>
            <a:xfrm>
              <a:off x="2663625" y="1249875"/>
              <a:ext cx="23525" cy="20875"/>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1" name="Google Shape;2691;p27"/>
            <p:cNvSpPr/>
            <p:nvPr/>
          </p:nvSpPr>
          <p:spPr>
            <a:xfrm>
              <a:off x="2814750" y="1231800"/>
              <a:ext cx="23500" cy="21175"/>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2" name="Google Shape;2692;p27"/>
            <p:cNvSpPr/>
            <p:nvPr/>
          </p:nvSpPr>
          <p:spPr>
            <a:xfrm>
              <a:off x="3113525" y="1375125"/>
              <a:ext cx="22600" cy="2155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3" name="Google Shape;2693;p27"/>
            <p:cNvSpPr/>
            <p:nvPr/>
          </p:nvSpPr>
          <p:spPr>
            <a:xfrm>
              <a:off x="3361900" y="880350"/>
              <a:ext cx="23500" cy="21325"/>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4" name="Google Shape;2694;p27"/>
            <p:cNvSpPr/>
            <p:nvPr/>
          </p:nvSpPr>
          <p:spPr>
            <a:xfrm>
              <a:off x="3550400" y="589850"/>
              <a:ext cx="13025" cy="11750"/>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5" name="Google Shape;2695;p27"/>
            <p:cNvSpPr/>
            <p:nvPr/>
          </p:nvSpPr>
          <p:spPr>
            <a:xfrm>
              <a:off x="2611525" y="679325"/>
              <a:ext cx="13100" cy="11750"/>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6" name="Google Shape;2696;p27"/>
            <p:cNvSpPr/>
            <p:nvPr/>
          </p:nvSpPr>
          <p:spPr>
            <a:xfrm>
              <a:off x="2570750" y="649975"/>
              <a:ext cx="13000" cy="1215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7" name="Google Shape;2697;p27"/>
            <p:cNvSpPr/>
            <p:nvPr/>
          </p:nvSpPr>
          <p:spPr>
            <a:xfrm>
              <a:off x="3485225" y="1249050"/>
              <a:ext cx="10450" cy="10425"/>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8" name="Google Shape;2698;p27"/>
            <p:cNvSpPr/>
            <p:nvPr/>
          </p:nvSpPr>
          <p:spPr>
            <a:xfrm>
              <a:off x="3353225" y="1236050"/>
              <a:ext cx="10450" cy="10450"/>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9" name="Google Shape;2699;p27"/>
            <p:cNvSpPr/>
            <p:nvPr/>
          </p:nvSpPr>
          <p:spPr>
            <a:xfrm>
              <a:off x="2971075" y="1280300"/>
              <a:ext cx="10450" cy="10450"/>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0" name="Google Shape;2700;p27"/>
            <p:cNvSpPr/>
            <p:nvPr/>
          </p:nvSpPr>
          <p:spPr>
            <a:xfrm>
              <a:off x="3506975" y="1206650"/>
              <a:ext cx="12175" cy="12200"/>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1" name="Google Shape;2701;p27"/>
            <p:cNvSpPr/>
            <p:nvPr/>
          </p:nvSpPr>
          <p:spPr>
            <a:xfrm>
              <a:off x="3465300" y="1177425"/>
              <a:ext cx="13000" cy="12125"/>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2" name="Google Shape;2702;p27"/>
            <p:cNvSpPr/>
            <p:nvPr/>
          </p:nvSpPr>
          <p:spPr>
            <a:xfrm>
              <a:off x="3586875" y="511650"/>
              <a:ext cx="13025" cy="11775"/>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3" name="Google Shape;2703;p27"/>
            <p:cNvSpPr/>
            <p:nvPr/>
          </p:nvSpPr>
          <p:spPr>
            <a:xfrm>
              <a:off x="2814750" y="337125"/>
              <a:ext cx="8725" cy="8700"/>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4" name="Google Shape;2704;p27"/>
            <p:cNvSpPr/>
            <p:nvPr/>
          </p:nvSpPr>
          <p:spPr>
            <a:xfrm>
              <a:off x="2886875" y="274600"/>
              <a:ext cx="16500" cy="1655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5" name="Google Shape;2705;p27"/>
            <p:cNvSpPr/>
            <p:nvPr/>
          </p:nvSpPr>
          <p:spPr>
            <a:xfrm>
              <a:off x="2814750" y="360550"/>
              <a:ext cx="13100" cy="11775"/>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6" name="Google Shape;2706;p27"/>
            <p:cNvSpPr/>
            <p:nvPr/>
          </p:nvSpPr>
          <p:spPr>
            <a:xfrm>
              <a:off x="3173475" y="406600"/>
              <a:ext cx="5225" cy="5225"/>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7" name="Google Shape;2707;p27"/>
            <p:cNvSpPr/>
            <p:nvPr/>
          </p:nvSpPr>
          <p:spPr>
            <a:xfrm>
              <a:off x="3332375" y="290225"/>
              <a:ext cx="5225" cy="5225"/>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8" name="Google Shape;2708;p27"/>
            <p:cNvSpPr/>
            <p:nvPr/>
          </p:nvSpPr>
          <p:spPr>
            <a:xfrm>
              <a:off x="3252475" y="410075"/>
              <a:ext cx="7875" cy="8700"/>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9" name="Google Shape;2709;p27"/>
            <p:cNvSpPr/>
            <p:nvPr/>
          </p:nvSpPr>
          <p:spPr>
            <a:xfrm>
              <a:off x="3174300" y="291125"/>
              <a:ext cx="8725" cy="7800"/>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0" name="Google Shape;2710;p27"/>
            <p:cNvSpPr/>
            <p:nvPr/>
          </p:nvSpPr>
          <p:spPr>
            <a:xfrm>
              <a:off x="3251650" y="433500"/>
              <a:ext cx="13000" cy="11775"/>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1" name="Google Shape;2711;p27"/>
            <p:cNvSpPr/>
            <p:nvPr/>
          </p:nvSpPr>
          <p:spPr>
            <a:xfrm>
              <a:off x="3001525" y="238075"/>
              <a:ext cx="13000" cy="11775"/>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2" name="Google Shape;2712;p27"/>
            <p:cNvSpPr/>
            <p:nvPr/>
          </p:nvSpPr>
          <p:spPr>
            <a:xfrm>
              <a:off x="3329800" y="871425"/>
              <a:ext cx="13025" cy="11975"/>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3" name="Google Shape;2713;p27"/>
            <p:cNvSpPr/>
            <p:nvPr/>
          </p:nvSpPr>
          <p:spPr>
            <a:xfrm>
              <a:off x="3656350" y="710775"/>
              <a:ext cx="13025" cy="1215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4" name="Google Shape;2714;p27"/>
            <p:cNvSpPr/>
            <p:nvPr/>
          </p:nvSpPr>
          <p:spPr>
            <a:xfrm>
              <a:off x="3354950" y="914000"/>
              <a:ext cx="12200" cy="1215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5" name="Google Shape;2715;p27"/>
            <p:cNvSpPr/>
            <p:nvPr/>
          </p:nvSpPr>
          <p:spPr>
            <a:xfrm>
              <a:off x="3649400" y="838225"/>
              <a:ext cx="13025" cy="11775"/>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716" name="Google Shape;2716;p27"/>
          <p:cNvGrpSpPr/>
          <p:nvPr/>
        </p:nvGrpSpPr>
        <p:grpSpPr>
          <a:xfrm>
            <a:off x="6932730" y="4812169"/>
            <a:ext cx="5211434" cy="2028689"/>
            <a:chOff x="1302767" y="-2641999"/>
            <a:chExt cx="3918269" cy="1521517"/>
          </a:xfrm>
        </p:grpSpPr>
        <p:sp>
          <p:nvSpPr>
            <p:cNvPr id="2717" name="Google Shape;2717;p27"/>
            <p:cNvSpPr/>
            <p:nvPr/>
          </p:nvSpPr>
          <p:spPr>
            <a:xfrm rot="5400000" flipH="1">
              <a:off x="4768538" y="-1966464"/>
              <a:ext cx="61635" cy="6163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8" name="Google Shape;2718;p27"/>
            <p:cNvSpPr/>
            <p:nvPr/>
          </p:nvSpPr>
          <p:spPr>
            <a:xfrm rot="5400000" flipH="1">
              <a:off x="4571627" y="-1176537"/>
              <a:ext cx="26632" cy="26632"/>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9" name="Google Shape;2719;p27"/>
            <p:cNvSpPr/>
            <p:nvPr/>
          </p:nvSpPr>
          <p:spPr>
            <a:xfrm rot="5400000" flipH="1">
              <a:off x="1784814" y="-1196025"/>
              <a:ext cx="79475" cy="71612"/>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0" name="Google Shape;2720;p27"/>
            <p:cNvSpPr/>
            <p:nvPr/>
          </p:nvSpPr>
          <p:spPr>
            <a:xfrm rot="5400000" flipH="1">
              <a:off x="1300991" y="-2205565"/>
              <a:ext cx="76431" cy="7288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1" name="Google Shape;2721;p27"/>
            <p:cNvSpPr/>
            <p:nvPr/>
          </p:nvSpPr>
          <p:spPr>
            <a:xfrm rot="5400000" flipH="1">
              <a:off x="1660995" y="-1684499"/>
              <a:ext cx="35341" cy="35341"/>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2" name="Google Shape;2722;p27"/>
            <p:cNvSpPr/>
            <p:nvPr/>
          </p:nvSpPr>
          <p:spPr>
            <a:xfrm rot="5400000" flipH="1">
              <a:off x="4856594" y="-1149947"/>
              <a:ext cx="29507" cy="29423"/>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3" name="Google Shape;2723;p27"/>
            <p:cNvSpPr/>
            <p:nvPr/>
          </p:nvSpPr>
          <p:spPr>
            <a:xfrm rot="5400000" flipH="1">
              <a:off x="5041626" y="-1420288"/>
              <a:ext cx="55801" cy="5597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4" name="Google Shape;2724;p27"/>
            <p:cNvSpPr/>
            <p:nvPr/>
          </p:nvSpPr>
          <p:spPr>
            <a:xfrm rot="5400000" flipH="1">
              <a:off x="4764776" y="-1162545"/>
              <a:ext cx="44303" cy="39822"/>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5" name="Google Shape;2725;p27"/>
            <p:cNvSpPr/>
            <p:nvPr/>
          </p:nvSpPr>
          <p:spPr>
            <a:xfrm rot="5400000" flipH="1">
              <a:off x="4633431" y="-2351325"/>
              <a:ext cx="17670" cy="17670"/>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6" name="Google Shape;2726;p27"/>
            <p:cNvSpPr/>
            <p:nvPr/>
          </p:nvSpPr>
          <p:spPr>
            <a:xfrm rot="5400000" flipH="1">
              <a:off x="4611322" y="-2628852"/>
              <a:ext cx="26632" cy="29423"/>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7" name="Google Shape;2727;p27"/>
            <p:cNvSpPr/>
            <p:nvPr/>
          </p:nvSpPr>
          <p:spPr>
            <a:xfrm rot="5400000" flipH="1">
              <a:off x="5013683" y="-2364387"/>
              <a:ext cx="29507" cy="26379"/>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8" name="Google Shape;2728;p27"/>
            <p:cNvSpPr/>
            <p:nvPr/>
          </p:nvSpPr>
          <p:spPr>
            <a:xfrm rot="5400000" flipH="1">
              <a:off x="4518235" y="-2639928"/>
              <a:ext cx="43965" cy="39822"/>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9" name="Google Shape;2729;p27"/>
            <p:cNvSpPr/>
            <p:nvPr/>
          </p:nvSpPr>
          <p:spPr>
            <a:xfrm rot="5400000" flipH="1">
              <a:off x="5179143" y="-1794030"/>
              <a:ext cx="43965" cy="39822"/>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730" name="Google Shape;2730;p27"/>
          <p:cNvGrpSpPr/>
          <p:nvPr/>
        </p:nvGrpSpPr>
        <p:grpSpPr>
          <a:xfrm>
            <a:off x="6932730" y="7902"/>
            <a:ext cx="5211434" cy="2028689"/>
            <a:chOff x="1302767" y="-2641999"/>
            <a:chExt cx="3918269" cy="1521517"/>
          </a:xfrm>
        </p:grpSpPr>
        <p:sp>
          <p:nvSpPr>
            <p:cNvPr id="2731" name="Google Shape;2731;p27"/>
            <p:cNvSpPr/>
            <p:nvPr/>
          </p:nvSpPr>
          <p:spPr>
            <a:xfrm rot="5400000" flipH="1">
              <a:off x="4768538" y="-1966464"/>
              <a:ext cx="61635" cy="6163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2" name="Google Shape;2732;p27"/>
            <p:cNvSpPr/>
            <p:nvPr/>
          </p:nvSpPr>
          <p:spPr>
            <a:xfrm rot="5400000" flipH="1">
              <a:off x="4571627" y="-1176537"/>
              <a:ext cx="26632" cy="26632"/>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3" name="Google Shape;2733;p27"/>
            <p:cNvSpPr/>
            <p:nvPr/>
          </p:nvSpPr>
          <p:spPr>
            <a:xfrm rot="5400000" flipH="1">
              <a:off x="1784814" y="-1196025"/>
              <a:ext cx="79475" cy="71612"/>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4" name="Google Shape;2734;p27"/>
            <p:cNvSpPr/>
            <p:nvPr/>
          </p:nvSpPr>
          <p:spPr>
            <a:xfrm rot="5400000" flipH="1">
              <a:off x="1300991" y="-2205565"/>
              <a:ext cx="76431" cy="7288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5" name="Google Shape;2735;p27"/>
            <p:cNvSpPr/>
            <p:nvPr/>
          </p:nvSpPr>
          <p:spPr>
            <a:xfrm rot="5400000" flipH="1">
              <a:off x="1660995" y="-1684499"/>
              <a:ext cx="35341" cy="35341"/>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6" name="Google Shape;2736;p27"/>
            <p:cNvSpPr/>
            <p:nvPr/>
          </p:nvSpPr>
          <p:spPr>
            <a:xfrm rot="5400000" flipH="1">
              <a:off x="4856594" y="-1149947"/>
              <a:ext cx="29507" cy="29423"/>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7" name="Google Shape;2737;p27"/>
            <p:cNvSpPr/>
            <p:nvPr/>
          </p:nvSpPr>
          <p:spPr>
            <a:xfrm rot="5400000" flipH="1">
              <a:off x="5041626" y="-1420288"/>
              <a:ext cx="55801" cy="5597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8" name="Google Shape;2738;p27"/>
            <p:cNvSpPr/>
            <p:nvPr/>
          </p:nvSpPr>
          <p:spPr>
            <a:xfrm rot="5400000" flipH="1">
              <a:off x="4764776" y="-1162545"/>
              <a:ext cx="44303" cy="39822"/>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9" name="Google Shape;2739;p27"/>
            <p:cNvSpPr/>
            <p:nvPr/>
          </p:nvSpPr>
          <p:spPr>
            <a:xfrm rot="5400000" flipH="1">
              <a:off x="4633431" y="-2351325"/>
              <a:ext cx="17670" cy="17670"/>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0" name="Google Shape;2740;p27"/>
            <p:cNvSpPr/>
            <p:nvPr/>
          </p:nvSpPr>
          <p:spPr>
            <a:xfrm rot="5400000" flipH="1">
              <a:off x="4611322" y="-2628852"/>
              <a:ext cx="26632" cy="29423"/>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1" name="Google Shape;2741;p27"/>
            <p:cNvSpPr/>
            <p:nvPr/>
          </p:nvSpPr>
          <p:spPr>
            <a:xfrm rot="5400000" flipH="1">
              <a:off x="5013683" y="-2364387"/>
              <a:ext cx="29507" cy="26379"/>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2" name="Google Shape;2742;p27"/>
            <p:cNvSpPr/>
            <p:nvPr/>
          </p:nvSpPr>
          <p:spPr>
            <a:xfrm rot="5400000" flipH="1">
              <a:off x="4518235" y="-2639928"/>
              <a:ext cx="43965" cy="39822"/>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3" name="Google Shape;2743;p27"/>
            <p:cNvSpPr/>
            <p:nvPr/>
          </p:nvSpPr>
          <p:spPr>
            <a:xfrm rot="5400000" flipH="1">
              <a:off x="5179143" y="-1794030"/>
              <a:ext cx="43965" cy="39822"/>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744" name="Google Shape;2744;p27"/>
          <p:cNvSpPr/>
          <p:nvPr/>
        </p:nvSpPr>
        <p:spPr>
          <a:xfrm flipH="1">
            <a:off x="-17708" y="5887604"/>
            <a:ext cx="2282425" cy="969472"/>
          </a:xfrm>
          <a:custGeom>
            <a:avLst/>
            <a:gdLst/>
            <a:ahLst/>
            <a:cxnLst/>
            <a:rect l="l" t="t" r="r" b="b"/>
            <a:pathLst>
              <a:path w="15176" h="6430" extrusionOk="0">
                <a:moveTo>
                  <a:pt x="14851" y="1"/>
                </a:moveTo>
                <a:cubicBezTo>
                  <a:pt x="13065" y="1"/>
                  <a:pt x="13747" y="3704"/>
                  <a:pt x="11309" y="3704"/>
                </a:cubicBezTo>
                <a:cubicBezTo>
                  <a:pt x="10789" y="3704"/>
                  <a:pt x="10127" y="3536"/>
                  <a:pt x="9270" y="3128"/>
                </a:cubicBezTo>
                <a:cubicBezTo>
                  <a:pt x="8066" y="2566"/>
                  <a:pt x="6609" y="2262"/>
                  <a:pt x="5236" y="2262"/>
                </a:cubicBezTo>
                <a:cubicBezTo>
                  <a:pt x="2446" y="2262"/>
                  <a:pt x="1" y="3518"/>
                  <a:pt x="724" y="6429"/>
                </a:cubicBezTo>
                <a:lnTo>
                  <a:pt x="15175" y="6429"/>
                </a:lnTo>
                <a:lnTo>
                  <a:pt x="15175" y="37"/>
                </a:lnTo>
                <a:cubicBezTo>
                  <a:pt x="15059" y="13"/>
                  <a:pt x="14951" y="1"/>
                  <a:pt x="14851"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745" name="Google Shape;2745;p27"/>
          <p:cNvGrpSpPr/>
          <p:nvPr/>
        </p:nvGrpSpPr>
        <p:grpSpPr>
          <a:xfrm rot="-5400000">
            <a:off x="6881175" y="1595008"/>
            <a:ext cx="5314543" cy="5211434"/>
            <a:chOff x="2524675" y="238075"/>
            <a:chExt cx="1178600" cy="1158600"/>
          </a:xfrm>
        </p:grpSpPr>
        <p:sp>
          <p:nvSpPr>
            <p:cNvPr id="2746" name="Google Shape;2746;p27"/>
            <p:cNvSpPr/>
            <p:nvPr/>
          </p:nvSpPr>
          <p:spPr>
            <a:xfrm>
              <a:off x="3497400" y="667150"/>
              <a:ext cx="10425" cy="10450"/>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7" name="Google Shape;2747;p27"/>
            <p:cNvSpPr/>
            <p:nvPr/>
          </p:nvSpPr>
          <p:spPr>
            <a:xfrm>
              <a:off x="3513025" y="588975"/>
              <a:ext cx="18300" cy="18300"/>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8" name="Google Shape;2748;p27"/>
            <p:cNvSpPr/>
            <p:nvPr/>
          </p:nvSpPr>
          <p:spPr>
            <a:xfrm>
              <a:off x="3046675" y="353650"/>
              <a:ext cx="18225" cy="1822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9" name="Google Shape;2749;p27"/>
            <p:cNvSpPr/>
            <p:nvPr/>
          </p:nvSpPr>
          <p:spPr>
            <a:xfrm>
              <a:off x="3635525" y="746225"/>
              <a:ext cx="13900" cy="13000"/>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0" name="Google Shape;2750;p27"/>
            <p:cNvSpPr/>
            <p:nvPr/>
          </p:nvSpPr>
          <p:spPr>
            <a:xfrm>
              <a:off x="3680675" y="866075"/>
              <a:ext cx="6075" cy="5225"/>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1" name="Google Shape;2751;p27"/>
            <p:cNvSpPr/>
            <p:nvPr/>
          </p:nvSpPr>
          <p:spPr>
            <a:xfrm>
              <a:off x="3614675" y="940750"/>
              <a:ext cx="7800" cy="7825"/>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2" name="Google Shape;2752;p27"/>
            <p:cNvSpPr/>
            <p:nvPr/>
          </p:nvSpPr>
          <p:spPr>
            <a:xfrm>
              <a:off x="3370600" y="819175"/>
              <a:ext cx="7875" cy="7800"/>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3" name="Google Shape;2753;p27"/>
            <p:cNvSpPr/>
            <p:nvPr/>
          </p:nvSpPr>
          <p:spPr>
            <a:xfrm>
              <a:off x="3692825" y="971125"/>
              <a:ext cx="10450" cy="10450"/>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4" name="Google Shape;2754;p27"/>
            <p:cNvSpPr/>
            <p:nvPr/>
          </p:nvSpPr>
          <p:spPr>
            <a:xfrm>
              <a:off x="3678025" y="584675"/>
              <a:ext cx="11350" cy="10450"/>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5" name="Google Shape;2755;p27"/>
            <p:cNvSpPr/>
            <p:nvPr/>
          </p:nvSpPr>
          <p:spPr>
            <a:xfrm>
              <a:off x="3508725" y="484775"/>
              <a:ext cx="5225" cy="5225"/>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6" name="Google Shape;2756;p27"/>
            <p:cNvSpPr/>
            <p:nvPr/>
          </p:nvSpPr>
          <p:spPr>
            <a:xfrm>
              <a:off x="3587700" y="488250"/>
              <a:ext cx="7875" cy="8700"/>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7" name="Google Shape;2757;p27"/>
            <p:cNvSpPr/>
            <p:nvPr/>
          </p:nvSpPr>
          <p:spPr>
            <a:xfrm>
              <a:off x="2590675" y="721900"/>
              <a:ext cx="10450" cy="10450"/>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8" name="Google Shape;2758;p27"/>
            <p:cNvSpPr/>
            <p:nvPr/>
          </p:nvSpPr>
          <p:spPr>
            <a:xfrm>
              <a:off x="2643700" y="910325"/>
              <a:ext cx="7800" cy="7875"/>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9" name="Google Shape;2759;p27"/>
            <p:cNvSpPr/>
            <p:nvPr/>
          </p:nvSpPr>
          <p:spPr>
            <a:xfrm>
              <a:off x="2628050" y="473500"/>
              <a:ext cx="13025" cy="13925"/>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0" name="Google Shape;2760;p27"/>
            <p:cNvSpPr/>
            <p:nvPr/>
          </p:nvSpPr>
          <p:spPr>
            <a:xfrm>
              <a:off x="2711425" y="423125"/>
              <a:ext cx="11300" cy="10450"/>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1" name="Google Shape;2761;p27"/>
            <p:cNvSpPr/>
            <p:nvPr/>
          </p:nvSpPr>
          <p:spPr>
            <a:xfrm>
              <a:off x="2823450" y="422225"/>
              <a:ext cx="7875" cy="7875"/>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2" name="Google Shape;2762;p27"/>
            <p:cNvSpPr/>
            <p:nvPr/>
          </p:nvSpPr>
          <p:spPr>
            <a:xfrm>
              <a:off x="2628900" y="350175"/>
              <a:ext cx="24350" cy="23450"/>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3" name="Google Shape;2763;p27"/>
            <p:cNvSpPr/>
            <p:nvPr/>
          </p:nvSpPr>
          <p:spPr>
            <a:xfrm>
              <a:off x="2524675" y="617675"/>
              <a:ext cx="8700" cy="8725"/>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4" name="Google Shape;2764;p27"/>
            <p:cNvSpPr/>
            <p:nvPr/>
          </p:nvSpPr>
          <p:spPr>
            <a:xfrm>
              <a:off x="2675800" y="1010250"/>
              <a:ext cx="10450" cy="10425"/>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5" name="Google Shape;2765;p27"/>
            <p:cNvSpPr/>
            <p:nvPr/>
          </p:nvSpPr>
          <p:spPr>
            <a:xfrm>
              <a:off x="3659825" y="425700"/>
              <a:ext cx="15675" cy="1657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6" name="Google Shape;2766;p27"/>
            <p:cNvSpPr/>
            <p:nvPr/>
          </p:nvSpPr>
          <p:spPr>
            <a:xfrm>
              <a:off x="2648000" y="449175"/>
              <a:ext cx="31600" cy="26675"/>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7" name="Google Shape;2767;p27"/>
            <p:cNvSpPr/>
            <p:nvPr/>
          </p:nvSpPr>
          <p:spPr>
            <a:xfrm>
              <a:off x="3425350" y="388400"/>
              <a:ext cx="13000" cy="13025"/>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8" name="Google Shape;2768;p27"/>
            <p:cNvSpPr/>
            <p:nvPr/>
          </p:nvSpPr>
          <p:spPr>
            <a:xfrm>
              <a:off x="3446175" y="364000"/>
              <a:ext cx="30800" cy="26550"/>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9" name="Google Shape;2769;p27"/>
            <p:cNvSpPr/>
            <p:nvPr/>
          </p:nvSpPr>
          <p:spPr>
            <a:xfrm>
              <a:off x="3565125" y="564800"/>
              <a:ext cx="22600" cy="21175"/>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0" name="Google Shape;2770;p27"/>
            <p:cNvSpPr/>
            <p:nvPr/>
          </p:nvSpPr>
          <p:spPr>
            <a:xfrm>
              <a:off x="2581175" y="556825"/>
              <a:ext cx="23425" cy="20875"/>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1" name="Google Shape;2771;p27"/>
            <p:cNvSpPr/>
            <p:nvPr/>
          </p:nvSpPr>
          <p:spPr>
            <a:xfrm>
              <a:off x="2626325" y="995375"/>
              <a:ext cx="23450" cy="20950"/>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2" name="Google Shape;2772;p27"/>
            <p:cNvSpPr/>
            <p:nvPr/>
          </p:nvSpPr>
          <p:spPr>
            <a:xfrm>
              <a:off x="2681000" y="1163925"/>
              <a:ext cx="7875" cy="8700"/>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3" name="Google Shape;2773;p27"/>
            <p:cNvSpPr/>
            <p:nvPr/>
          </p:nvSpPr>
          <p:spPr>
            <a:xfrm>
              <a:off x="2713175" y="1264675"/>
              <a:ext cx="10450" cy="10450"/>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4" name="Google Shape;2774;p27"/>
            <p:cNvSpPr/>
            <p:nvPr/>
          </p:nvSpPr>
          <p:spPr>
            <a:xfrm>
              <a:off x="2663625" y="1249875"/>
              <a:ext cx="23525" cy="20875"/>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5" name="Google Shape;2775;p27"/>
            <p:cNvSpPr/>
            <p:nvPr/>
          </p:nvSpPr>
          <p:spPr>
            <a:xfrm>
              <a:off x="2814750" y="1231800"/>
              <a:ext cx="23500" cy="21175"/>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6" name="Google Shape;2776;p27"/>
            <p:cNvSpPr/>
            <p:nvPr/>
          </p:nvSpPr>
          <p:spPr>
            <a:xfrm>
              <a:off x="3113525" y="1375125"/>
              <a:ext cx="22600" cy="2155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7" name="Google Shape;2777;p27"/>
            <p:cNvSpPr/>
            <p:nvPr/>
          </p:nvSpPr>
          <p:spPr>
            <a:xfrm>
              <a:off x="3361900" y="880350"/>
              <a:ext cx="23500" cy="21325"/>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8" name="Google Shape;2778;p27"/>
            <p:cNvSpPr/>
            <p:nvPr/>
          </p:nvSpPr>
          <p:spPr>
            <a:xfrm>
              <a:off x="3550400" y="589850"/>
              <a:ext cx="13025" cy="11750"/>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9" name="Google Shape;2779;p27"/>
            <p:cNvSpPr/>
            <p:nvPr/>
          </p:nvSpPr>
          <p:spPr>
            <a:xfrm>
              <a:off x="2611525" y="679325"/>
              <a:ext cx="13100" cy="11750"/>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0" name="Google Shape;2780;p27"/>
            <p:cNvSpPr/>
            <p:nvPr/>
          </p:nvSpPr>
          <p:spPr>
            <a:xfrm>
              <a:off x="2570750" y="649975"/>
              <a:ext cx="13000" cy="1215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1" name="Google Shape;2781;p27"/>
            <p:cNvSpPr/>
            <p:nvPr/>
          </p:nvSpPr>
          <p:spPr>
            <a:xfrm>
              <a:off x="3485225" y="1249050"/>
              <a:ext cx="10450" cy="10425"/>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2" name="Google Shape;2782;p27"/>
            <p:cNvSpPr/>
            <p:nvPr/>
          </p:nvSpPr>
          <p:spPr>
            <a:xfrm>
              <a:off x="3353225" y="1236050"/>
              <a:ext cx="10450" cy="10450"/>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3" name="Google Shape;2783;p27"/>
            <p:cNvSpPr/>
            <p:nvPr/>
          </p:nvSpPr>
          <p:spPr>
            <a:xfrm>
              <a:off x="2971075" y="1280300"/>
              <a:ext cx="10450" cy="10450"/>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4" name="Google Shape;2784;p27"/>
            <p:cNvSpPr/>
            <p:nvPr/>
          </p:nvSpPr>
          <p:spPr>
            <a:xfrm>
              <a:off x="3506975" y="1206650"/>
              <a:ext cx="12175" cy="12200"/>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5" name="Google Shape;2785;p27"/>
            <p:cNvSpPr/>
            <p:nvPr/>
          </p:nvSpPr>
          <p:spPr>
            <a:xfrm>
              <a:off x="3465300" y="1177425"/>
              <a:ext cx="13000" cy="12125"/>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6" name="Google Shape;2786;p27"/>
            <p:cNvSpPr/>
            <p:nvPr/>
          </p:nvSpPr>
          <p:spPr>
            <a:xfrm>
              <a:off x="3586875" y="511650"/>
              <a:ext cx="13025" cy="11775"/>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7" name="Google Shape;2787;p27"/>
            <p:cNvSpPr/>
            <p:nvPr/>
          </p:nvSpPr>
          <p:spPr>
            <a:xfrm>
              <a:off x="2814750" y="337125"/>
              <a:ext cx="8725" cy="8700"/>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8" name="Google Shape;2788;p27"/>
            <p:cNvSpPr/>
            <p:nvPr/>
          </p:nvSpPr>
          <p:spPr>
            <a:xfrm>
              <a:off x="2886875" y="274600"/>
              <a:ext cx="16500" cy="1655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9" name="Google Shape;2789;p27"/>
            <p:cNvSpPr/>
            <p:nvPr/>
          </p:nvSpPr>
          <p:spPr>
            <a:xfrm>
              <a:off x="2814750" y="360550"/>
              <a:ext cx="13100" cy="11775"/>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0" name="Google Shape;2790;p27"/>
            <p:cNvSpPr/>
            <p:nvPr/>
          </p:nvSpPr>
          <p:spPr>
            <a:xfrm>
              <a:off x="3173475" y="406600"/>
              <a:ext cx="5225" cy="5225"/>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1" name="Google Shape;2791;p27"/>
            <p:cNvSpPr/>
            <p:nvPr/>
          </p:nvSpPr>
          <p:spPr>
            <a:xfrm>
              <a:off x="3332375" y="290225"/>
              <a:ext cx="5225" cy="5225"/>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2" name="Google Shape;2792;p27"/>
            <p:cNvSpPr/>
            <p:nvPr/>
          </p:nvSpPr>
          <p:spPr>
            <a:xfrm>
              <a:off x="3252475" y="410075"/>
              <a:ext cx="7875" cy="8700"/>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3" name="Google Shape;2793;p27"/>
            <p:cNvSpPr/>
            <p:nvPr/>
          </p:nvSpPr>
          <p:spPr>
            <a:xfrm>
              <a:off x="3174300" y="291125"/>
              <a:ext cx="8725" cy="7800"/>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4" name="Google Shape;2794;p27"/>
            <p:cNvSpPr/>
            <p:nvPr/>
          </p:nvSpPr>
          <p:spPr>
            <a:xfrm>
              <a:off x="3251650" y="433500"/>
              <a:ext cx="13000" cy="11775"/>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5" name="Google Shape;2795;p27"/>
            <p:cNvSpPr/>
            <p:nvPr/>
          </p:nvSpPr>
          <p:spPr>
            <a:xfrm>
              <a:off x="3001525" y="238075"/>
              <a:ext cx="13000" cy="11775"/>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6" name="Google Shape;2796;p27"/>
            <p:cNvSpPr/>
            <p:nvPr/>
          </p:nvSpPr>
          <p:spPr>
            <a:xfrm>
              <a:off x="3329800" y="871425"/>
              <a:ext cx="13025" cy="11975"/>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7" name="Google Shape;2797;p27"/>
            <p:cNvSpPr/>
            <p:nvPr/>
          </p:nvSpPr>
          <p:spPr>
            <a:xfrm>
              <a:off x="3656350" y="710775"/>
              <a:ext cx="13025" cy="1215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8" name="Google Shape;2798;p27"/>
            <p:cNvSpPr/>
            <p:nvPr/>
          </p:nvSpPr>
          <p:spPr>
            <a:xfrm>
              <a:off x="3354950" y="914000"/>
              <a:ext cx="12200" cy="1215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9" name="Google Shape;2799;p27"/>
            <p:cNvSpPr/>
            <p:nvPr/>
          </p:nvSpPr>
          <p:spPr>
            <a:xfrm>
              <a:off x="3649400" y="838225"/>
              <a:ext cx="13025" cy="11775"/>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051235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800"/>
        <p:cNvGrpSpPr/>
        <p:nvPr/>
      </p:nvGrpSpPr>
      <p:grpSpPr>
        <a:xfrm>
          <a:off x="0" y="0"/>
          <a:ext cx="0" cy="0"/>
          <a:chOff x="0" y="0"/>
          <a:chExt cx="0" cy="0"/>
        </a:xfrm>
      </p:grpSpPr>
      <p:sp>
        <p:nvSpPr>
          <p:cNvPr id="2801" name="Google Shape;2801;p28"/>
          <p:cNvSpPr/>
          <p:nvPr/>
        </p:nvSpPr>
        <p:spPr>
          <a:xfrm flipH="1">
            <a:off x="8941232" y="0"/>
            <a:ext cx="3220613" cy="2158987"/>
          </a:xfrm>
          <a:custGeom>
            <a:avLst/>
            <a:gdLst/>
            <a:ahLst/>
            <a:cxnLst/>
            <a:rect l="l" t="t" r="r" b="b"/>
            <a:pathLst>
              <a:path w="25325" h="16935" extrusionOk="0">
                <a:moveTo>
                  <a:pt x="1" y="0"/>
                </a:moveTo>
                <a:lnTo>
                  <a:pt x="1" y="16536"/>
                </a:lnTo>
                <a:cubicBezTo>
                  <a:pt x="809" y="16817"/>
                  <a:pt x="1503" y="16935"/>
                  <a:pt x="2110" y="16935"/>
                </a:cubicBezTo>
                <a:cubicBezTo>
                  <a:pt x="5299" y="16935"/>
                  <a:pt x="6085" y="13681"/>
                  <a:pt x="8364" y="13681"/>
                </a:cubicBezTo>
                <a:cubicBezTo>
                  <a:pt x="8710" y="13681"/>
                  <a:pt x="9091" y="13756"/>
                  <a:pt x="9519" y="13929"/>
                </a:cubicBezTo>
                <a:cubicBezTo>
                  <a:pt x="10552" y="14339"/>
                  <a:pt x="11392" y="14518"/>
                  <a:pt x="12083" y="14518"/>
                </a:cubicBezTo>
                <a:cubicBezTo>
                  <a:pt x="16729" y="14518"/>
                  <a:pt x="14586" y="6431"/>
                  <a:pt x="18874" y="6431"/>
                </a:cubicBezTo>
                <a:cubicBezTo>
                  <a:pt x="19024" y="6431"/>
                  <a:pt x="19183" y="6441"/>
                  <a:pt x="19349" y="6462"/>
                </a:cubicBezTo>
                <a:cubicBezTo>
                  <a:pt x="19633" y="6495"/>
                  <a:pt x="19899" y="6510"/>
                  <a:pt x="20148" y="6510"/>
                </a:cubicBezTo>
                <a:cubicBezTo>
                  <a:pt x="24889" y="6510"/>
                  <a:pt x="23476" y="824"/>
                  <a:pt x="25325" y="0"/>
                </a:cubicBezTo>
                <a:close/>
              </a:path>
            </a:pathLst>
          </a:custGeom>
          <a:solidFill>
            <a:srgbClr val="35B1D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802" name="Google Shape;2802;p28"/>
          <p:cNvSpPr/>
          <p:nvPr/>
        </p:nvSpPr>
        <p:spPr>
          <a:xfrm rot="10800000" flipH="1">
            <a:off x="9450739" y="7"/>
            <a:ext cx="2711106" cy="1967492"/>
          </a:xfrm>
          <a:custGeom>
            <a:avLst/>
            <a:gdLst/>
            <a:ahLst/>
            <a:cxnLst/>
            <a:rect l="l" t="t" r="r" b="b"/>
            <a:pathLst>
              <a:path w="26333" h="19063" extrusionOk="0">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rgbClr val="51BFD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803" name="Google Shape;2803;p28"/>
          <p:cNvSpPr/>
          <p:nvPr/>
        </p:nvSpPr>
        <p:spPr>
          <a:xfrm>
            <a:off x="10282853" y="1"/>
            <a:ext cx="1860697" cy="724500"/>
          </a:xfrm>
          <a:custGeom>
            <a:avLst/>
            <a:gdLst/>
            <a:ahLst/>
            <a:cxnLst/>
            <a:rect l="l" t="t" r="r" b="b"/>
            <a:pathLst>
              <a:path w="25360" h="9850" extrusionOk="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rgbClr val="35B1D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804" name="Google Shape;2804;p28"/>
          <p:cNvGrpSpPr/>
          <p:nvPr/>
        </p:nvGrpSpPr>
        <p:grpSpPr>
          <a:xfrm rot="10800000" flipH="1">
            <a:off x="-21" y="12"/>
            <a:ext cx="5107463" cy="3411513"/>
            <a:chOff x="235225" y="2771600"/>
            <a:chExt cx="3133750" cy="2088000"/>
          </a:xfrm>
        </p:grpSpPr>
        <p:sp>
          <p:nvSpPr>
            <p:cNvPr id="2805" name="Google Shape;2805;p28"/>
            <p:cNvSpPr/>
            <p:nvPr/>
          </p:nvSpPr>
          <p:spPr>
            <a:xfrm>
              <a:off x="2616250" y="4833875"/>
              <a:ext cx="390300" cy="25725"/>
            </a:xfrm>
            <a:custGeom>
              <a:avLst/>
              <a:gdLst/>
              <a:ahLst/>
              <a:cxnLst/>
              <a:rect l="l" t="t" r="r" b="b"/>
              <a:pathLst>
                <a:path w="15612" h="1029" extrusionOk="0">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rgbClr val="35B1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6" name="Google Shape;2806;p28"/>
            <p:cNvSpPr/>
            <p:nvPr/>
          </p:nvSpPr>
          <p:spPr>
            <a:xfrm>
              <a:off x="235225" y="3025200"/>
              <a:ext cx="1299375" cy="1834400"/>
            </a:xfrm>
            <a:custGeom>
              <a:avLst/>
              <a:gdLst/>
              <a:ahLst/>
              <a:cxnLst/>
              <a:rect l="l" t="t" r="r" b="b"/>
              <a:pathLst>
                <a:path w="51975" h="73376" extrusionOk="0">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rgbClr val="35B1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7" name="Google Shape;2807;p28"/>
            <p:cNvSpPr/>
            <p:nvPr/>
          </p:nvSpPr>
          <p:spPr>
            <a:xfrm>
              <a:off x="238125" y="2771600"/>
              <a:ext cx="3130850" cy="2088000"/>
            </a:xfrm>
            <a:custGeom>
              <a:avLst/>
              <a:gdLst/>
              <a:ahLst/>
              <a:cxnLst/>
              <a:rect l="l" t="t" r="r" b="b"/>
              <a:pathLst>
                <a:path w="125234" h="83520" extrusionOk="0">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rgbClr val="51B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8" name="Google Shape;2808;p28"/>
            <p:cNvSpPr/>
            <p:nvPr/>
          </p:nvSpPr>
          <p:spPr>
            <a:xfrm>
              <a:off x="2395900" y="4787775"/>
              <a:ext cx="736000" cy="71825"/>
            </a:xfrm>
            <a:custGeom>
              <a:avLst/>
              <a:gdLst/>
              <a:ahLst/>
              <a:cxnLst/>
              <a:rect l="l" t="t" r="r" b="b"/>
              <a:pathLst>
                <a:path w="29440" h="2873" extrusionOk="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rgbClr val="35B1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9" name="Google Shape;2809;p28"/>
            <p:cNvSpPr/>
            <p:nvPr/>
          </p:nvSpPr>
          <p:spPr>
            <a:xfrm>
              <a:off x="235225" y="2944450"/>
              <a:ext cx="1491600" cy="1915150"/>
            </a:xfrm>
            <a:custGeom>
              <a:avLst/>
              <a:gdLst/>
              <a:ahLst/>
              <a:cxnLst/>
              <a:rect l="l" t="t" r="r" b="b"/>
              <a:pathLst>
                <a:path w="59664" h="76606" extrusionOk="0">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810" name="Google Shape;2810;p28"/>
          <p:cNvGrpSpPr/>
          <p:nvPr/>
        </p:nvGrpSpPr>
        <p:grpSpPr>
          <a:xfrm flipH="1">
            <a:off x="6860418" y="13"/>
            <a:ext cx="5301395" cy="5224359"/>
            <a:chOff x="2524675" y="238075"/>
            <a:chExt cx="1178600" cy="1158600"/>
          </a:xfrm>
        </p:grpSpPr>
        <p:sp>
          <p:nvSpPr>
            <p:cNvPr id="2811" name="Google Shape;2811;p28"/>
            <p:cNvSpPr/>
            <p:nvPr/>
          </p:nvSpPr>
          <p:spPr>
            <a:xfrm>
              <a:off x="3497400" y="667150"/>
              <a:ext cx="10425" cy="10450"/>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2" name="Google Shape;2812;p28"/>
            <p:cNvSpPr/>
            <p:nvPr/>
          </p:nvSpPr>
          <p:spPr>
            <a:xfrm>
              <a:off x="3513025" y="588975"/>
              <a:ext cx="18300" cy="18300"/>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3" name="Google Shape;2813;p28"/>
            <p:cNvSpPr/>
            <p:nvPr/>
          </p:nvSpPr>
          <p:spPr>
            <a:xfrm>
              <a:off x="3046675" y="353650"/>
              <a:ext cx="18225" cy="1822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4" name="Google Shape;2814;p28"/>
            <p:cNvSpPr/>
            <p:nvPr/>
          </p:nvSpPr>
          <p:spPr>
            <a:xfrm>
              <a:off x="3635525" y="746225"/>
              <a:ext cx="13900" cy="13000"/>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5" name="Google Shape;2815;p28"/>
            <p:cNvSpPr/>
            <p:nvPr/>
          </p:nvSpPr>
          <p:spPr>
            <a:xfrm>
              <a:off x="3680675" y="866075"/>
              <a:ext cx="6075" cy="5225"/>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6" name="Google Shape;2816;p28"/>
            <p:cNvSpPr/>
            <p:nvPr/>
          </p:nvSpPr>
          <p:spPr>
            <a:xfrm>
              <a:off x="3614675" y="940750"/>
              <a:ext cx="7800" cy="7825"/>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7" name="Google Shape;2817;p28"/>
            <p:cNvSpPr/>
            <p:nvPr/>
          </p:nvSpPr>
          <p:spPr>
            <a:xfrm>
              <a:off x="3370600" y="819175"/>
              <a:ext cx="7875" cy="7800"/>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8" name="Google Shape;2818;p28"/>
            <p:cNvSpPr/>
            <p:nvPr/>
          </p:nvSpPr>
          <p:spPr>
            <a:xfrm>
              <a:off x="3692825" y="971125"/>
              <a:ext cx="10450" cy="10450"/>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9" name="Google Shape;2819;p28"/>
            <p:cNvSpPr/>
            <p:nvPr/>
          </p:nvSpPr>
          <p:spPr>
            <a:xfrm>
              <a:off x="3678025" y="584675"/>
              <a:ext cx="11350" cy="10450"/>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0" name="Google Shape;2820;p28"/>
            <p:cNvSpPr/>
            <p:nvPr/>
          </p:nvSpPr>
          <p:spPr>
            <a:xfrm>
              <a:off x="3508725" y="484775"/>
              <a:ext cx="5225" cy="5225"/>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1" name="Google Shape;2821;p28"/>
            <p:cNvSpPr/>
            <p:nvPr/>
          </p:nvSpPr>
          <p:spPr>
            <a:xfrm>
              <a:off x="3587700" y="488250"/>
              <a:ext cx="7875" cy="8700"/>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2" name="Google Shape;2822;p28"/>
            <p:cNvSpPr/>
            <p:nvPr/>
          </p:nvSpPr>
          <p:spPr>
            <a:xfrm>
              <a:off x="2590675" y="721900"/>
              <a:ext cx="10450" cy="10450"/>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3" name="Google Shape;2823;p28"/>
            <p:cNvSpPr/>
            <p:nvPr/>
          </p:nvSpPr>
          <p:spPr>
            <a:xfrm>
              <a:off x="2643700" y="910325"/>
              <a:ext cx="7800" cy="7875"/>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4" name="Google Shape;2824;p28"/>
            <p:cNvSpPr/>
            <p:nvPr/>
          </p:nvSpPr>
          <p:spPr>
            <a:xfrm>
              <a:off x="2628050" y="473500"/>
              <a:ext cx="13025" cy="13925"/>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5" name="Google Shape;2825;p28"/>
            <p:cNvSpPr/>
            <p:nvPr/>
          </p:nvSpPr>
          <p:spPr>
            <a:xfrm>
              <a:off x="2711425" y="423125"/>
              <a:ext cx="11300" cy="10450"/>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6" name="Google Shape;2826;p28"/>
            <p:cNvSpPr/>
            <p:nvPr/>
          </p:nvSpPr>
          <p:spPr>
            <a:xfrm>
              <a:off x="2823450" y="422225"/>
              <a:ext cx="7875" cy="7875"/>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7" name="Google Shape;2827;p28"/>
            <p:cNvSpPr/>
            <p:nvPr/>
          </p:nvSpPr>
          <p:spPr>
            <a:xfrm>
              <a:off x="2628900" y="350175"/>
              <a:ext cx="24350" cy="23450"/>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8" name="Google Shape;2828;p28"/>
            <p:cNvSpPr/>
            <p:nvPr/>
          </p:nvSpPr>
          <p:spPr>
            <a:xfrm>
              <a:off x="2524675" y="617675"/>
              <a:ext cx="8700" cy="8725"/>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9" name="Google Shape;2829;p28"/>
            <p:cNvSpPr/>
            <p:nvPr/>
          </p:nvSpPr>
          <p:spPr>
            <a:xfrm>
              <a:off x="2675800" y="1010250"/>
              <a:ext cx="10450" cy="10425"/>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0" name="Google Shape;2830;p28"/>
            <p:cNvSpPr/>
            <p:nvPr/>
          </p:nvSpPr>
          <p:spPr>
            <a:xfrm>
              <a:off x="3659825" y="425700"/>
              <a:ext cx="15675" cy="1657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1" name="Google Shape;2831;p28"/>
            <p:cNvSpPr/>
            <p:nvPr/>
          </p:nvSpPr>
          <p:spPr>
            <a:xfrm>
              <a:off x="2648000" y="449175"/>
              <a:ext cx="31600" cy="26675"/>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2" name="Google Shape;2832;p28"/>
            <p:cNvSpPr/>
            <p:nvPr/>
          </p:nvSpPr>
          <p:spPr>
            <a:xfrm>
              <a:off x="3425350" y="388400"/>
              <a:ext cx="13000" cy="13025"/>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3" name="Google Shape;2833;p28"/>
            <p:cNvSpPr/>
            <p:nvPr/>
          </p:nvSpPr>
          <p:spPr>
            <a:xfrm>
              <a:off x="3446175" y="364000"/>
              <a:ext cx="30800" cy="26550"/>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4" name="Google Shape;2834;p28"/>
            <p:cNvSpPr/>
            <p:nvPr/>
          </p:nvSpPr>
          <p:spPr>
            <a:xfrm>
              <a:off x="3565125" y="564800"/>
              <a:ext cx="22600" cy="21175"/>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5" name="Google Shape;2835;p28"/>
            <p:cNvSpPr/>
            <p:nvPr/>
          </p:nvSpPr>
          <p:spPr>
            <a:xfrm>
              <a:off x="2581175" y="556825"/>
              <a:ext cx="23425" cy="20875"/>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6" name="Google Shape;2836;p28"/>
            <p:cNvSpPr/>
            <p:nvPr/>
          </p:nvSpPr>
          <p:spPr>
            <a:xfrm>
              <a:off x="2626325" y="995375"/>
              <a:ext cx="23450" cy="20950"/>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7" name="Google Shape;2837;p28"/>
            <p:cNvSpPr/>
            <p:nvPr/>
          </p:nvSpPr>
          <p:spPr>
            <a:xfrm>
              <a:off x="2681000" y="1163925"/>
              <a:ext cx="7875" cy="8700"/>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8" name="Google Shape;2838;p28"/>
            <p:cNvSpPr/>
            <p:nvPr/>
          </p:nvSpPr>
          <p:spPr>
            <a:xfrm>
              <a:off x="2713175" y="1264675"/>
              <a:ext cx="10450" cy="10450"/>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9" name="Google Shape;2839;p28"/>
            <p:cNvSpPr/>
            <p:nvPr/>
          </p:nvSpPr>
          <p:spPr>
            <a:xfrm>
              <a:off x="2663625" y="1249875"/>
              <a:ext cx="23525" cy="20875"/>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0" name="Google Shape;2840;p28"/>
            <p:cNvSpPr/>
            <p:nvPr/>
          </p:nvSpPr>
          <p:spPr>
            <a:xfrm>
              <a:off x="2814750" y="1231800"/>
              <a:ext cx="23500" cy="21175"/>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1" name="Google Shape;2841;p28"/>
            <p:cNvSpPr/>
            <p:nvPr/>
          </p:nvSpPr>
          <p:spPr>
            <a:xfrm>
              <a:off x="3113525" y="1375125"/>
              <a:ext cx="22600" cy="2155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2" name="Google Shape;2842;p28"/>
            <p:cNvSpPr/>
            <p:nvPr/>
          </p:nvSpPr>
          <p:spPr>
            <a:xfrm>
              <a:off x="3361900" y="880350"/>
              <a:ext cx="23500" cy="21325"/>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3" name="Google Shape;2843;p28"/>
            <p:cNvSpPr/>
            <p:nvPr/>
          </p:nvSpPr>
          <p:spPr>
            <a:xfrm>
              <a:off x="3550400" y="589850"/>
              <a:ext cx="13025" cy="11750"/>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4" name="Google Shape;2844;p28"/>
            <p:cNvSpPr/>
            <p:nvPr/>
          </p:nvSpPr>
          <p:spPr>
            <a:xfrm>
              <a:off x="2611525" y="679325"/>
              <a:ext cx="13100" cy="11750"/>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5" name="Google Shape;2845;p28"/>
            <p:cNvSpPr/>
            <p:nvPr/>
          </p:nvSpPr>
          <p:spPr>
            <a:xfrm>
              <a:off x="2570750" y="649975"/>
              <a:ext cx="13000" cy="1215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6" name="Google Shape;2846;p28"/>
            <p:cNvSpPr/>
            <p:nvPr/>
          </p:nvSpPr>
          <p:spPr>
            <a:xfrm>
              <a:off x="3485225" y="1249050"/>
              <a:ext cx="10450" cy="10425"/>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7" name="Google Shape;2847;p28"/>
            <p:cNvSpPr/>
            <p:nvPr/>
          </p:nvSpPr>
          <p:spPr>
            <a:xfrm>
              <a:off x="3353225" y="1236050"/>
              <a:ext cx="10450" cy="10450"/>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8" name="Google Shape;2848;p28"/>
            <p:cNvSpPr/>
            <p:nvPr/>
          </p:nvSpPr>
          <p:spPr>
            <a:xfrm>
              <a:off x="2971075" y="1280300"/>
              <a:ext cx="10450" cy="10450"/>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9" name="Google Shape;2849;p28"/>
            <p:cNvSpPr/>
            <p:nvPr/>
          </p:nvSpPr>
          <p:spPr>
            <a:xfrm>
              <a:off x="3506975" y="1206650"/>
              <a:ext cx="12175" cy="12200"/>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0" name="Google Shape;2850;p28"/>
            <p:cNvSpPr/>
            <p:nvPr/>
          </p:nvSpPr>
          <p:spPr>
            <a:xfrm>
              <a:off x="3465300" y="1177425"/>
              <a:ext cx="13000" cy="12125"/>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1" name="Google Shape;2851;p28"/>
            <p:cNvSpPr/>
            <p:nvPr/>
          </p:nvSpPr>
          <p:spPr>
            <a:xfrm>
              <a:off x="3586875" y="511650"/>
              <a:ext cx="13025" cy="11775"/>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2" name="Google Shape;2852;p28"/>
            <p:cNvSpPr/>
            <p:nvPr/>
          </p:nvSpPr>
          <p:spPr>
            <a:xfrm>
              <a:off x="2814750" y="337125"/>
              <a:ext cx="8725" cy="8700"/>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3" name="Google Shape;2853;p28"/>
            <p:cNvSpPr/>
            <p:nvPr/>
          </p:nvSpPr>
          <p:spPr>
            <a:xfrm>
              <a:off x="2886875" y="274600"/>
              <a:ext cx="16500" cy="1655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4" name="Google Shape;2854;p28"/>
            <p:cNvSpPr/>
            <p:nvPr/>
          </p:nvSpPr>
          <p:spPr>
            <a:xfrm>
              <a:off x="2814750" y="360550"/>
              <a:ext cx="13100" cy="11775"/>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5" name="Google Shape;2855;p28"/>
            <p:cNvSpPr/>
            <p:nvPr/>
          </p:nvSpPr>
          <p:spPr>
            <a:xfrm>
              <a:off x="3173475" y="406600"/>
              <a:ext cx="5225" cy="5225"/>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6" name="Google Shape;2856;p28"/>
            <p:cNvSpPr/>
            <p:nvPr/>
          </p:nvSpPr>
          <p:spPr>
            <a:xfrm>
              <a:off x="3332375" y="290225"/>
              <a:ext cx="5225" cy="5225"/>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7" name="Google Shape;2857;p28"/>
            <p:cNvSpPr/>
            <p:nvPr/>
          </p:nvSpPr>
          <p:spPr>
            <a:xfrm>
              <a:off x="3252475" y="410075"/>
              <a:ext cx="7875" cy="8700"/>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8" name="Google Shape;2858;p28"/>
            <p:cNvSpPr/>
            <p:nvPr/>
          </p:nvSpPr>
          <p:spPr>
            <a:xfrm>
              <a:off x="3174300" y="291125"/>
              <a:ext cx="8725" cy="7800"/>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9" name="Google Shape;2859;p28"/>
            <p:cNvSpPr/>
            <p:nvPr/>
          </p:nvSpPr>
          <p:spPr>
            <a:xfrm>
              <a:off x="3251650" y="433500"/>
              <a:ext cx="13000" cy="11775"/>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0" name="Google Shape;2860;p28"/>
            <p:cNvSpPr/>
            <p:nvPr/>
          </p:nvSpPr>
          <p:spPr>
            <a:xfrm>
              <a:off x="3001525" y="238075"/>
              <a:ext cx="13000" cy="11775"/>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1" name="Google Shape;2861;p28"/>
            <p:cNvSpPr/>
            <p:nvPr/>
          </p:nvSpPr>
          <p:spPr>
            <a:xfrm>
              <a:off x="3329800" y="871425"/>
              <a:ext cx="13025" cy="11975"/>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2" name="Google Shape;2862;p28"/>
            <p:cNvSpPr/>
            <p:nvPr/>
          </p:nvSpPr>
          <p:spPr>
            <a:xfrm>
              <a:off x="3656350" y="710775"/>
              <a:ext cx="13025" cy="1215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3" name="Google Shape;2863;p28"/>
            <p:cNvSpPr/>
            <p:nvPr/>
          </p:nvSpPr>
          <p:spPr>
            <a:xfrm>
              <a:off x="3354950" y="914000"/>
              <a:ext cx="12200" cy="1215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4" name="Google Shape;2864;p28"/>
            <p:cNvSpPr/>
            <p:nvPr/>
          </p:nvSpPr>
          <p:spPr>
            <a:xfrm>
              <a:off x="3649400" y="838225"/>
              <a:ext cx="13025" cy="11775"/>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865" name="Google Shape;2865;p28"/>
          <p:cNvGrpSpPr/>
          <p:nvPr/>
        </p:nvGrpSpPr>
        <p:grpSpPr>
          <a:xfrm flipH="1">
            <a:off x="-34" y="1641579"/>
            <a:ext cx="5301395" cy="5224359"/>
            <a:chOff x="2524675" y="238075"/>
            <a:chExt cx="1178600" cy="1158600"/>
          </a:xfrm>
        </p:grpSpPr>
        <p:sp>
          <p:nvSpPr>
            <p:cNvPr id="2866" name="Google Shape;2866;p28"/>
            <p:cNvSpPr/>
            <p:nvPr/>
          </p:nvSpPr>
          <p:spPr>
            <a:xfrm>
              <a:off x="3497400" y="667150"/>
              <a:ext cx="10425" cy="10450"/>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7" name="Google Shape;2867;p28"/>
            <p:cNvSpPr/>
            <p:nvPr/>
          </p:nvSpPr>
          <p:spPr>
            <a:xfrm>
              <a:off x="3513025" y="588975"/>
              <a:ext cx="18300" cy="18300"/>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8" name="Google Shape;2868;p28"/>
            <p:cNvSpPr/>
            <p:nvPr/>
          </p:nvSpPr>
          <p:spPr>
            <a:xfrm>
              <a:off x="3046675" y="353650"/>
              <a:ext cx="18225" cy="1822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9" name="Google Shape;2869;p28"/>
            <p:cNvSpPr/>
            <p:nvPr/>
          </p:nvSpPr>
          <p:spPr>
            <a:xfrm>
              <a:off x="3635525" y="746225"/>
              <a:ext cx="13900" cy="13000"/>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70" name="Google Shape;2870;p28"/>
            <p:cNvSpPr/>
            <p:nvPr/>
          </p:nvSpPr>
          <p:spPr>
            <a:xfrm>
              <a:off x="3680675" y="866075"/>
              <a:ext cx="6075" cy="5225"/>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71" name="Google Shape;2871;p28"/>
            <p:cNvSpPr/>
            <p:nvPr/>
          </p:nvSpPr>
          <p:spPr>
            <a:xfrm>
              <a:off x="3614675" y="940750"/>
              <a:ext cx="7800" cy="7825"/>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72" name="Google Shape;2872;p28"/>
            <p:cNvSpPr/>
            <p:nvPr/>
          </p:nvSpPr>
          <p:spPr>
            <a:xfrm>
              <a:off x="3370600" y="819175"/>
              <a:ext cx="7875" cy="7800"/>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73" name="Google Shape;2873;p28"/>
            <p:cNvSpPr/>
            <p:nvPr/>
          </p:nvSpPr>
          <p:spPr>
            <a:xfrm>
              <a:off x="3692825" y="971125"/>
              <a:ext cx="10450" cy="10450"/>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74" name="Google Shape;2874;p28"/>
            <p:cNvSpPr/>
            <p:nvPr/>
          </p:nvSpPr>
          <p:spPr>
            <a:xfrm>
              <a:off x="3678025" y="584675"/>
              <a:ext cx="11350" cy="10450"/>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75" name="Google Shape;2875;p28"/>
            <p:cNvSpPr/>
            <p:nvPr/>
          </p:nvSpPr>
          <p:spPr>
            <a:xfrm>
              <a:off x="3508725" y="484775"/>
              <a:ext cx="5225" cy="5225"/>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76" name="Google Shape;2876;p28"/>
            <p:cNvSpPr/>
            <p:nvPr/>
          </p:nvSpPr>
          <p:spPr>
            <a:xfrm>
              <a:off x="3587700" y="488250"/>
              <a:ext cx="7875" cy="8700"/>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77" name="Google Shape;2877;p28"/>
            <p:cNvSpPr/>
            <p:nvPr/>
          </p:nvSpPr>
          <p:spPr>
            <a:xfrm>
              <a:off x="2590675" y="721900"/>
              <a:ext cx="10450" cy="10450"/>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78" name="Google Shape;2878;p28"/>
            <p:cNvSpPr/>
            <p:nvPr/>
          </p:nvSpPr>
          <p:spPr>
            <a:xfrm>
              <a:off x="2643700" y="910325"/>
              <a:ext cx="7800" cy="7875"/>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79" name="Google Shape;2879;p28"/>
            <p:cNvSpPr/>
            <p:nvPr/>
          </p:nvSpPr>
          <p:spPr>
            <a:xfrm>
              <a:off x="2628050" y="473500"/>
              <a:ext cx="13025" cy="13925"/>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80" name="Google Shape;2880;p28"/>
            <p:cNvSpPr/>
            <p:nvPr/>
          </p:nvSpPr>
          <p:spPr>
            <a:xfrm>
              <a:off x="2711425" y="423125"/>
              <a:ext cx="11300" cy="10450"/>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81" name="Google Shape;2881;p28"/>
            <p:cNvSpPr/>
            <p:nvPr/>
          </p:nvSpPr>
          <p:spPr>
            <a:xfrm>
              <a:off x="2823450" y="422225"/>
              <a:ext cx="7875" cy="7875"/>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82" name="Google Shape;2882;p28"/>
            <p:cNvSpPr/>
            <p:nvPr/>
          </p:nvSpPr>
          <p:spPr>
            <a:xfrm>
              <a:off x="2628900" y="350175"/>
              <a:ext cx="24350" cy="23450"/>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83" name="Google Shape;2883;p28"/>
            <p:cNvSpPr/>
            <p:nvPr/>
          </p:nvSpPr>
          <p:spPr>
            <a:xfrm>
              <a:off x="2524675" y="617675"/>
              <a:ext cx="8700" cy="8725"/>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84" name="Google Shape;2884;p28"/>
            <p:cNvSpPr/>
            <p:nvPr/>
          </p:nvSpPr>
          <p:spPr>
            <a:xfrm>
              <a:off x="2675800" y="1010250"/>
              <a:ext cx="10450" cy="10425"/>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85" name="Google Shape;2885;p28"/>
            <p:cNvSpPr/>
            <p:nvPr/>
          </p:nvSpPr>
          <p:spPr>
            <a:xfrm>
              <a:off x="3659825" y="425700"/>
              <a:ext cx="15675" cy="1657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86" name="Google Shape;2886;p28"/>
            <p:cNvSpPr/>
            <p:nvPr/>
          </p:nvSpPr>
          <p:spPr>
            <a:xfrm>
              <a:off x="2648000" y="449175"/>
              <a:ext cx="31600" cy="26675"/>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87" name="Google Shape;2887;p28"/>
            <p:cNvSpPr/>
            <p:nvPr/>
          </p:nvSpPr>
          <p:spPr>
            <a:xfrm>
              <a:off x="3425350" y="388400"/>
              <a:ext cx="13000" cy="13025"/>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88" name="Google Shape;2888;p28"/>
            <p:cNvSpPr/>
            <p:nvPr/>
          </p:nvSpPr>
          <p:spPr>
            <a:xfrm>
              <a:off x="3446175" y="364000"/>
              <a:ext cx="30800" cy="26550"/>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89" name="Google Shape;2889;p28"/>
            <p:cNvSpPr/>
            <p:nvPr/>
          </p:nvSpPr>
          <p:spPr>
            <a:xfrm>
              <a:off x="3565125" y="564800"/>
              <a:ext cx="22600" cy="21175"/>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90" name="Google Shape;2890;p28"/>
            <p:cNvSpPr/>
            <p:nvPr/>
          </p:nvSpPr>
          <p:spPr>
            <a:xfrm>
              <a:off x="2581175" y="556825"/>
              <a:ext cx="23425" cy="20875"/>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91" name="Google Shape;2891;p28"/>
            <p:cNvSpPr/>
            <p:nvPr/>
          </p:nvSpPr>
          <p:spPr>
            <a:xfrm>
              <a:off x="2626325" y="995375"/>
              <a:ext cx="23450" cy="20950"/>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92" name="Google Shape;2892;p28"/>
            <p:cNvSpPr/>
            <p:nvPr/>
          </p:nvSpPr>
          <p:spPr>
            <a:xfrm>
              <a:off x="2681000" y="1163925"/>
              <a:ext cx="7875" cy="8700"/>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93" name="Google Shape;2893;p28"/>
            <p:cNvSpPr/>
            <p:nvPr/>
          </p:nvSpPr>
          <p:spPr>
            <a:xfrm>
              <a:off x="2713175" y="1264675"/>
              <a:ext cx="10450" cy="10450"/>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94" name="Google Shape;2894;p28"/>
            <p:cNvSpPr/>
            <p:nvPr/>
          </p:nvSpPr>
          <p:spPr>
            <a:xfrm>
              <a:off x="2663625" y="1249875"/>
              <a:ext cx="23525" cy="20875"/>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95" name="Google Shape;2895;p28"/>
            <p:cNvSpPr/>
            <p:nvPr/>
          </p:nvSpPr>
          <p:spPr>
            <a:xfrm>
              <a:off x="2814750" y="1231800"/>
              <a:ext cx="23500" cy="21175"/>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96" name="Google Shape;2896;p28"/>
            <p:cNvSpPr/>
            <p:nvPr/>
          </p:nvSpPr>
          <p:spPr>
            <a:xfrm>
              <a:off x="3113525" y="1375125"/>
              <a:ext cx="22600" cy="2155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97" name="Google Shape;2897;p28"/>
            <p:cNvSpPr/>
            <p:nvPr/>
          </p:nvSpPr>
          <p:spPr>
            <a:xfrm>
              <a:off x="3361900" y="880350"/>
              <a:ext cx="23500" cy="21325"/>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98" name="Google Shape;2898;p28"/>
            <p:cNvSpPr/>
            <p:nvPr/>
          </p:nvSpPr>
          <p:spPr>
            <a:xfrm>
              <a:off x="3550400" y="589850"/>
              <a:ext cx="13025" cy="11750"/>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99" name="Google Shape;2899;p28"/>
            <p:cNvSpPr/>
            <p:nvPr/>
          </p:nvSpPr>
          <p:spPr>
            <a:xfrm>
              <a:off x="2611525" y="679325"/>
              <a:ext cx="13100" cy="11750"/>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00" name="Google Shape;2900;p28"/>
            <p:cNvSpPr/>
            <p:nvPr/>
          </p:nvSpPr>
          <p:spPr>
            <a:xfrm>
              <a:off x="2570750" y="649975"/>
              <a:ext cx="13000" cy="1215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01" name="Google Shape;2901;p28"/>
            <p:cNvSpPr/>
            <p:nvPr/>
          </p:nvSpPr>
          <p:spPr>
            <a:xfrm>
              <a:off x="3485225" y="1249050"/>
              <a:ext cx="10450" cy="10425"/>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02" name="Google Shape;2902;p28"/>
            <p:cNvSpPr/>
            <p:nvPr/>
          </p:nvSpPr>
          <p:spPr>
            <a:xfrm>
              <a:off x="3353225" y="1236050"/>
              <a:ext cx="10450" cy="10450"/>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03" name="Google Shape;2903;p28"/>
            <p:cNvSpPr/>
            <p:nvPr/>
          </p:nvSpPr>
          <p:spPr>
            <a:xfrm>
              <a:off x="2971075" y="1280300"/>
              <a:ext cx="10450" cy="10450"/>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04" name="Google Shape;2904;p28"/>
            <p:cNvSpPr/>
            <p:nvPr/>
          </p:nvSpPr>
          <p:spPr>
            <a:xfrm>
              <a:off x="3506975" y="1206650"/>
              <a:ext cx="12175" cy="12200"/>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05" name="Google Shape;2905;p28"/>
            <p:cNvSpPr/>
            <p:nvPr/>
          </p:nvSpPr>
          <p:spPr>
            <a:xfrm>
              <a:off x="3465300" y="1177425"/>
              <a:ext cx="13000" cy="12125"/>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06" name="Google Shape;2906;p28"/>
            <p:cNvSpPr/>
            <p:nvPr/>
          </p:nvSpPr>
          <p:spPr>
            <a:xfrm>
              <a:off x="3586875" y="511650"/>
              <a:ext cx="13025" cy="11775"/>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07" name="Google Shape;2907;p28"/>
            <p:cNvSpPr/>
            <p:nvPr/>
          </p:nvSpPr>
          <p:spPr>
            <a:xfrm>
              <a:off x="2814750" y="337125"/>
              <a:ext cx="8725" cy="8700"/>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08" name="Google Shape;2908;p28"/>
            <p:cNvSpPr/>
            <p:nvPr/>
          </p:nvSpPr>
          <p:spPr>
            <a:xfrm>
              <a:off x="2886875" y="274600"/>
              <a:ext cx="16500" cy="1655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09" name="Google Shape;2909;p28"/>
            <p:cNvSpPr/>
            <p:nvPr/>
          </p:nvSpPr>
          <p:spPr>
            <a:xfrm>
              <a:off x="2814750" y="360550"/>
              <a:ext cx="13100" cy="11775"/>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10" name="Google Shape;2910;p28"/>
            <p:cNvSpPr/>
            <p:nvPr/>
          </p:nvSpPr>
          <p:spPr>
            <a:xfrm>
              <a:off x="3173475" y="406600"/>
              <a:ext cx="5225" cy="5225"/>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11" name="Google Shape;2911;p28"/>
            <p:cNvSpPr/>
            <p:nvPr/>
          </p:nvSpPr>
          <p:spPr>
            <a:xfrm>
              <a:off x="3332375" y="290225"/>
              <a:ext cx="5225" cy="5225"/>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12" name="Google Shape;2912;p28"/>
            <p:cNvSpPr/>
            <p:nvPr/>
          </p:nvSpPr>
          <p:spPr>
            <a:xfrm>
              <a:off x="3252475" y="410075"/>
              <a:ext cx="7875" cy="8700"/>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13" name="Google Shape;2913;p28"/>
            <p:cNvSpPr/>
            <p:nvPr/>
          </p:nvSpPr>
          <p:spPr>
            <a:xfrm>
              <a:off x="3174300" y="291125"/>
              <a:ext cx="8725" cy="7800"/>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14" name="Google Shape;2914;p28"/>
            <p:cNvSpPr/>
            <p:nvPr/>
          </p:nvSpPr>
          <p:spPr>
            <a:xfrm>
              <a:off x="3251650" y="433500"/>
              <a:ext cx="13000" cy="11775"/>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15" name="Google Shape;2915;p28"/>
            <p:cNvSpPr/>
            <p:nvPr/>
          </p:nvSpPr>
          <p:spPr>
            <a:xfrm>
              <a:off x="3001525" y="238075"/>
              <a:ext cx="13000" cy="11775"/>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16" name="Google Shape;2916;p28"/>
            <p:cNvSpPr/>
            <p:nvPr/>
          </p:nvSpPr>
          <p:spPr>
            <a:xfrm>
              <a:off x="3329800" y="871425"/>
              <a:ext cx="13025" cy="11975"/>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17" name="Google Shape;2917;p28"/>
            <p:cNvSpPr/>
            <p:nvPr/>
          </p:nvSpPr>
          <p:spPr>
            <a:xfrm>
              <a:off x="3656350" y="710775"/>
              <a:ext cx="13025" cy="1215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18" name="Google Shape;2918;p28"/>
            <p:cNvSpPr/>
            <p:nvPr/>
          </p:nvSpPr>
          <p:spPr>
            <a:xfrm>
              <a:off x="3354950" y="914000"/>
              <a:ext cx="12200" cy="1215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19" name="Google Shape;2919;p28"/>
            <p:cNvSpPr/>
            <p:nvPr/>
          </p:nvSpPr>
          <p:spPr>
            <a:xfrm>
              <a:off x="3649400" y="838225"/>
              <a:ext cx="13025" cy="11775"/>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37382998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7625" y="722633"/>
            <a:ext cx="10246588" cy="369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500"/>
              <a:buFont typeface="Montserrat Black"/>
              <a:buNone/>
              <a:defRPr sz="2500">
                <a:solidFill>
                  <a:schemeClr val="dk1"/>
                </a:solidFill>
                <a:latin typeface="Montserrat Black"/>
                <a:ea typeface="Montserrat Black"/>
                <a:cs typeface="Montserrat Black"/>
                <a:sym typeface="Montserrat Black"/>
              </a:defRPr>
            </a:lvl1pPr>
            <a:lvl2pPr lvl="1" algn="ctr">
              <a:spcBef>
                <a:spcPts val="0"/>
              </a:spcBef>
              <a:spcAft>
                <a:spcPts val="0"/>
              </a:spcAft>
              <a:buClr>
                <a:schemeClr val="dk1"/>
              </a:buClr>
              <a:buSzPts val="3500"/>
              <a:buNone/>
              <a:defRPr sz="3500">
                <a:solidFill>
                  <a:schemeClr val="dk1"/>
                </a:solidFill>
              </a:defRPr>
            </a:lvl2pPr>
            <a:lvl3pPr lvl="2" algn="ctr">
              <a:spcBef>
                <a:spcPts val="0"/>
              </a:spcBef>
              <a:spcAft>
                <a:spcPts val="0"/>
              </a:spcAft>
              <a:buClr>
                <a:schemeClr val="dk1"/>
              </a:buClr>
              <a:buSzPts val="3500"/>
              <a:buNone/>
              <a:defRPr sz="3500">
                <a:solidFill>
                  <a:schemeClr val="dk1"/>
                </a:solidFill>
              </a:defRPr>
            </a:lvl3pPr>
            <a:lvl4pPr lvl="3" algn="ctr">
              <a:spcBef>
                <a:spcPts val="0"/>
              </a:spcBef>
              <a:spcAft>
                <a:spcPts val="0"/>
              </a:spcAft>
              <a:buClr>
                <a:schemeClr val="dk1"/>
              </a:buClr>
              <a:buSzPts val="3500"/>
              <a:buNone/>
              <a:defRPr sz="3500">
                <a:solidFill>
                  <a:schemeClr val="dk1"/>
                </a:solidFill>
              </a:defRPr>
            </a:lvl4pPr>
            <a:lvl5pPr lvl="4" algn="ctr">
              <a:spcBef>
                <a:spcPts val="0"/>
              </a:spcBef>
              <a:spcAft>
                <a:spcPts val="0"/>
              </a:spcAft>
              <a:buClr>
                <a:schemeClr val="dk1"/>
              </a:buClr>
              <a:buSzPts val="3500"/>
              <a:buNone/>
              <a:defRPr sz="3500">
                <a:solidFill>
                  <a:schemeClr val="dk1"/>
                </a:solidFill>
              </a:defRPr>
            </a:lvl5pPr>
            <a:lvl6pPr lvl="5" algn="ctr">
              <a:spcBef>
                <a:spcPts val="0"/>
              </a:spcBef>
              <a:spcAft>
                <a:spcPts val="0"/>
              </a:spcAft>
              <a:buClr>
                <a:schemeClr val="dk1"/>
              </a:buClr>
              <a:buSzPts val="3500"/>
              <a:buNone/>
              <a:defRPr sz="3500">
                <a:solidFill>
                  <a:schemeClr val="dk1"/>
                </a:solidFill>
              </a:defRPr>
            </a:lvl6pPr>
            <a:lvl7pPr lvl="6" algn="ctr">
              <a:spcBef>
                <a:spcPts val="0"/>
              </a:spcBef>
              <a:spcAft>
                <a:spcPts val="0"/>
              </a:spcAft>
              <a:buClr>
                <a:schemeClr val="dk1"/>
              </a:buClr>
              <a:buSzPts val="3500"/>
              <a:buNone/>
              <a:defRPr sz="3500">
                <a:solidFill>
                  <a:schemeClr val="dk1"/>
                </a:solidFill>
              </a:defRPr>
            </a:lvl7pPr>
            <a:lvl8pPr lvl="7" algn="ctr">
              <a:spcBef>
                <a:spcPts val="0"/>
              </a:spcBef>
              <a:spcAft>
                <a:spcPts val="0"/>
              </a:spcAft>
              <a:buClr>
                <a:schemeClr val="dk1"/>
              </a:buClr>
              <a:buSzPts val="3500"/>
              <a:buNone/>
              <a:defRPr sz="3500">
                <a:solidFill>
                  <a:schemeClr val="dk1"/>
                </a:solidFill>
              </a:defRPr>
            </a:lvl8pPr>
            <a:lvl9pPr lvl="8" algn="ctr">
              <a:spcBef>
                <a:spcPts val="0"/>
              </a:spcBef>
              <a:spcAft>
                <a:spcPts val="0"/>
              </a:spcAft>
              <a:buClr>
                <a:schemeClr val="dk1"/>
              </a:buClr>
              <a:buSzPts val="3500"/>
              <a:buNone/>
              <a:defRPr sz="3500">
                <a:solidFill>
                  <a:schemeClr val="dk1"/>
                </a:solidFill>
              </a:defRPr>
            </a:lvl9pPr>
          </a:lstStyle>
          <a:p>
            <a:endParaRPr/>
          </a:p>
        </p:txBody>
      </p:sp>
      <p:sp>
        <p:nvSpPr>
          <p:cNvPr id="7" name="Google Shape;7;p1"/>
          <p:cNvSpPr txBox="1">
            <a:spLocks noGrp="1"/>
          </p:cNvSpPr>
          <p:nvPr>
            <p:ph type="body" idx="1"/>
          </p:nvPr>
        </p:nvSpPr>
        <p:spPr>
          <a:xfrm>
            <a:off x="957625" y="2241633"/>
            <a:ext cx="10246588" cy="3850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Manjari"/>
              <a:buChar char="●"/>
              <a:defRPr>
                <a:solidFill>
                  <a:schemeClr val="dk1"/>
                </a:solidFill>
                <a:latin typeface="Manjari"/>
                <a:ea typeface="Manjari"/>
                <a:cs typeface="Manjari"/>
                <a:sym typeface="Manjari"/>
              </a:defRPr>
            </a:lvl1pPr>
            <a:lvl2pPr marL="914400" lvl="1" indent="-317500">
              <a:lnSpc>
                <a:spcPct val="100000"/>
              </a:lnSpc>
              <a:spcBef>
                <a:spcPts val="0"/>
              </a:spcBef>
              <a:spcAft>
                <a:spcPts val="0"/>
              </a:spcAft>
              <a:buClr>
                <a:schemeClr val="dk1"/>
              </a:buClr>
              <a:buSzPts val="1400"/>
              <a:buFont typeface="Manjari"/>
              <a:buChar char="○"/>
              <a:defRPr>
                <a:solidFill>
                  <a:schemeClr val="dk1"/>
                </a:solidFill>
                <a:latin typeface="Manjari"/>
                <a:ea typeface="Manjari"/>
                <a:cs typeface="Manjari"/>
                <a:sym typeface="Manjari"/>
              </a:defRPr>
            </a:lvl2pPr>
            <a:lvl3pPr marL="1371600" lvl="2" indent="-317500">
              <a:lnSpc>
                <a:spcPct val="100000"/>
              </a:lnSpc>
              <a:spcBef>
                <a:spcPts val="0"/>
              </a:spcBef>
              <a:spcAft>
                <a:spcPts val="0"/>
              </a:spcAft>
              <a:buClr>
                <a:schemeClr val="dk1"/>
              </a:buClr>
              <a:buSzPts val="1400"/>
              <a:buFont typeface="Manjari"/>
              <a:buChar char="■"/>
              <a:defRPr>
                <a:solidFill>
                  <a:schemeClr val="dk1"/>
                </a:solidFill>
                <a:latin typeface="Manjari"/>
                <a:ea typeface="Manjari"/>
                <a:cs typeface="Manjari"/>
                <a:sym typeface="Manjari"/>
              </a:defRPr>
            </a:lvl3pPr>
            <a:lvl4pPr marL="1828800" lvl="3" indent="-317500">
              <a:lnSpc>
                <a:spcPct val="100000"/>
              </a:lnSpc>
              <a:spcBef>
                <a:spcPts val="0"/>
              </a:spcBef>
              <a:spcAft>
                <a:spcPts val="0"/>
              </a:spcAft>
              <a:buClr>
                <a:schemeClr val="dk1"/>
              </a:buClr>
              <a:buSzPts val="1400"/>
              <a:buFont typeface="Manjari"/>
              <a:buChar char="●"/>
              <a:defRPr>
                <a:solidFill>
                  <a:schemeClr val="dk1"/>
                </a:solidFill>
                <a:latin typeface="Manjari"/>
                <a:ea typeface="Manjari"/>
                <a:cs typeface="Manjari"/>
                <a:sym typeface="Manjari"/>
              </a:defRPr>
            </a:lvl4pPr>
            <a:lvl5pPr marL="2286000" lvl="4" indent="-317500">
              <a:lnSpc>
                <a:spcPct val="100000"/>
              </a:lnSpc>
              <a:spcBef>
                <a:spcPts val="0"/>
              </a:spcBef>
              <a:spcAft>
                <a:spcPts val="0"/>
              </a:spcAft>
              <a:buClr>
                <a:schemeClr val="dk1"/>
              </a:buClr>
              <a:buSzPts val="1400"/>
              <a:buFont typeface="Manjari"/>
              <a:buChar char="○"/>
              <a:defRPr>
                <a:solidFill>
                  <a:schemeClr val="dk1"/>
                </a:solidFill>
                <a:latin typeface="Manjari"/>
                <a:ea typeface="Manjari"/>
                <a:cs typeface="Manjari"/>
                <a:sym typeface="Manjari"/>
              </a:defRPr>
            </a:lvl5pPr>
            <a:lvl6pPr marL="2743200" lvl="5" indent="-317500">
              <a:lnSpc>
                <a:spcPct val="100000"/>
              </a:lnSpc>
              <a:spcBef>
                <a:spcPts val="0"/>
              </a:spcBef>
              <a:spcAft>
                <a:spcPts val="0"/>
              </a:spcAft>
              <a:buClr>
                <a:schemeClr val="dk1"/>
              </a:buClr>
              <a:buSzPts val="1400"/>
              <a:buFont typeface="Manjari"/>
              <a:buChar char="■"/>
              <a:defRPr>
                <a:solidFill>
                  <a:schemeClr val="dk1"/>
                </a:solidFill>
                <a:latin typeface="Manjari"/>
                <a:ea typeface="Manjari"/>
                <a:cs typeface="Manjari"/>
                <a:sym typeface="Manjari"/>
              </a:defRPr>
            </a:lvl6pPr>
            <a:lvl7pPr marL="3200400" lvl="6" indent="-317500">
              <a:lnSpc>
                <a:spcPct val="100000"/>
              </a:lnSpc>
              <a:spcBef>
                <a:spcPts val="0"/>
              </a:spcBef>
              <a:spcAft>
                <a:spcPts val="0"/>
              </a:spcAft>
              <a:buClr>
                <a:schemeClr val="dk1"/>
              </a:buClr>
              <a:buSzPts val="1400"/>
              <a:buFont typeface="Manjari"/>
              <a:buChar char="●"/>
              <a:defRPr>
                <a:solidFill>
                  <a:schemeClr val="dk1"/>
                </a:solidFill>
                <a:latin typeface="Manjari"/>
                <a:ea typeface="Manjari"/>
                <a:cs typeface="Manjari"/>
                <a:sym typeface="Manjari"/>
              </a:defRPr>
            </a:lvl7pPr>
            <a:lvl8pPr marL="3657600" lvl="7" indent="-317500">
              <a:lnSpc>
                <a:spcPct val="100000"/>
              </a:lnSpc>
              <a:spcBef>
                <a:spcPts val="0"/>
              </a:spcBef>
              <a:spcAft>
                <a:spcPts val="0"/>
              </a:spcAft>
              <a:buClr>
                <a:schemeClr val="dk1"/>
              </a:buClr>
              <a:buSzPts val="1400"/>
              <a:buFont typeface="Manjari"/>
              <a:buChar char="○"/>
              <a:defRPr>
                <a:solidFill>
                  <a:schemeClr val="dk1"/>
                </a:solidFill>
                <a:latin typeface="Manjari"/>
                <a:ea typeface="Manjari"/>
                <a:cs typeface="Manjari"/>
                <a:sym typeface="Manjari"/>
              </a:defRPr>
            </a:lvl8pPr>
            <a:lvl9pPr marL="4114800" lvl="8" indent="-317500">
              <a:lnSpc>
                <a:spcPct val="100000"/>
              </a:lnSpc>
              <a:spcBef>
                <a:spcPts val="0"/>
              </a:spcBef>
              <a:spcAft>
                <a:spcPts val="0"/>
              </a:spcAft>
              <a:buClr>
                <a:schemeClr val="dk1"/>
              </a:buClr>
              <a:buSzPts val="1400"/>
              <a:buFont typeface="Manjari"/>
              <a:buChar char="■"/>
              <a:defRPr>
                <a:solidFill>
                  <a:schemeClr val="dk1"/>
                </a:solidFill>
                <a:latin typeface="Manjari"/>
                <a:ea typeface="Manjari"/>
                <a:cs typeface="Manjari"/>
                <a:sym typeface="Manjari"/>
              </a:defRPr>
            </a:lvl9pPr>
          </a:lstStyle>
          <a:p>
            <a:endParaRPr/>
          </a:p>
        </p:txBody>
      </p:sp>
      <p:sp>
        <p:nvSpPr>
          <p:cNvPr id="2" name="TextBox 1">
            <a:extLst>
              <a:ext uri="{FF2B5EF4-FFF2-40B4-BE49-F238E27FC236}">
                <a16:creationId xmlns:a16="http://schemas.microsoft.com/office/drawing/2014/main" id="{E9FC572B-D690-4E8A-39F5-FDF02D44C02C}"/>
              </a:ext>
            </a:extLst>
          </p:cNvPr>
          <p:cNvSpPr txBox="1"/>
          <p:nvPr userDrawn="1"/>
        </p:nvSpPr>
        <p:spPr>
          <a:xfrm rot="16200000">
            <a:off x="-5448301" y="3172150"/>
            <a:ext cx="4991100" cy="461665"/>
          </a:xfrm>
          <a:prstGeom prst="rect">
            <a:avLst/>
          </a:prstGeom>
          <a:noFill/>
        </p:spPr>
        <p:txBody>
          <a:bodyPr wrap="square" rtlCol="0">
            <a:spAutoFit/>
          </a:bodyPr>
          <a:lstStyle/>
          <a:p>
            <a:pPr algn="ctr"/>
            <a:r>
              <a:rPr lang="en-US" sz="2400">
                <a:latin typeface=".TMC-Ong Do" pitchFamily="2" charset="0"/>
              </a:rPr>
              <a:t>Kho ppt Phan Linh_0916.604.268</a:t>
            </a:r>
          </a:p>
        </p:txBody>
      </p:sp>
      <p:sp>
        <p:nvSpPr>
          <p:cNvPr id="3" name="TextBox 2">
            <a:extLst>
              <a:ext uri="{FF2B5EF4-FFF2-40B4-BE49-F238E27FC236}">
                <a16:creationId xmlns:a16="http://schemas.microsoft.com/office/drawing/2014/main" id="{3A5910DF-B713-40C9-C824-DBE5DB9BE435}"/>
              </a:ext>
            </a:extLst>
          </p:cNvPr>
          <p:cNvSpPr txBox="1"/>
          <p:nvPr userDrawn="1"/>
        </p:nvSpPr>
        <p:spPr>
          <a:xfrm rot="16200000">
            <a:off x="13016857" y="3172149"/>
            <a:ext cx="4991100" cy="461665"/>
          </a:xfrm>
          <a:prstGeom prst="rect">
            <a:avLst/>
          </a:prstGeom>
          <a:noFill/>
        </p:spPr>
        <p:txBody>
          <a:bodyPr wrap="square" rtlCol="0">
            <a:spAutoFit/>
          </a:bodyPr>
          <a:lstStyle/>
          <a:p>
            <a:pPr algn="ctr"/>
            <a:r>
              <a:rPr lang="en-US" sz="2400">
                <a:latin typeface=".TMC-Ong Do" pitchFamily="2" charset="0"/>
              </a:rPr>
              <a:t>Kho ppt Phan Linh_0916.604.268</a:t>
            </a:r>
          </a:p>
        </p:txBody>
      </p:sp>
    </p:spTree>
    <p:extLst>
      <p:ext uri="{BB962C8B-B14F-4D97-AF65-F5344CB8AC3E}">
        <p14:creationId xmlns:p14="http://schemas.microsoft.com/office/powerpoint/2010/main" val="744558323"/>
      </p:ext>
    </p:extLst>
  </p:cSld>
  <p:clrMap bg1="lt1" tx1="dk1" bg2="dk2" tx2="lt2" accent1="accent1" accent2="accent2" accent3="accent3" accent4="accent4" accent5="accent5" accent6="accent6" hlink="hlink" folHlink="folHlink"/>
  <p:sldLayoutIdLst>
    <p:sldLayoutId id="2147483752" r:id="rId1"/>
    <p:sldLayoutId id="2147483753"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4.xml"/><Relationship Id="rId1" Type="http://schemas.openxmlformats.org/officeDocument/2006/relationships/tags" Target="../tags/tag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7.png"/><Relationship Id="rId5" Type="http://schemas.openxmlformats.org/officeDocument/2006/relationships/audio" Target="../media/audio2.wav"/><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4" Type="http://schemas.openxmlformats.org/officeDocument/2006/relationships/image" Target="../media/image8.gi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8.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9.gif"/><Relationship Id="rId5" Type="http://schemas.openxmlformats.org/officeDocument/2006/relationships/audio" Target="../media/audio1.wav"/><Relationship Id="rId4" Type="http://schemas.openxmlformats.org/officeDocument/2006/relationships/audio" Target="../media/audio2.wav"/></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10.gif"/><Relationship Id="rId5" Type="http://schemas.openxmlformats.org/officeDocument/2006/relationships/audio" Target="../media/audio1.wav"/><Relationship Id="rId4" Type="http://schemas.openxmlformats.org/officeDocument/2006/relationships/audio" Target="../media/audio2.wav"/></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image" Target="../media/image11.gif"/><Relationship Id="rId5" Type="http://schemas.openxmlformats.org/officeDocument/2006/relationships/audio" Target="../media/audio1.wav"/><Relationship Id="rId4" Type="http://schemas.openxmlformats.org/officeDocument/2006/relationships/audio" Target="../media/audio2.wav"/></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12.gif"/><Relationship Id="rId5" Type="http://schemas.openxmlformats.org/officeDocument/2006/relationships/audio" Target="../media/audio1.wav"/><Relationship Id="rId4" Type="http://schemas.openxmlformats.org/officeDocument/2006/relationships/audio" Target="../media/audio2.wav"/></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image" Target="../media/image13.gif"/><Relationship Id="rId5" Type="http://schemas.openxmlformats.org/officeDocument/2006/relationships/audio" Target="../media/audio1.wav"/><Relationship Id="rId4" Type="http://schemas.openxmlformats.org/officeDocument/2006/relationships/audio" Target="../media/audio2.wav"/></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14.gif"/><Relationship Id="rId5" Type="http://schemas.openxmlformats.org/officeDocument/2006/relationships/audio" Target="../media/audio1.wav"/><Relationship Id="rId4" Type="http://schemas.openxmlformats.org/officeDocument/2006/relationships/audio" Target="../media/audio2.wav"/></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6" Type="http://schemas.openxmlformats.org/officeDocument/2006/relationships/image" Target="../media/image15.gif"/><Relationship Id="rId5" Type="http://schemas.openxmlformats.org/officeDocument/2006/relationships/audio" Target="../media/audio1.wav"/><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21.xml"/><Relationship Id="rId7" Type="http://schemas.openxmlformats.org/officeDocument/2006/relationships/image" Target="../media/image16.png"/><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1.wav"/><Relationship Id="rId9" Type="http://schemas.openxmlformats.org/officeDocument/2006/relationships/image" Target="../media/image18.gif"/></Relationships>
</file>

<file path=ppt/slides/_rels/slide2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22.xml"/><Relationship Id="rId7" Type="http://schemas.openxmlformats.org/officeDocument/2006/relationships/image" Target="../media/image16.png"/><Relationship Id="rId2" Type="http://schemas.openxmlformats.org/officeDocument/2006/relationships/slideLayout" Target="../slideLayouts/slideLayout4.xml"/><Relationship Id="rId1" Type="http://schemas.openxmlformats.org/officeDocument/2006/relationships/tags" Target="../tags/tag23.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1.wav"/><Relationship Id="rId9" Type="http://schemas.openxmlformats.org/officeDocument/2006/relationships/image" Target="../media/image19.gif"/></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23.xml"/><Relationship Id="rId7" Type="http://schemas.openxmlformats.org/officeDocument/2006/relationships/image" Target="../media/image16.png"/><Relationship Id="rId2" Type="http://schemas.openxmlformats.org/officeDocument/2006/relationships/slideLayout" Target="../slideLayouts/slideLayout4.xml"/><Relationship Id="rId1" Type="http://schemas.openxmlformats.org/officeDocument/2006/relationships/tags" Target="../tags/tag24.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1.wav"/><Relationship Id="rId9" Type="http://schemas.openxmlformats.org/officeDocument/2006/relationships/image" Target="../media/image20.gif"/></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4" Type="http://schemas.openxmlformats.org/officeDocument/2006/relationships/image" Target="../media/image21.gif"/></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6.xml"/><Relationship Id="rId4" Type="http://schemas.openxmlformats.org/officeDocument/2006/relationships/audio" Target="../media/audio2.wav"/></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tags" Target="../tags/tag27.xml"/><Relationship Id="rId4" Type="http://schemas.openxmlformats.org/officeDocument/2006/relationships/audio" Target="../media/audio2.wav"/></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4" Type="http://schemas.openxmlformats.org/officeDocument/2006/relationships/image" Target="../media/image21.gif"/></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8.xml"/><Relationship Id="rId1" Type="http://schemas.openxmlformats.org/officeDocument/2006/relationships/tags" Target="../tags/tag2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5.gi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5.gi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5.gi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xml"/><Relationship Id="rId1" Type="http://schemas.openxmlformats.org/officeDocument/2006/relationships/tags" Target="../tags/tag8.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7.png"/><Relationship Id="rId5" Type="http://schemas.openxmlformats.org/officeDocument/2006/relationships/audio" Target="../media/audio2.wav"/><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image" Target="../media/image7.png"/><Relationship Id="rId5" Type="http://schemas.openxmlformats.org/officeDocument/2006/relationships/audio" Target="../media/audio2.wav"/><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9" name="Google Shape;919;p28"/>
          <p:cNvSpPr txBox="1">
            <a:spLocks noGrp="1"/>
          </p:cNvSpPr>
          <p:nvPr>
            <p:ph type="ctrTitle" idx="4294967295"/>
          </p:nvPr>
        </p:nvSpPr>
        <p:spPr>
          <a:xfrm>
            <a:off x="4755068" y="1256950"/>
            <a:ext cx="6496050" cy="2551113"/>
          </a:xfrm>
          <a:prstGeom prst="rect">
            <a:avLst/>
          </a:prstGeom>
        </p:spPr>
        <p:txBody>
          <a:bodyPr spcFirstLastPara="1" wrap="square" lIns="121598" tIns="121598" rIns="121598" bIns="121598" anchor="ctr" anchorCtr="0">
            <a:noAutofit/>
          </a:bodyPr>
          <a:lstStyle/>
          <a:p>
            <a:r>
              <a:rPr lang="en" sz="11500" b="1">
                <a:solidFill>
                  <a:srgbClr val="000000"/>
                </a:solidFill>
                <a:latin typeface="+mj-lt"/>
              </a:rPr>
              <a:t>TOÁN 4</a:t>
            </a:r>
            <a:endParaRPr sz="8000" b="1">
              <a:solidFill>
                <a:srgbClr val="000000"/>
              </a:solidFill>
              <a:latin typeface="+mj-lt"/>
            </a:endParaRPr>
          </a:p>
        </p:txBody>
      </p:sp>
      <p:sp>
        <p:nvSpPr>
          <p:cNvPr id="923" name="Google Shape;923;p28"/>
          <p:cNvSpPr/>
          <p:nvPr/>
        </p:nvSpPr>
        <p:spPr>
          <a:xfrm>
            <a:off x="7041896" y="5530485"/>
            <a:ext cx="2389370" cy="38671"/>
          </a:xfrm>
          <a:custGeom>
            <a:avLst/>
            <a:gdLst/>
            <a:ahLst/>
            <a:cxnLst/>
            <a:rect l="l" t="t" r="r" b="b"/>
            <a:pathLst>
              <a:path w="42842" h="592" fill="none" extrusionOk="0">
                <a:moveTo>
                  <a:pt x="1" y="1"/>
                </a:moveTo>
                <a:cubicBezTo>
                  <a:pt x="1346" y="1"/>
                  <a:pt x="1346" y="591"/>
                  <a:pt x="2679" y="591"/>
                </a:cubicBezTo>
                <a:cubicBezTo>
                  <a:pt x="4013" y="591"/>
                  <a:pt x="4013" y="1"/>
                  <a:pt x="5357" y="1"/>
                </a:cubicBezTo>
                <a:cubicBezTo>
                  <a:pt x="6691" y="1"/>
                  <a:pt x="6691" y="591"/>
                  <a:pt x="8036" y="591"/>
                </a:cubicBezTo>
                <a:cubicBezTo>
                  <a:pt x="9369" y="591"/>
                  <a:pt x="9369" y="1"/>
                  <a:pt x="10713" y="1"/>
                </a:cubicBezTo>
                <a:cubicBezTo>
                  <a:pt x="12047" y="1"/>
                  <a:pt x="12047" y="591"/>
                  <a:pt x="13392" y="591"/>
                </a:cubicBezTo>
                <a:cubicBezTo>
                  <a:pt x="14726" y="591"/>
                  <a:pt x="14726" y="1"/>
                  <a:pt x="16070" y="1"/>
                </a:cubicBezTo>
                <a:cubicBezTo>
                  <a:pt x="17403" y="1"/>
                  <a:pt x="17403" y="591"/>
                  <a:pt x="18737" y="591"/>
                </a:cubicBezTo>
                <a:cubicBezTo>
                  <a:pt x="20082" y="591"/>
                  <a:pt x="20082" y="1"/>
                  <a:pt x="21416" y="1"/>
                </a:cubicBezTo>
                <a:cubicBezTo>
                  <a:pt x="22760" y="1"/>
                  <a:pt x="22760" y="591"/>
                  <a:pt x="24093" y="591"/>
                </a:cubicBezTo>
                <a:cubicBezTo>
                  <a:pt x="25438" y="591"/>
                  <a:pt x="25438" y="1"/>
                  <a:pt x="26772" y="1"/>
                </a:cubicBezTo>
                <a:cubicBezTo>
                  <a:pt x="28116" y="1"/>
                  <a:pt x="28116" y="591"/>
                  <a:pt x="29450" y="591"/>
                </a:cubicBezTo>
                <a:cubicBezTo>
                  <a:pt x="30795" y="591"/>
                  <a:pt x="30795" y="1"/>
                  <a:pt x="32128" y="1"/>
                </a:cubicBezTo>
                <a:cubicBezTo>
                  <a:pt x="33462" y="1"/>
                  <a:pt x="33462" y="591"/>
                  <a:pt x="34806" y="591"/>
                </a:cubicBezTo>
                <a:cubicBezTo>
                  <a:pt x="36140" y="591"/>
                  <a:pt x="36140" y="1"/>
                  <a:pt x="37485" y="1"/>
                </a:cubicBezTo>
                <a:cubicBezTo>
                  <a:pt x="38818" y="1"/>
                  <a:pt x="38818" y="591"/>
                  <a:pt x="40163" y="591"/>
                </a:cubicBezTo>
                <a:cubicBezTo>
                  <a:pt x="41496" y="591"/>
                  <a:pt x="41496" y="1"/>
                  <a:pt x="42841" y="1"/>
                </a:cubicBezTo>
              </a:path>
            </a:pathLst>
          </a:custGeom>
          <a:solidFill>
            <a:schemeClr val="dk2"/>
          </a:solidFill>
          <a:ln w="19050" cap="rnd" cmpd="sng">
            <a:solidFill>
              <a:schemeClr val="dk1"/>
            </a:solidFill>
            <a:prstDash val="solid"/>
            <a:miter lim="874"/>
            <a:headEnd type="none" w="sm" len="sm"/>
            <a:tailEnd type="none" w="sm" len="sm"/>
          </a:ln>
        </p:spPr>
        <p:txBody>
          <a:bodyPr spcFirstLastPara="1" wrap="square" lIns="121598" tIns="121598" rIns="121598" bIns="121598" anchor="ctr" anchorCtr="0">
            <a:noAutofit/>
          </a:bodyPr>
          <a:lstStyle/>
          <a:p>
            <a:endParaRPr sz="2479"/>
          </a:p>
        </p:txBody>
      </p:sp>
      <p:grpSp>
        <p:nvGrpSpPr>
          <p:cNvPr id="924" name="Google Shape;924;p28"/>
          <p:cNvGrpSpPr/>
          <p:nvPr/>
        </p:nvGrpSpPr>
        <p:grpSpPr>
          <a:xfrm>
            <a:off x="684025" y="1157817"/>
            <a:ext cx="1118275" cy="1075462"/>
            <a:chOff x="514291" y="864138"/>
            <a:chExt cx="840786" cy="808597"/>
          </a:xfrm>
        </p:grpSpPr>
        <p:grpSp>
          <p:nvGrpSpPr>
            <p:cNvPr id="925" name="Google Shape;925;p28"/>
            <p:cNvGrpSpPr/>
            <p:nvPr/>
          </p:nvGrpSpPr>
          <p:grpSpPr>
            <a:xfrm>
              <a:off x="1100437" y="938672"/>
              <a:ext cx="254640" cy="256879"/>
              <a:chOff x="5050500" y="-177700"/>
              <a:chExt cx="517350" cy="521900"/>
            </a:xfrm>
          </p:grpSpPr>
          <p:sp>
            <p:nvSpPr>
              <p:cNvPr id="926" name="Google Shape;926;p28"/>
              <p:cNvSpPr/>
              <p:nvPr/>
            </p:nvSpPr>
            <p:spPr>
              <a:xfrm>
                <a:off x="5050500" y="-177700"/>
                <a:ext cx="517350" cy="521900"/>
              </a:xfrm>
              <a:custGeom>
                <a:avLst/>
                <a:gdLst/>
                <a:ahLst/>
                <a:cxnLst/>
                <a:rect l="l" t="t" r="r" b="b"/>
                <a:pathLst>
                  <a:path w="20694" h="20876" extrusionOk="0">
                    <a:moveTo>
                      <a:pt x="8920" y="0"/>
                    </a:moveTo>
                    <a:cubicBezTo>
                      <a:pt x="8741" y="0"/>
                      <a:pt x="8564" y="80"/>
                      <a:pt x="8439" y="226"/>
                    </a:cubicBezTo>
                    <a:cubicBezTo>
                      <a:pt x="8429" y="237"/>
                      <a:pt x="8352" y="324"/>
                      <a:pt x="8243" y="466"/>
                    </a:cubicBezTo>
                    <a:cubicBezTo>
                      <a:pt x="8101" y="652"/>
                      <a:pt x="7948" y="893"/>
                      <a:pt x="7805" y="1133"/>
                    </a:cubicBezTo>
                    <a:lnTo>
                      <a:pt x="7795" y="1144"/>
                    </a:lnTo>
                    <a:cubicBezTo>
                      <a:pt x="7598" y="1494"/>
                      <a:pt x="7455" y="1800"/>
                      <a:pt x="7336" y="2117"/>
                    </a:cubicBezTo>
                    <a:cubicBezTo>
                      <a:pt x="7193" y="2489"/>
                      <a:pt x="7095" y="2893"/>
                      <a:pt x="7030" y="3286"/>
                    </a:cubicBezTo>
                    <a:lnTo>
                      <a:pt x="7030" y="3298"/>
                    </a:lnTo>
                    <a:cubicBezTo>
                      <a:pt x="6986" y="3560"/>
                      <a:pt x="6964" y="3823"/>
                      <a:pt x="6964" y="4073"/>
                    </a:cubicBezTo>
                    <a:cubicBezTo>
                      <a:pt x="6909" y="4041"/>
                      <a:pt x="6865" y="4019"/>
                      <a:pt x="6811" y="3997"/>
                    </a:cubicBezTo>
                    <a:cubicBezTo>
                      <a:pt x="6625" y="3899"/>
                      <a:pt x="6439" y="3811"/>
                      <a:pt x="6253" y="3735"/>
                    </a:cubicBezTo>
                    <a:cubicBezTo>
                      <a:pt x="5597" y="3483"/>
                      <a:pt x="4778" y="3330"/>
                      <a:pt x="4013" y="3330"/>
                    </a:cubicBezTo>
                    <a:lnTo>
                      <a:pt x="4001" y="3330"/>
                    </a:lnTo>
                    <a:cubicBezTo>
                      <a:pt x="3728" y="3330"/>
                      <a:pt x="3444" y="3342"/>
                      <a:pt x="3214" y="3374"/>
                    </a:cubicBezTo>
                    <a:cubicBezTo>
                      <a:pt x="3029" y="3396"/>
                      <a:pt x="2919" y="3418"/>
                      <a:pt x="2898" y="3418"/>
                    </a:cubicBezTo>
                    <a:cubicBezTo>
                      <a:pt x="2602" y="3473"/>
                      <a:pt x="2383" y="3724"/>
                      <a:pt x="2383" y="4019"/>
                    </a:cubicBezTo>
                    <a:cubicBezTo>
                      <a:pt x="2383" y="4041"/>
                      <a:pt x="2383" y="4161"/>
                      <a:pt x="2395" y="4358"/>
                    </a:cubicBezTo>
                    <a:cubicBezTo>
                      <a:pt x="2405" y="4576"/>
                      <a:pt x="2427" y="4839"/>
                      <a:pt x="2493" y="5145"/>
                    </a:cubicBezTo>
                    <a:cubicBezTo>
                      <a:pt x="2514" y="5287"/>
                      <a:pt x="2548" y="5462"/>
                      <a:pt x="2602" y="5648"/>
                    </a:cubicBezTo>
                    <a:cubicBezTo>
                      <a:pt x="2646" y="5834"/>
                      <a:pt x="2701" y="6009"/>
                      <a:pt x="2766" y="6184"/>
                    </a:cubicBezTo>
                    <a:cubicBezTo>
                      <a:pt x="2908" y="6588"/>
                      <a:pt x="3083" y="6959"/>
                      <a:pt x="3280" y="7287"/>
                    </a:cubicBezTo>
                    <a:cubicBezTo>
                      <a:pt x="3411" y="7506"/>
                      <a:pt x="3564" y="7725"/>
                      <a:pt x="3728" y="7921"/>
                    </a:cubicBezTo>
                    <a:cubicBezTo>
                      <a:pt x="3476" y="7976"/>
                      <a:pt x="3214" y="8042"/>
                      <a:pt x="2974" y="8129"/>
                    </a:cubicBezTo>
                    <a:cubicBezTo>
                      <a:pt x="2613" y="8249"/>
                      <a:pt x="2242" y="8414"/>
                      <a:pt x="1870" y="8632"/>
                    </a:cubicBezTo>
                    <a:cubicBezTo>
                      <a:pt x="1553" y="8829"/>
                      <a:pt x="1246" y="9036"/>
                      <a:pt x="984" y="9255"/>
                    </a:cubicBezTo>
                    <a:cubicBezTo>
                      <a:pt x="787" y="9419"/>
                      <a:pt x="602" y="9605"/>
                      <a:pt x="416" y="9802"/>
                    </a:cubicBezTo>
                    <a:cubicBezTo>
                      <a:pt x="284" y="9933"/>
                      <a:pt x="208" y="10020"/>
                      <a:pt x="197" y="10032"/>
                    </a:cubicBezTo>
                    <a:cubicBezTo>
                      <a:pt x="0" y="10261"/>
                      <a:pt x="0" y="10610"/>
                      <a:pt x="197" y="10840"/>
                    </a:cubicBezTo>
                    <a:cubicBezTo>
                      <a:pt x="208" y="10851"/>
                      <a:pt x="284" y="10938"/>
                      <a:pt x="416" y="11081"/>
                    </a:cubicBezTo>
                    <a:cubicBezTo>
                      <a:pt x="602" y="11278"/>
                      <a:pt x="787" y="11453"/>
                      <a:pt x="984" y="11616"/>
                    </a:cubicBezTo>
                    <a:cubicBezTo>
                      <a:pt x="1246" y="11835"/>
                      <a:pt x="1553" y="12053"/>
                      <a:pt x="1870" y="12240"/>
                    </a:cubicBezTo>
                    <a:cubicBezTo>
                      <a:pt x="2242" y="12458"/>
                      <a:pt x="2613" y="12633"/>
                      <a:pt x="2974" y="12753"/>
                    </a:cubicBezTo>
                    <a:cubicBezTo>
                      <a:pt x="3214" y="12840"/>
                      <a:pt x="3476" y="12906"/>
                      <a:pt x="3728" y="12950"/>
                    </a:cubicBezTo>
                    <a:cubicBezTo>
                      <a:pt x="3564" y="13158"/>
                      <a:pt x="3411" y="13377"/>
                      <a:pt x="3280" y="13595"/>
                    </a:cubicBezTo>
                    <a:cubicBezTo>
                      <a:pt x="3083" y="13923"/>
                      <a:pt x="2908" y="14295"/>
                      <a:pt x="2766" y="14688"/>
                    </a:cubicBezTo>
                    <a:lnTo>
                      <a:pt x="2766" y="14699"/>
                    </a:lnTo>
                    <a:cubicBezTo>
                      <a:pt x="2701" y="14863"/>
                      <a:pt x="2646" y="15049"/>
                      <a:pt x="2602" y="15235"/>
                    </a:cubicBezTo>
                    <a:cubicBezTo>
                      <a:pt x="2548" y="15420"/>
                      <a:pt x="2514" y="15595"/>
                      <a:pt x="2493" y="15738"/>
                    </a:cubicBezTo>
                    <a:cubicBezTo>
                      <a:pt x="2427" y="16044"/>
                      <a:pt x="2405" y="16306"/>
                      <a:pt x="2395" y="16525"/>
                    </a:cubicBezTo>
                    <a:cubicBezTo>
                      <a:pt x="2383" y="16722"/>
                      <a:pt x="2383" y="16841"/>
                      <a:pt x="2383" y="16853"/>
                    </a:cubicBezTo>
                    <a:cubicBezTo>
                      <a:pt x="2383" y="17159"/>
                      <a:pt x="2602" y="17410"/>
                      <a:pt x="2908" y="17465"/>
                    </a:cubicBezTo>
                    <a:cubicBezTo>
                      <a:pt x="2919" y="17465"/>
                      <a:pt x="3029" y="17475"/>
                      <a:pt x="3214" y="17497"/>
                    </a:cubicBezTo>
                    <a:cubicBezTo>
                      <a:pt x="3444" y="17530"/>
                      <a:pt x="3728" y="17541"/>
                      <a:pt x="4001" y="17541"/>
                    </a:cubicBezTo>
                    <a:lnTo>
                      <a:pt x="4013" y="17541"/>
                    </a:lnTo>
                    <a:cubicBezTo>
                      <a:pt x="4778" y="17541"/>
                      <a:pt x="5597" y="17399"/>
                      <a:pt x="6253" y="17137"/>
                    </a:cubicBezTo>
                    <a:cubicBezTo>
                      <a:pt x="6439" y="17060"/>
                      <a:pt x="6625" y="16984"/>
                      <a:pt x="6811" y="16885"/>
                    </a:cubicBezTo>
                    <a:cubicBezTo>
                      <a:pt x="6865" y="16863"/>
                      <a:pt x="6909" y="16831"/>
                      <a:pt x="6964" y="16798"/>
                    </a:cubicBezTo>
                    <a:cubicBezTo>
                      <a:pt x="6964" y="17060"/>
                      <a:pt x="6986" y="17312"/>
                      <a:pt x="7030" y="17585"/>
                    </a:cubicBezTo>
                    <a:cubicBezTo>
                      <a:pt x="7095" y="17990"/>
                      <a:pt x="7193" y="18394"/>
                      <a:pt x="7336" y="18755"/>
                    </a:cubicBezTo>
                    <a:cubicBezTo>
                      <a:pt x="7455" y="19071"/>
                      <a:pt x="7598" y="19389"/>
                      <a:pt x="7795" y="19739"/>
                    </a:cubicBezTo>
                    <a:cubicBezTo>
                      <a:pt x="7805" y="19739"/>
                      <a:pt x="7805" y="19739"/>
                      <a:pt x="7805" y="19749"/>
                    </a:cubicBezTo>
                    <a:cubicBezTo>
                      <a:pt x="7948" y="19990"/>
                      <a:pt x="8101" y="20220"/>
                      <a:pt x="8243" y="20405"/>
                    </a:cubicBezTo>
                    <a:cubicBezTo>
                      <a:pt x="8352" y="20558"/>
                      <a:pt x="8429" y="20646"/>
                      <a:pt x="8439" y="20657"/>
                    </a:cubicBezTo>
                    <a:cubicBezTo>
                      <a:pt x="8560" y="20799"/>
                      <a:pt x="8735" y="20876"/>
                      <a:pt x="8910" y="20876"/>
                    </a:cubicBezTo>
                    <a:cubicBezTo>
                      <a:pt x="9019" y="20876"/>
                      <a:pt x="9128" y="20842"/>
                      <a:pt x="9226" y="20788"/>
                    </a:cubicBezTo>
                    <a:cubicBezTo>
                      <a:pt x="9238" y="20788"/>
                      <a:pt x="9336" y="20733"/>
                      <a:pt x="9489" y="20624"/>
                    </a:cubicBezTo>
                    <a:lnTo>
                      <a:pt x="9500" y="20624"/>
                    </a:lnTo>
                    <a:cubicBezTo>
                      <a:pt x="9729" y="20471"/>
                      <a:pt x="9937" y="20307"/>
                      <a:pt x="10134" y="20154"/>
                    </a:cubicBezTo>
                    <a:cubicBezTo>
                      <a:pt x="10713" y="19662"/>
                      <a:pt x="11238" y="19017"/>
                      <a:pt x="11588" y="18383"/>
                    </a:cubicBezTo>
                    <a:cubicBezTo>
                      <a:pt x="11719" y="18143"/>
                      <a:pt x="11828" y="17913"/>
                      <a:pt x="11915" y="17672"/>
                    </a:cubicBezTo>
                    <a:cubicBezTo>
                      <a:pt x="12080" y="17869"/>
                      <a:pt x="12265" y="18055"/>
                      <a:pt x="12462" y="18230"/>
                    </a:cubicBezTo>
                    <a:lnTo>
                      <a:pt x="12462" y="18241"/>
                    </a:lnTo>
                    <a:cubicBezTo>
                      <a:pt x="12768" y="18503"/>
                      <a:pt x="13118" y="18743"/>
                      <a:pt x="13457" y="18930"/>
                    </a:cubicBezTo>
                    <a:cubicBezTo>
                      <a:pt x="13752" y="19105"/>
                      <a:pt x="14069" y="19246"/>
                      <a:pt x="14441" y="19389"/>
                    </a:cubicBezTo>
                    <a:lnTo>
                      <a:pt x="14452" y="19389"/>
                    </a:lnTo>
                    <a:cubicBezTo>
                      <a:pt x="14801" y="19509"/>
                      <a:pt x="15075" y="19586"/>
                      <a:pt x="15206" y="19618"/>
                    </a:cubicBezTo>
                    <a:cubicBezTo>
                      <a:pt x="15392" y="19662"/>
                      <a:pt x="15501" y="19673"/>
                      <a:pt x="15512" y="19684"/>
                    </a:cubicBezTo>
                    <a:cubicBezTo>
                      <a:pt x="15545" y="19688"/>
                      <a:pt x="15578" y="19691"/>
                      <a:pt x="15610" y="19691"/>
                    </a:cubicBezTo>
                    <a:cubicBezTo>
                      <a:pt x="15878" y="19691"/>
                      <a:pt x="16114" y="19533"/>
                      <a:pt x="16212" y="19280"/>
                    </a:cubicBezTo>
                    <a:cubicBezTo>
                      <a:pt x="16212" y="19268"/>
                      <a:pt x="16256" y="19159"/>
                      <a:pt x="16310" y="18984"/>
                    </a:cubicBezTo>
                    <a:lnTo>
                      <a:pt x="16310" y="18973"/>
                    </a:lnTo>
                    <a:cubicBezTo>
                      <a:pt x="16365" y="18799"/>
                      <a:pt x="16431" y="18525"/>
                      <a:pt x="16485" y="18208"/>
                    </a:cubicBezTo>
                    <a:cubicBezTo>
                      <a:pt x="16627" y="17454"/>
                      <a:pt x="16616" y="16623"/>
                      <a:pt x="16474" y="15913"/>
                    </a:cubicBezTo>
                    <a:cubicBezTo>
                      <a:pt x="16431" y="15705"/>
                      <a:pt x="16387" y="15508"/>
                      <a:pt x="16321" y="15322"/>
                    </a:cubicBezTo>
                    <a:cubicBezTo>
                      <a:pt x="16299" y="15267"/>
                      <a:pt x="16288" y="15213"/>
                      <a:pt x="16266" y="15158"/>
                    </a:cubicBezTo>
                    <a:lnTo>
                      <a:pt x="16266" y="15158"/>
                    </a:lnTo>
                    <a:lnTo>
                      <a:pt x="16431" y="15191"/>
                    </a:lnTo>
                    <a:cubicBezTo>
                      <a:pt x="16638" y="15213"/>
                      <a:pt x="16846" y="15235"/>
                      <a:pt x="17043" y="15235"/>
                    </a:cubicBezTo>
                    <a:cubicBezTo>
                      <a:pt x="17091" y="15236"/>
                      <a:pt x="17139" y="15237"/>
                      <a:pt x="17187" y="15237"/>
                    </a:cubicBezTo>
                    <a:cubicBezTo>
                      <a:pt x="17535" y="15237"/>
                      <a:pt x="17891" y="15204"/>
                      <a:pt x="18256" y="15136"/>
                    </a:cubicBezTo>
                    <a:cubicBezTo>
                      <a:pt x="18627" y="15070"/>
                      <a:pt x="18989" y="14973"/>
                      <a:pt x="19305" y="14852"/>
                    </a:cubicBezTo>
                    <a:cubicBezTo>
                      <a:pt x="19546" y="14764"/>
                      <a:pt x="19786" y="14666"/>
                      <a:pt x="20027" y="14535"/>
                    </a:cubicBezTo>
                    <a:cubicBezTo>
                      <a:pt x="20201" y="14448"/>
                      <a:pt x="20300" y="14393"/>
                      <a:pt x="20311" y="14393"/>
                    </a:cubicBezTo>
                    <a:cubicBezTo>
                      <a:pt x="20573" y="14240"/>
                      <a:pt x="20694" y="13912"/>
                      <a:pt x="20584" y="13628"/>
                    </a:cubicBezTo>
                    <a:cubicBezTo>
                      <a:pt x="20584" y="13617"/>
                      <a:pt x="20541" y="13508"/>
                      <a:pt x="20464" y="13333"/>
                    </a:cubicBezTo>
                    <a:cubicBezTo>
                      <a:pt x="20420" y="13234"/>
                      <a:pt x="20376" y="13125"/>
                      <a:pt x="20322" y="13027"/>
                    </a:cubicBezTo>
                    <a:lnTo>
                      <a:pt x="20322" y="13015"/>
                    </a:lnTo>
                    <a:cubicBezTo>
                      <a:pt x="20267" y="12896"/>
                      <a:pt x="20191" y="12764"/>
                      <a:pt x="20114" y="12633"/>
                    </a:cubicBezTo>
                    <a:cubicBezTo>
                      <a:pt x="19950" y="12338"/>
                      <a:pt x="19732" y="12032"/>
                      <a:pt x="19502" y="11737"/>
                    </a:cubicBezTo>
                    <a:lnTo>
                      <a:pt x="19491" y="11737"/>
                    </a:lnTo>
                    <a:cubicBezTo>
                      <a:pt x="19218" y="11409"/>
                      <a:pt x="18933" y="11125"/>
                      <a:pt x="18627" y="10884"/>
                    </a:cubicBezTo>
                    <a:cubicBezTo>
                      <a:pt x="18431" y="10720"/>
                      <a:pt x="18212" y="10567"/>
                      <a:pt x="17993" y="10436"/>
                    </a:cubicBezTo>
                    <a:cubicBezTo>
                      <a:pt x="18212" y="10304"/>
                      <a:pt x="18431" y="10151"/>
                      <a:pt x="18627" y="9998"/>
                    </a:cubicBezTo>
                    <a:cubicBezTo>
                      <a:pt x="18933" y="9758"/>
                      <a:pt x="19218" y="9474"/>
                      <a:pt x="19491" y="9146"/>
                    </a:cubicBezTo>
                    <a:cubicBezTo>
                      <a:pt x="19491" y="9146"/>
                      <a:pt x="19491" y="9135"/>
                      <a:pt x="19502" y="9135"/>
                    </a:cubicBezTo>
                    <a:cubicBezTo>
                      <a:pt x="19732" y="8851"/>
                      <a:pt x="19950" y="8534"/>
                      <a:pt x="20114" y="8249"/>
                    </a:cubicBezTo>
                    <a:cubicBezTo>
                      <a:pt x="20191" y="8108"/>
                      <a:pt x="20267" y="7976"/>
                      <a:pt x="20322" y="7856"/>
                    </a:cubicBezTo>
                    <a:cubicBezTo>
                      <a:pt x="20376" y="7746"/>
                      <a:pt x="20420" y="7648"/>
                      <a:pt x="20464" y="7539"/>
                    </a:cubicBezTo>
                    <a:cubicBezTo>
                      <a:pt x="20541" y="7364"/>
                      <a:pt x="20584" y="7255"/>
                      <a:pt x="20584" y="7244"/>
                    </a:cubicBezTo>
                    <a:cubicBezTo>
                      <a:pt x="20694" y="6959"/>
                      <a:pt x="20573" y="6643"/>
                      <a:pt x="20311" y="6490"/>
                    </a:cubicBezTo>
                    <a:cubicBezTo>
                      <a:pt x="20300" y="6478"/>
                      <a:pt x="20201" y="6424"/>
                      <a:pt x="20027" y="6337"/>
                    </a:cubicBezTo>
                    <a:cubicBezTo>
                      <a:pt x="19786" y="6216"/>
                      <a:pt x="19546" y="6118"/>
                      <a:pt x="19305" y="6031"/>
                    </a:cubicBezTo>
                    <a:cubicBezTo>
                      <a:pt x="18989" y="5910"/>
                      <a:pt x="18627" y="5812"/>
                      <a:pt x="18256" y="5735"/>
                    </a:cubicBezTo>
                    <a:cubicBezTo>
                      <a:pt x="17885" y="5676"/>
                      <a:pt x="17523" y="5635"/>
                      <a:pt x="17169" y="5635"/>
                    </a:cubicBezTo>
                    <a:cubicBezTo>
                      <a:pt x="17127" y="5635"/>
                      <a:pt x="17085" y="5636"/>
                      <a:pt x="17043" y="5637"/>
                    </a:cubicBezTo>
                    <a:cubicBezTo>
                      <a:pt x="16846" y="5648"/>
                      <a:pt x="16638" y="5659"/>
                      <a:pt x="16431" y="5691"/>
                    </a:cubicBezTo>
                    <a:cubicBezTo>
                      <a:pt x="16375" y="5691"/>
                      <a:pt x="16321" y="5703"/>
                      <a:pt x="16266" y="5713"/>
                    </a:cubicBezTo>
                    <a:cubicBezTo>
                      <a:pt x="16288" y="5659"/>
                      <a:pt x="16299" y="5604"/>
                      <a:pt x="16321" y="5560"/>
                    </a:cubicBezTo>
                    <a:lnTo>
                      <a:pt x="16321" y="5550"/>
                    </a:lnTo>
                    <a:cubicBezTo>
                      <a:pt x="16387" y="5363"/>
                      <a:pt x="16431" y="5167"/>
                      <a:pt x="16474" y="4959"/>
                    </a:cubicBezTo>
                    <a:cubicBezTo>
                      <a:pt x="16616" y="4260"/>
                      <a:pt x="16627" y="3418"/>
                      <a:pt x="16485" y="2674"/>
                    </a:cubicBezTo>
                    <a:cubicBezTo>
                      <a:pt x="16431" y="2346"/>
                      <a:pt x="16365" y="2084"/>
                      <a:pt x="16310" y="1909"/>
                    </a:cubicBezTo>
                    <a:lnTo>
                      <a:pt x="16310" y="1899"/>
                    </a:lnTo>
                    <a:cubicBezTo>
                      <a:pt x="16256" y="1712"/>
                      <a:pt x="16212" y="1614"/>
                      <a:pt x="16212" y="1603"/>
                    </a:cubicBezTo>
                    <a:cubicBezTo>
                      <a:pt x="16116" y="1354"/>
                      <a:pt x="15886" y="1189"/>
                      <a:pt x="15625" y="1189"/>
                    </a:cubicBezTo>
                    <a:cubicBezTo>
                      <a:pt x="15588" y="1189"/>
                      <a:pt x="15550" y="1192"/>
                      <a:pt x="15512" y="1199"/>
                    </a:cubicBezTo>
                    <a:cubicBezTo>
                      <a:pt x="15501" y="1199"/>
                      <a:pt x="15392" y="1221"/>
                      <a:pt x="15206" y="1265"/>
                    </a:cubicBezTo>
                    <a:cubicBezTo>
                      <a:pt x="15075" y="1297"/>
                      <a:pt x="14801" y="1362"/>
                      <a:pt x="14452" y="1483"/>
                    </a:cubicBezTo>
                    <a:lnTo>
                      <a:pt x="14441" y="1494"/>
                    </a:lnTo>
                    <a:cubicBezTo>
                      <a:pt x="14069" y="1625"/>
                      <a:pt x="13752" y="1778"/>
                      <a:pt x="13457" y="1942"/>
                    </a:cubicBezTo>
                    <a:cubicBezTo>
                      <a:pt x="13118" y="2139"/>
                      <a:pt x="12768" y="2380"/>
                      <a:pt x="12462" y="2642"/>
                    </a:cubicBezTo>
                    <a:cubicBezTo>
                      <a:pt x="12265" y="2817"/>
                      <a:pt x="12080" y="3002"/>
                      <a:pt x="11915" y="3199"/>
                    </a:cubicBezTo>
                    <a:cubicBezTo>
                      <a:pt x="11828" y="2970"/>
                      <a:pt x="11719" y="2729"/>
                      <a:pt x="11588" y="2489"/>
                    </a:cubicBezTo>
                    <a:cubicBezTo>
                      <a:pt x="11238" y="1855"/>
                      <a:pt x="10713" y="1209"/>
                      <a:pt x="10134" y="728"/>
                    </a:cubicBezTo>
                    <a:cubicBezTo>
                      <a:pt x="9937" y="565"/>
                      <a:pt x="9729" y="412"/>
                      <a:pt x="9500" y="259"/>
                    </a:cubicBezTo>
                    <a:cubicBezTo>
                      <a:pt x="9500" y="259"/>
                      <a:pt x="9500" y="247"/>
                      <a:pt x="9489" y="247"/>
                    </a:cubicBezTo>
                    <a:cubicBezTo>
                      <a:pt x="9336" y="150"/>
                      <a:pt x="9238" y="94"/>
                      <a:pt x="9226" y="84"/>
                    </a:cubicBezTo>
                    <a:cubicBezTo>
                      <a:pt x="9130" y="27"/>
                      <a:pt x="9025" y="0"/>
                      <a:pt x="8920" y="0"/>
                    </a:cubicBezTo>
                    <a:close/>
                  </a:path>
                </a:pathLst>
              </a:custGeom>
              <a:solidFill>
                <a:schemeClr val="dk2"/>
              </a:solidFill>
              <a:ln w="28575" cap="flat" cmpd="sng">
                <a:solidFill>
                  <a:schemeClr val="dk2"/>
                </a:solidFill>
                <a:prstDash val="solid"/>
                <a:round/>
                <a:headEnd type="none" w="sm" len="sm"/>
                <a:tailEnd type="none" w="sm" len="sm"/>
              </a:ln>
              <a:effectLst>
                <a:outerShdw blurRad="28575" dist="38100" dir="4560000" algn="bl" rotWithShape="0">
                  <a:schemeClr val="lt2">
                    <a:alpha val="80000"/>
                  </a:schemeClr>
                </a:outerShdw>
              </a:effectLst>
            </p:spPr>
            <p:txBody>
              <a:bodyPr spcFirstLastPara="1" wrap="square" lIns="121598" tIns="121598" rIns="121598" bIns="121598" anchor="ctr" anchorCtr="0">
                <a:noAutofit/>
              </a:bodyPr>
              <a:lstStyle/>
              <a:p>
                <a:endParaRPr sz="2479"/>
              </a:p>
            </p:txBody>
          </p:sp>
          <p:sp>
            <p:nvSpPr>
              <p:cNvPr id="927" name="Google Shape;927;p28"/>
              <p:cNvSpPr/>
              <p:nvPr/>
            </p:nvSpPr>
            <p:spPr>
              <a:xfrm>
                <a:off x="5343200" y="83250"/>
                <a:ext cx="207175" cy="104400"/>
              </a:xfrm>
              <a:custGeom>
                <a:avLst/>
                <a:gdLst/>
                <a:ahLst/>
                <a:cxnLst/>
                <a:rect l="l" t="t" r="r" b="b"/>
                <a:pathLst>
                  <a:path w="8287" h="4176" extrusionOk="0">
                    <a:moveTo>
                      <a:pt x="4134" y="0"/>
                    </a:moveTo>
                    <a:cubicBezTo>
                      <a:pt x="3761" y="0"/>
                      <a:pt x="3431" y="73"/>
                      <a:pt x="3181" y="206"/>
                    </a:cubicBezTo>
                    <a:cubicBezTo>
                      <a:pt x="2809" y="413"/>
                      <a:pt x="2416" y="500"/>
                      <a:pt x="2044" y="534"/>
                    </a:cubicBezTo>
                    <a:cubicBezTo>
                      <a:pt x="1902" y="550"/>
                      <a:pt x="1763" y="557"/>
                      <a:pt x="1629" y="557"/>
                    </a:cubicBezTo>
                    <a:cubicBezTo>
                      <a:pt x="1413" y="557"/>
                      <a:pt x="1210" y="539"/>
                      <a:pt x="1028" y="512"/>
                    </a:cubicBezTo>
                    <a:cubicBezTo>
                      <a:pt x="744" y="479"/>
                      <a:pt x="492" y="424"/>
                      <a:pt x="317" y="391"/>
                    </a:cubicBezTo>
                    <a:cubicBezTo>
                      <a:pt x="153" y="347"/>
                      <a:pt x="54" y="326"/>
                      <a:pt x="54" y="326"/>
                    </a:cubicBezTo>
                    <a:cubicBezTo>
                      <a:pt x="44" y="347"/>
                      <a:pt x="33" y="369"/>
                      <a:pt x="22" y="402"/>
                    </a:cubicBezTo>
                    <a:cubicBezTo>
                      <a:pt x="11" y="424"/>
                      <a:pt x="11" y="446"/>
                      <a:pt x="0" y="479"/>
                    </a:cubicBezTo>
                    <a:lnTo>
                      <a:pt x="241" y="599"/>
                    </a:lnTo>
                    <a:cubicBezTo>
                      <a:pt x="404" y="675"/>
                      <a:pt x="623" y="796"/>
                      <a:pt x="875" y="960"/>
                    </a:cubicBezTo>
                    <a:cubicBezTo>
                      <a:pt x="1115" y="1113"/>
                      <a:pt x="1399" y="1321"/>
                      <a:pt x="1662" y="1594"/>
                    </a:cubicBezTo>
                    <a:cubicBezTo>
                      <a:pt x="1924" y="1856"/>
                      <a:pt x="2165" y="2184"/>
                      <a:pt x="2318" y="2577"/>
                    </a:cubicBezTo>
                    <a:cubicBezTo>
                      <a:pt x="2481" y="2971"/>
                      <a:pt x="2842" y="3364"/>
                      <a:pt x="3378" y="3671"/>
                    </a:cubicBezTo>
                    <a:cubicBezTo>
                      <a:pt x="3651" y="3813"/>
                      <a:pt x="3957" y="3944"/>
                      <a:pt x="4296" y="4032"/>
                    </a:cubicBezTo>
                    <a:cubicBezTo>
                      <a:pt x="4460" y="4075"/>
                      <a:pt x="4635" y="4108"/>
                      <a:pt x="4810" y="4130"/>
                    </a:cubicBezTo>
                    <a:cubicBezTo>
                      <a:pt x="4985" y="4152"/>
                      <a:pt x="5170" y="4173"/>
                      <a:pt x="5357" y="4173"/>
                    </a:cubicBezTo>
                    <a:cubicBezTo>
                      <a:pt x="5395" y="4175"/>
                      <a:pt x="5434" y="4175"/>
                      <a:pt x="5473" y="4175"/>
                    </a:cubicBezTo>
                    <a:cubicBezTo>
                      <a:pt x="5797" y="4175"/>
                      <a:pt x="6126" y="4135"/>
                      <a:pt x="6438" y="4086"/>
                    </a:cubicBezTo>
                    <a:cubicBezTo>
                      <a:pt x="6778" y="4020"/>
                      <a:pt x="7106" y="3922"/>
                      <a:pt x="7378" y="3824"/>
                    </a:cubicBezTo>
                    <a:cubicBezTo>
                      <a:pt x="7663" y="3726"/>
                      <a:pt x="7881" y="3616"/>
                      <a:pt x="8046" y="3539"/>
                    </a:cubicBezTo>
                    <a:cubicBezTo>
                      <a:pt x="8199" y="3463"/>
                      <a:pt x="8286" y="3408"/>
                      <a:pt x="8286" y="3408"/>
                    </a:cubicBezTo>
                    <a:cubicBezTo>
                      <a:pt x="8286" y="3408"/>
                      <a:pt x="8253" y="3310"/>
                      <a:pt x="8187" y="3146"/>
                    </a:cubicBezTo>
                    <a:cubicBezTo>
                      <a:pt x="8155" y="3070"/>
                      <a:pt x="8111" y="2971"/>
                      <a:pt x="8056" y="2862"/>
                    </a:cubicBezTo>
                    <a:cubicBezTo>
                      <a:pt x="8002" y="2752"/>
                      <a:pt x="7936" y="2632"/>
                      <a:pt x="7859" y="2501"/>
                    </a:cubicBezTo>
                    <a:cubicBezTo>
                      <a:pt x="7718" y="2249"/>
                      <a:pt x="7521" y="1965"/>
                      <a:pt x="7302" y="1692"/>
                    </a:cubicBezTo>
                    <a:cubicBezTo>
                      <a:pt x="7072" y="1419"/>
                      <a:pt x="6821" y="1156"/>
                      <a:pt x="6526" y="927"/>
                    </a:cubicBezTo>
                    <a:cubicBezTo>
                      <a:pt x="6253" y="709"/>
                      <a:pt x="5936" y="512"/>
                      <a:pt x="5629" y="359"/>
                    </a:cubicBezTo>
                    <a:cubicBezTo>
                      <a:pt x="5313" y="216"/>
                      <a:pt x="4995" y="107"/>
                      <a:pt x="4701" y="53"/>
                    </a:cubicBezTo>
                    <a:cubicBezTo>
                      <a:pt x="4505" y="17"/>
                      <a:pt x="4315" y="0"/>
                      <a:pt x="4134"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28" name="Google Shape;928;p28"/>
              <p:cNvSpPr/>
              <p:nvPr/>
            </p:nvSpPr>
            <p:spPr>
              <a:xfrm>
                <a:off x="5328975" y="107500"/>
                <a:ext cx="121625" cy="191325"/>
              </a:xfrm>
              <a:custGeom>
                <a:avLst/>
                <a:gdLst/>
                <a:ahLst/>
                <a:cxnLst/>
                <a:rect l="l" t="t" r="r" b="b"/>
                <a:pathLst>
                  <a:path w="4865" h="7653" extrusionOk="0">
                    <a:moveTo>
                      <a:pt x="154" y="1"/>
                    </a:moveTo>
                    <a:cubicBezTo>
                      <a:pt x="99" y="23"/>
                      <a:pt x="55" y="55"/>
                      <a:pt x="1" y="77"/>
                    </a:cubicBezTo>
                    <a:cubicBezTo>
                      <a:pt x="1" y="77"/>
                      <a:pt x="45" y="176"/>
                      <a:pt x="121" y="339"/>
                    </a:cubicBezTo>
                    <a:cubicBezTo>
                      <a:pt x="186" y="492"/>
                      <a:pt x="274" y="733"/>
                      <a:pt x="372" y="1017"/>
                    </a:cubicBezTo>
                    <a:cubicBezTo>
                      <a:pt x="536" y="1575"/>
                      <a:pt x="700" y="2373"/>
                      <a:pt x="438" y="3182"/>
                    </a:cubicBezTo>
                    <a:cubicBezTo>
                      <a:pt x="383" y="3390"/>
                      <a:pt x="351" y="3619"/>
                      <a:pt x="372" y="3881"/>
                    </a:cubicBezTo>
                    <a:cubicBezTo>
                      <a:pt x="383" y="4133"/>
                      <a:pt x="449" y="4417"/>
                      <a:pt x="558" y="4701"/>
                    </a:cubicBezTo>
                    <a:cubicBezTo>
                      <a:pt x="613" y="4843"/>
                      <a:pt x="679" y="4986"/>
                      <a:pt x="755" y="5139"/>
                    </a:cubicBezTo>
                    <a:cubicBezTo>
                      <a:pt x="832" y="5280"/>
                      <a:pt x="919" y="5423"/>
                      <a:pt x="1017" y="5565"/>
                    </a:cubicBezTo>
                    <a:cubicBezTo>
                      <a:pt x="1214" y="5849"/>
                      <a:pt x="1466" y="6111"/>
                      <a:pt x="1738" y="6352"/>
                    </a:cubicBezTo>
                    <a:cubicBezTo>
                      <a:pt x="2012" y="6592"/>
                      <a:pt x="2318" y="6811"/>
                      <a:pt x="2624" y="6975"/>
                    </a:cubicBezTo>
                    <a:cubicBezTo>
                      <a:pt x="2930" y="7161"/>
                      <a:pt x="3236" y="7292"/>
                      <a:pt x="3521" y="7391"/>
                    </a:cubicBezTo>
                    <a:cubicBezTo>
                      <a:pt x="3794" y="7488"/>
                      <a:pt x="4034" y="7554"/>
                      <a:pt x="4209" y="7598"/>
                    </a:cubicBezTo>
                    <a:cubicBezTo>
                      <a:pt x="4384" y="7631"/>
                      <a:pt x="4483" y="7653"/>
                      <a:pt x="4483" y="7653"/>
                    </a:cubicBezTo>
                    <a:lnTo>
                      <a:pt x="4570" y="7391"/>
                    </a:lnTo>
                    <a:cubicBezTo>
                      <a:pt x="4614" y="7216"/>
                      <a:pt x="4679" y="6975"/>
                      <a:pt x="4734" y="6691"/>
                    </a:cubicBezTo>
                    <a:cubicBezTo>
                      <a:pt x="4832" y="6111"/>
                      <a:pt x="4865" y="5346"/>
                      <a:pt x="4723" y="4636"/>
                    </a:cubicBezTo>
                    <a:cubicBezTo>
                      <a:pt x="4690" y="4450"/>
                      <a:pt x="4636" y="4275"/>
                      <a:pt x="4592" y="4100"/>
                    </a:cubicBezTo>
                    <a:cubicBezTo>
                      <a:pt x="4526" y="3936"/>
                      <a:pt x="4471" y="3772"/>
                      <a:pt x="4395" y="3608"/>
                    </a:cubicBezTo>
                    <a:cubicBezTo>
                      <a:pt x="4253" y="3302"/>
                      <a:pt x="4078" y="3018"/>
                      <a:pt x="3881" y="2777"/>
                    </a:cubicBezTo>
                    <a:cubicBezTo>
                      <a:pt x="3487" y="2307"/>
                      <a:pt x="3040" y="2012"/>
                      <a:pt x="2624" y="1925"/>
                    </a:cubicBezTo>
                    <a:cubicBezTo>
                      <a:pt x="1794" y="1739"/>
                      <a:pt x="1181" y="1203"/>
                      <a:pt x="776" y="777"/>
                    </a:cubicBezTo>
                    <a:cubicBezTo>
                      <a:pt x="580" y="558"/>
                      <a:pt x="416" y="361"/>
                      <a:pt x="317" y="220"/>
                    </a:cubicBezTo>
                    <a:cubicBezTo>
                      <a:pt x="208" y="77"/>
                      <a:pt x="154" y="1"/>
                      <a:pt x="154"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29" name="Google Shape;929;p28"/>
              <p:cNvSpPr/>
              <p:nvPr/>
            </p:nvSpPr>
            <p:spPr>
              <a:xfrm>
                <a:off x="5239900" y="111600"/>
                <a:ext cx="100300" cy="217000"/>
              </a:xfrm>
              <a:custGeom>
                <a:avLst/>
                <a:gdLst/>
                <a:ahLst/>
                <a:cxnLst/>
                <a:rect l="l" t="t" r="r" b="b"/>
                <a:pathLst>
                  <a:path w="4012" h="8680" extrusionOk="0">
                    <a:moveTo>
                      <a:pt x="2777" y="0"/>
                    </a:moveTo>
                    <a:cubicBezTo>
                      <a:pt x="2777" y="0"/>
                      <a:pt x="2743" y="99"/>
                      <a:pt x="2700" y="263"/>
                    </a:cubicBezTo>
                    <a:cubicBezTo>
                      <a:pt x="2646" y="427"/>
                      <a:pt x="2569" y="668"/>
                      <a:pt x="2449" y="941"/>
                    </a:cubicBezTo>
                    <a:cubicBezTo>
                      <a:pt x="2219" y="1487"/>
                      <a:pt x="1837" y="2198"/>
                      <a:pt x="1115" y="2657"/>
                    </a:cubicBezTo>
                    <a:cubicBezTo>
                      <a:pt x="929" y="2767"/>
                      <a:pt x="765" y="2930"/>
                      <a:pt x="612" y="3138"/>
                    </a:cubicBezTo>
                    <a:cubicBezTo>
                      <a:pt x="459" y="3345"/>
                      <a:pt x="328" y="3597"/>
                      <a:pt x="229" y="3892"/>
                    </a:cubicBezTo>
                    <a:cubicBezTo>
                      <a:pt x="175" y="4035"/>
                      <a:pt x="131" y="4188"/>
                      <a:pt x="98" y="4351"/>
                    </a:cubicBezTo>
                    <a:cubicBezTo>
                      <a:pt x="66" y="4504"/>
                      <a:pt x="44" y="4669"/>
                      <a:pt x="22" y="4843"/>
                    </a:cubicBezTo>
                    <a:cubicBezTo>
                      <a:pt x="0" y="5193"/>
                      <a:pt x="11" y="5554"/>
                      <a:pt x="66" y="5915"/>
                    </a:cubicBezTo>
                    <a:cubicBezTo>
                      <a:pt x="131" y="6275"/>
                      <a:pt x="219" y="6636"/>
                      <a:pt x="350" y="6964"/>
                    </a:cubicBezTo>
                    <a:cubicBezTo>
                      <a:pt x="470" y="7303"/>
                      <a:pt x="623" y="7598"/>
                      <a:pt x="765" y="7849"/>
                    </a:cubicBezTo>
                    <a:cubicBezTo>
                      <a:pt x="918" y="8101"/>
                      <a:pt x="1060" y="8320"/>
                      <a:pt x="1169" y="8451"/>
                    </a:cubicBezTo>
                    <a:cubicBezTo>
                      <a:pt x="1268" y="8593"/>
                      <a:pt x="1334" y="8680"/>
                      <a:pt x="1334" y="8680"/>
                    </a:cubicBezTo>
                    <a:cubicBezTo>
                      <a:pt x="1334" y="8680"/>
                      <a:pt x="1432" y="8626"/>
                      <a:pt x="1574" y="8527"/>
                    </a:cubicBezTo>
                    <a:cubicBezTo>
                      <a:pt x="1727" y="8429"/>
                      <a:pt x="1924" y="8286"/>
                      <a:pt x="2153" y="8101"/>
                    </a:cubicBezTo>
                    <a:cubicBezTo>
                      <a:pt x="2602" y="7718"/>
                      <a:pt x="3115" y="7150"/>
                      <a:pt x="3465" y="6516"/>
                    </a:cubicBezTo>
                    <a:cubicBezTo>
                      <a:pt x="3640" y="6188"/>
                      <a:pt x="3771" y="5860"/>
                      <a:pt x="3870" y="5521"/>
                    </a:cubicBezTo>
                    <a:cubicBezTo>
                      <a:pt x="3957" y="5193"/>
                      <a:pt x="4012" y="4865"/>
                      <a:pt x="4012" y="4559"/>
                    </a:cubicBezTo>
                    <a:cubicBezTo>
                      <a:pt x="4012" y="4253"/>
                      <a:pt x="3979" y="3969"/>
                      <a:pt x="3902" y="3717"/>
                    </a:cubicBezTo>
                    <a:cubicBezTo>
                      <a:pt x="3837" y="3466"/>
                      <a:pt x="3727" y="3258"/>
                      <a:pt x="3596" y="3094"/>
                    </a:cubicBezTo>
                    <a:cubicBezTo>
                      <a:pt x="3071" y="2417"/>
                      <a:pt x="2952" y="1618"/>
                      <a:pt x="2918" y="1028"/>
                    </a:cubicBezTo>
                    <a:cubicBezTo>
                      <a:pt x="2908" y="722"/>
                      <a:pt x="2908" y="481"/>
                      <a:pt x="2918" y="307"/>
                    </a:cubicBezTo>
                    <a:cubicBezTo>
                      <a:pt x="2930" y="132"/>
                      <a:pt x="2940" y="22"/>
                      <a:pt x="2940" y="22"/>
                    </a:cubicBezTo>
                    <a:cubicBezTo>
                      <a:pt x="2886" y="12"/>
                      <a:pt x="2831" y="12"/>
                      <a:pt x="2777"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30" name="Google Shape;930;p28"/>
              <p:cNvSpPr/>
              <p:nvPr/>
            </p:nvSpPr>
            <p:spPr>
              <a:xfrm>
                <a:off x="5125650" y="100125"/>
                <a:ext cx="170025" cy="145150"/>
              </a:xfrm>
              <a:custGeom>
                <a:avLst/>
                <a:gdLst/>
                <a:ahLst/>
                <a:cxnLst/>
                <a:rect l="l" t="t" r="r" b="b"/>
                <a:pathLst>
                  <a:path w="6801" h="5806" extrusionOk="0">
                    <a:moveTo>
                      <a:pt x="6691" y="0"/>
                    </a:moveTo>
                    <a:cubicBezTo>
                      <a:pt x="6691" y="0"/>
                      <a:pt x="6603" y="66"/>
                      <a:pt x="6450" y="165"/>
                    </a:cubicBezTo>
                    <a:cubicBezTo>
                      <a:pt x="6308" y="252"/>
                      <a:pt x="6089" y="383"/>
                      <a:pt x="5827" y="525"/>
                    </a:cubicBezTo>
                    <a:cubicBezTo>
                      <a:pt x="5564" y="656"/>
                      <a:pt x="5248" y="799"/>
                      <a:pt x="4887" y="886"/>
                    </a:cubicBezTo>
                    <a:cubicBezTo>
                      <a:pt x="4799" y="919"/>
                      <a:pt x="4701" y="940"/>
                      <a:pt x="4614" y="952"/>
                    </a:cubicBezTo>
                    <a:cubicBezTo>
                      <a:pt x="4515" y="974"/>
                      <a:pt x="4417" y="984"/>
                      <a:pt x="4318" y="984"/>
                    </a:cubicBezTo>
                    <a:cubicBezTo>
                      <a:pt x="4230" y="994"/>
                      <a:pt x="4139" y="999"/>
                      <a:pt x="4046" y="999"/>
                    </a:cubicBezTo>
                    <a:cubicBezTo>
                      <a:pt x="3934" y="999"/>
                      <a:pt x="3820" y="991"/>
                      <a:pt x="3706" y="974"/>
                    </a:cubicBezTo>
                    <a:cubicBezTo>
                      <a:pt x="3641" y="965"/>
                      <a:pt x="3574" y="961"/>
                      <a:pt x="3503" y="961"/>
                    </a:cubicBezTo>
                    <a:cubicBezTo>
                      <a:pt x="3124" y="961"/>
                      <a:pt x="2674" y="1087"/>
                      <a:pt x="2231" y="1345"/>
                    </a:cubicBezTo>
                    <a:cubicBezTo>
                      <a:pt x="1968" y="1509"/>
                      <a:pt x="1706" y="1706"/>
                      <a:pt x="1466" y="1957"/>
                    </a:cubicBezTo>
                    <a:cubicBezTo>
                      <a:pt x="1225" y="2198"/>
                      <a:pt x="995" y="2493"/>
                      <a:pt x="810" y="2799"/>
                    </a:cubicBezTo>
                    <a:cubicBezTo>
                      <a:pt x="623" y="3116"/>
                      <a:pt x="470" y="3455"/>
                      <a:pt x="351" y="3783"/>
                    </a:cubicBezTo>
                    <a:cubicBezTo>
                      <a:pt x="285" y="3957"/>
                      <a:pt x="241" y="4122"/>
                      <a:pt x="198" y="4275"/>
                    </a:cubicBezTo>
                    <a:cubicBezTo>
                      <a:pt x="154" y="4438"/>
                      <a:pt x="121" y="4592"/>
                      <a:pt x="99" y="4734"/>
                    </a:cubicBezTo>
                    <a:cubicBezTo>
                      <a:pt x="45" y="5029"/>
                      <a:pt x="23" y="5269"/>
                      <a:pt x="11" y="5444"/>
                    </a:cubicBezTo>
                    <a:cubicBezTo>
                      <a:pt x="1" y="5630"/>
                      <a:pt x="1" y="5728"/>
                      <a:pt x="1" y="5728"/>
                    </a:cubicBezTo>
                    <a:cubicBezTo>
                      <a:pt x="1" y="5728"/>
                      <a:pt x="110" y="5750"/>
                      <a:pt x="285" y="5772"/>
                    </a:cubicBezTo>
                    <a:cubicBezTo>
                      <a:pt x="460" y="5783"/>
                      <a:pt x="711" y="5805"/>
                      <a:pt x="995" y="5805"/>
                    </a:cubicBezTo>
                    <a:cubicBezTo>
                      <a:pt x="1585" y="5805"/>
                      <a:pt x="2340" y="5707"/>
                      <a:pt x="3018" y="5444"/>
                    </a:cubicBezTo>
                    <a:cubicBezTo>
                      <a:pt x="3193" y="5379"/>
                      <a:pt x="3356" y="5302"/>
                      <a:pt x="3521" y="5215"/>
                    </a:cubicBezTo>
                    <a:cubicBezTo>
                      <a:pt x="3674" y="5138"/>
                      <a:pt x="3827" y="5040"/>
                      <a:pt x="3968" y="4941"/>
                    </a:cubicBezTo>
                    <a:cubicBezTo>
                      <a:pt x="4253" y="4745"/>
                      <a:pt x="4505" y="4526"/>
                      <a:pt x="4701" y="4297"/>
                    </a:cubicBezTo>
                    <a:cubicBezTo>
                      <a:pt x="4898" y="4056"/>
                      <a:pt x="5051" y="3816"/>
                      <a:pt x="5160" y="3586"/>
                    </a:cubicBezTo>
                    <a:cubicBezTo>
                      <a:pt x="5258" y="3345"/>
                      <a:pt x="5313" y="3116"/>
                      <a:pt x="5324" y="2908"/>
                    </a:cubicBezTo>
                    <a:cubicBezTo>
                      <a:pt x="5335" y="2701"/>
                      <a:pt x="5368" y="2493"/>
                      <a:pt x="5423" y="2296"/>
                    </a:cubicBezTo>
                    <a:cubicBezTo>
                      <a:pt x="5467" y="2099"/>
                      <a:pt x="5532" y="1924"/>
                      <a:pt x="5608" y="1749"/>
                    </a:cubicBezTo>
                    <a:cubicBezTo>
                      <a:pt x="5696" y="1586"/>
                      <a:pt x="5773" y="1433"/>
                      <a:pt x="5871" y="1280"/>
                    </a:cubicBezTo>
                    <a:cubicBezTo>
                      <a:pt x="5958" y="1137"/>
                      <a:pt x="6045" y="1006"/>
                      <a:pt x="6133" y="886"/>
                    </a:cubicBezTo>
                    <a:cubicBezTo>
                      <a:pt x="6319" y="656"/>
                      <a:pt x="6483" y="471"/>
                      <a:pt x="6603" y="340"/>
                    </a:cubicBezTo>
                    <a:cubicBezTo>
                      <a:pt x="6723" y="208"/>
                      <a:pt x="6800" y="131"/>
                      <a:pt x="6800" y="131"/>
                    </a:cubicBezTo>
                    <a:cubicBezTo>
                      <a:pt x="6756" y="99"/>
                      <a:pt x="6723" y="44"/>
                      <a:pt x="6691"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31" name="Google Shape;931;p28"/>
              <p:cNvSpPr/>
              <p:nvPr/>
            </p:nvSpPr>
            <p:spPr>
              <a:xfrm>
                <a:off x="5067450" y="34050"/>
                <a:ext cx="220025" cy="98525"/>
              </a:xfrm>
              <a:custGeom>
                <a:avLst/>
                <a:gdLst/>
                <a:ahLst/>
                <a:cxnLst/>
                <a:rect l="l" t="t" r="r" b="b"/>
                <a:pathLst>
                  <a:path w="8801" h="3941" extrusionOk="0">
                    <a:moveTo>
                      <a:pt x="3946" y="1"/>
                    </a:moveTo>
                    <a:cubicBezTo>
                      <a:pt x="3815" y="1"/>
                      <a:pt x="3680" y="7"/>
                      <a:pt x="3542" y="20"/>
                    </a:cubicBezTo>
                    <a:cubicBezTo>
                      <a:pt x="3203" y="53"/>
                      <a:pt x="2842" y="129"/>
                      <a:pt x="2504" y="250"/>
                    </a:cubicBezTo>
                    <a:cubicBezTo>
                      <a:pt x="2154" y="370"/>
                      <a:pt x="1815" y="523"/>
                      <a:pt x="1509" y="709"/>
                    </a:cubicBezTo>
                    <a:cubicBezTo>
                      <a:pt x="1214" y="884"/>
                      <a:pt x="940" y="1081"/>
                      <a:pt x="711" y="1266"/>
                    </a:cubicBezTo>
                    <a:cubicBezTo>
                      <a:pt x="481" y="1463"/>
                      <a:pt x="306" y="1638"/>
                      <a:pt x="186" y="1758"/>
                    </a:cubicBezTo>
                    <a:cubicBezTo>
                      <a:pt x="66" y="1889"/>
                      <a:pt x="0" y="1966"/>
                      <a:pt x="0" y="1966"/>
                    </a:cubicBezTo>
                    <a:cubicBezTo>
                      <a:pt x="0" y="1966"/>
                      <a:pt x="66" y="2043"/>
                      <a:pt x="186" y="2174"/>
                    </a:cubicBezTo>
                    <a:cubicBezTo>
                      <a:pt x="306" y="2305"/>
                      <a:pt x="481" y="2480"/>
                      <a:pt x="711" y="2665"/>
                    </a:cubicBezTo>
                    <a:cubicBezTo>
                      <a:pt x="940" y="2851"/>
                      <a:pt x="1214" y="3048"/>
                      <a:pt x="1509" y="3234"/>
                    </a:cubicBezTo>
                    <a:cubicBezTo>
                      <a:pt x="1815" y="3409"/>
                      <a:pt x="2154" y="3573"/>
                      <a:pt x="2504" y="3693"/>
                    </a:cubicBezTo>
                    <a:cubicBezTo>
                      <a:pt x="2842" y="3813"/>
                      <a:pt x="3203" y="3890"/>
                      <a:pt x="3542" y="3923"/>
                    </a:cubicBezTo>
                    <a:cubicBezTo>
                      <a:pt x="3673" y="3935"/>
                      <a:pt x="3801" y="3941"/>
                      <a:pt x="3926" y="3941"/>
                    </a:cubicBezTo>
                    <a:cubicBezTo>
                      <a:pt x="4134" y="3941"/>
                      <a:pt x="4334" y="3924"/>
                      <a:pt x="4526" y="3890"/>
                    </a:cubicBezTo>
                    <a:cubicBezTo>
                      <a:pt x="5127" y="3792"/>
                      <a:pt x="5608" y="3540"/>
                      <a:pt x="5892" y="3234"/>
                    </a:cubicBezTo>
                    <a:cubicBezTo>
                      <a:pt x="6034" y="3070"/>
                      <a:pt x="6187" y="2939"/>
                      <a:pt x="6352" y="2818"/>
                    </a:cubicBezTo>
                    <a:cubicBezTo>
                      <a:pt x="6439" y="2764"/>
                      <a:pt x="6515" y="2709"/>
                      <a:pt x="6603" y="2665"/>
                    </a:cubicBezTo>
                    <a:cubicBezTo>
                      <a:pt x="6680" y="2611"/>
                      <a:pt x="6767" y="2567"/>
                      <a:pt x="6854" y="2534"/>
                    </a:cubicBezTo>
                    <a:cubicBezTo>
                      <a:pt x="7182" y="2370"/>
                      <a:pt x="7521" y="2272"/>
                      <a:pt x="7805" y="2206"/>
                    </a:cubicBezTo>
                    <a:cubicBezTo>
                      <a:pt x="8101" y="2140"/>
                      <a:pt x="8352" y="2108"/>
                      <a:pt x="8526" y="2086"/>
                    </a:cubicBezTo>
                    <a:cubicBezTo>
                      <a:pt x="8701" y="2064"/>
                      <a:pt x="8800" y="2053"/>
                      <a:pt x="8800" y="2053"/>
                    </a:cubicBezTo>
                    <a:cubicBezTo>
                      <a:pt x="8789" y="2031"/>
                      <a:pt x="8800" y="1999"/>
                      <a:pt x="8800" y="1966"/>
                    </a:cubicBezTo>
                    <a:cubicBezTo>
                      <a:pt x="8800" y="1944"/>
                      <a:pt x="8789" y="1911"/>
                      <a:pt x="8800" y="1878"/>
                    </a:cubicBezTo>
                    <a:cubicBezTo>
                      <a:pt x="8800" y="1878"/>
                      <a:pt x="8701" y="1868"/>
                      <a:pt x="8526" y="1846"/>
                    </a:cubicBezTo>
                    <a:cubicBezTo>
                      <a:pt x="8352" y="1824"/>
                      <a:pt x="8101" y="1791"/>
                      <a:pt x="7805" y="1725"/>
                    </a:cubicBezTo>
                    <a:cubicBezTo>
                      <a:pt x="7521" y="1659"/>
                      <a:pt x="7182" y="1562"/>
                      <a:pt x="6854" y="1409"/>
                    </a:cubicBezTo>
                    <a:cubicBezTo>
                      <a:pt x="6767" y="1365"/>
                      <a:pt x="6680" y="1321"/>
                      <a:pt x="6603" y="1277"/>
                    </a:cubicBezTo>
                    <a:cubicBezTo>
                      <a:pt x="6515" y="1222"/>
                      <a:pt x="6439" y="1168"/>
                      <a:pt x="6352" y="1113"/>
                    </a:cubicBezTo>
                    <a:cubicBezTo>
                      <a:pt x="6187" y="1004"/>
                      <a:pt x="6034" y="862"/>
                      <a:pt x="5892" y="709"/>
                    </a:cubicBezTo>
                    <a:cubicBezTo>
                      <a:pt x="5608" y="391"/>
                      <a:pt x="5127" y="151"/>
                      <a:pt x="4526" y="42"/>
                    </a:cubicBezTo>
                    <a:cubicBezTo>
                      <a:pt x="4340" y="15"/>
                      <a:pt x="4147" y="1"/>
                      <a:pt x="3946"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32" name="Google Shape;932;p28"/>
              <p:cNvSpPr/>
              <p:nvPr/>
            </p:nvSpPr>
            <p:spPr>
              <a:xfrm>
                <a:off x="5125650" y="-78875"/>
                <a:ext cx="170025" cy="145125"/>
              </a:xfrm>
              <a:custGeom>
                <a:avLst/>
                <a:gdLst/>
                <a:ahLst/>
                <a:cxnLst/>
                <a:rect l="l" t="t" r="r" b="b"/>
                <a:pathLst>
                  <a:path w="6801" h="5805" extrusionOk="0">
                    <a:moveTo>
                      <a:pt x="995" y="1"/>
                    </a:moveTo>
                    <a:cubicBezTo>
                      <a:pt x="711" y="1"/>
                      <a:pt x="460" y="23"/>
                      <a:pt x="285" y="44"/>
                    </a:cubicBezTo>
                    <a:cubicBezTo>
                      <a:pt x="110" y="66"/>
                      <a:pt x="1" y="77"/>
                      <a:pt x="1" y="77"/>
                    </a:cubicBezTo>
                    <a:cubicBezTo>
                      <a:pt x="1" y="77"/>
                      <a:pt x="1" y="186"/>
                      <a:pt x="11" y="361"/>
                    </a:cubicBezTo>
                    <a:cubicBezTo>
                      <a:pt x="23" y="536"/>
                      <a:pt x="45" y="788"/>
                      <a:pt x="99" y="1072"/>
                    </a:cubicBezTo>
                    <a:cubicBezTo>
                      <a:pt x="121" y="1225"/>
                      <a:pt x="154" y="1378"/>
                      <a:pt x="198" y="1531"/>
                    </a:cubicBezTo>
                    <a:cubicBezTo>
                      <a:pt x="241" y="1695"/>
                      <a:pt x="285" y="1859"/>
                      <a:pt x="351" y="2023"/>
                    </a:cubicBezTo>
                    <a:cubicBezTo>
                      <a:pt x="470" y="2362"/>
                      <a:pt x="623" y="2690"/>
                      <a:pt x="810" y="3006"/>
                    </a:cubicBezTo>
                    <a:cubicBezTo>
                      <a:pt x="995" y="3324"/>
                      <a:pt x="1225" y="3608"/>
                      <a:pt x="1466" y="3859"/>
                    </a:cubicBezTo>
                    <a:cubicBezTo>
                      <a:pt x="1706" y="4100"/>
                      <a:pt x="1968" y="4308"/>
                      <a:pt x="2231" y="4461"/>
                    </a:cubicBezTo>
                    <a:cubicBezTo>
                      <a:pt x="2664" y="4722"/>
                      <a:pt x="3103" y="4850"/>
                      <a:pt x="3477" y="4850"/>
                    </a:cubicBezTo>
                    <a:cubicBezTo>
                      <a:pt x="3557" y="4850"/>
                      <a:pt x="3633" y="4844"/>
                      <a:pt x="3706" y="4832"/>
                    </a:cubicBezTo>
                    <a:cubicBezTo>
                      <a:pt x="3836" y="4819"/>
                      <a:pt x="3965" y="4809"/>
                      <a:pt x="4091" y="4809"/>
                    </a:cubicBezTo>
                    <a:cubicBezTo>
                      <a:pt x="4168" y="4809"/>
                      <a:pt x="4244" y="4813"/>
                      <a:pt x="4318" y="4821"/>
                    </a:cubicBezTo>
                    <a:lnTo>
                      <a:pt x="4614" y="4854"/>
                    </a:lnTo>
                    <a:cubicBezTo>
                      <a:pt x="4701" y="4876"/>
                      <a:pt x="4799" y="4898"/>
                      <a:pt x="4887" y="4920"/>
                    </a:cubicBezTo>
                    <a:cubicBezTo>
                      <a:pt x="5248" y="5007"/>
                      <a:pt x="5564" y="5149"/>
                      <a:pt x="5827" y="5291"/>
                    </a:cubicBezTo>
                    <a:cubicBezTo>
                      <a:pt x="6089" y="5423"/>
                      <a:pt x="6308" y="5554"/>
                      <a:pt x="6450" y="5652"/>
                    </a:cubicBezTo>
                    <a:cubicBezTo>
                      <a:pt x="6603" y="5751"/>
                      <a:pt x="6691" y="5805"/>
                      <a:pt x="6691" y="5805"/>
                    </a:cubicBezTo>
                    <a:cubicBezTo>
                      <a:pt x="6723" y="5761"/>
                      <a:pt x="6756" y="5717"/>
                      <a:pt x="6800" y="5674"/>
                    </a:cubicBezTo>
                    <a:cubicBezTo>
                      <a:pt x="6800" y="5674"/>
                      <a:pt x="6723" y="5608"/>
                      <a:pt x="6603" y="5477"/>
                    </a:cubicBezTo>
                    <a:cubicBezTo>
                      <a:pt x="6483" y="5346"/>
                      <a:pt x="6319" y="5160"/>
                      <a:pt x="6133" y="4920"/>
                    </a:cubicBezTo>
                    <a:cubicBezTo>
                      <a:pt x="6045" y="4799"/>
                      <a:pt x="5958" y="4668"/>
                      <a:pt x="5871" y="4526"/>
                    </a:cubicBezTo>
                    <a:cubicBezTo>
                      <a:pt x="5773" y="4384"/>
                      <a:pt x="5696" y="4231"/>
                      <a:pt x="5608" y="4056"/>
                    </a:cubicBezTo>
                    <a:cubicBezTo>
                      <a:pt x="5532" y="3892"/>
                      <a:pt x="5467" y="3706"/>
                      <a:pt x="5423" y="3509"/>
                    </a:cubicBezTo>
                    <a:cubicBezTo>
                      <a:pt x="5368" y="3324"/>
                      <a:pt x="5335" y="3116"/>
                      <a:pt x="5324" y="2908"/>
                    </a:cubicBezTo>
                    <a:cubicBezTo>
                      <a:pt x="5313" y="2690"/>
                      <a:pt x="5258" y="2460"/>
                      <a:pt x="5160" y="2231"/>
                    </a:cubicBezTo>
                    <a:cubicBezTo>
                      <a:pt x="5051" y="1990"/>
                      <a:pt x="4898" y="1750"/>
                      <a:pt x="4701" y="1520"/>
                    </a:cubicBezTo>
                    <a:cubicBezTo>
                      <a:pt x="4505" y="1279"/>
                      <a:pt x="4253" y="1061"/>
                      <a:pt x="3968" y="864"/>
                    </a:cubicBezTo>
                    <a:cubicBezTo>
                      <a:pt x="3827" y="766"/>
                      <a:pt x="3674" y="678"/>
                      <a:pt x="3521" y="591"/>
                    </a:cubicBezTo>
                    <a:cubicBezTo>
                      <a:pt x="3356" y="514"/>
                      <a:pt x="3193" y="438"/>
                      <a:pt x="3018" y="372"/>
                    </a:cubicBezTo>
                    <a:cubicBezTo>
                      <a:pt x="2340" y="99"/>
                      <a:pt x="1585" y="1"/>
                      <a:pt x="995"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33" name="Google Shape;933;p28"/>
              <p:cNvSpPr/>
              <p:nvPr/>
            </p:nvSpPr>
            <p:spPr>
              <a:xfrm>
                <a:off x="5239900" y="-161950"/>
                <a:ext cx="100300" cy="217025"/>
              </a:xfrm>
              <a:custGeom>
                <a:avLst/>
                <a:gdLst/>
                <a:ahLst/>
                <a:cxnLst/>
                <a:rect l="l" t="t" r="r" b="b"/>
                <a:pathLst>
                  <a:path w="4012" h="8681" extrusionOk="0">
                    <a:moveTo>
                      <a:pt x="1334" y="1"/>
                    </a:moveTo>
                    <a:cubicBezTo>
                      <a:pt x="1334" y="1"/>
                      <a:pt x="1268" y="77"/>
                      <a:pt x="1169" y="219"/>
                    </a:cubicBezTo>
                    <a:cubicBezTo>
                      <a:pt x="1060" y="361"/>
                      <a:pt x="918" y="569"/>
                      <a:pt x="765" y="820"/>
                    </a:cubicBezTo>
                    <a:cubicBezTo>
                      <a:pt x="623" y="1082"/>
                      <a:pt x="470" y="1378"/>
                      <a:pt x="350" y="1706"/>
                    </a:cubicBezTo>
                    <a:cubicBezTo>
                      <a:pt x="219" y="2034"/>
                      <a:pt x="131" y="2394"/>
                      <a:pt x="66" y="2755"/>
                    </a:cubicBezTo>
                    <a:cubicBezTo>
                      <a:pt x="11" y="3127"/>
                      <a:pt x="0" y="3477"/>
                      <a:pt x="22" y="3827"/>
                    </a:cubicBezTo>
                    <a:cubicBezTo>
                      <a:pt x="44" y="4001"/>
                      <a:pt x="66" y="4165"/>
                      <a:pt x="98" y="4329"/>
                    </a:cubicBezTo>
                    <a:cubicBezTo>
                      <a:pt x="131" y="4493"/>
                      <a:pt x="175" y="4646"/>
                      <a:pt x="229" y="4788"/>
                    </a:cubicBezTo>
                    <a:cubicBezTo>
                      <a:pt x="328" y="5073"/>
                      <a:pt x="459" y="5324"/>
                      <a:pt x="612" y="5532"/>
                    </a:cubicBezTo>
                    <a:cubicBezTo>
                      <a:pt x="765" y="5750"/>
                      <a:pt x="929" y="5903"/>
                      <a:pt x="1115" y="6023"/>
                    </a:cubicBezTo>
                    <a:cubicBezTo>
                      <a:pt x="1837" y="6472"/>
                      <a:pt x="2219" y="7193"/>
                      <a:pt x="2449" y="7729"/>
                    </a:cubicBezTo>
                    <a:cubicBezTo>
                      <a:pt x="2569" y="8002"/>
                      <a:pt x="2646" y="8243"/>
                      <a:pt x="2700" y="8406"/>
                    </a:cubicBezTo>
                    <a:cubicBezTo>
                      <a:pt x="2743" y="8581"/>
                      <a:pt x="2777" y="8680"/>
                      <a:pt x="2777" y="8680"/>
                    </a:cubicBezTo>
                    <a:lnTo>
                      <a:pt x="2940" y="8647"/>
                    </a:lnTo>
                    <a:cubicBezTo>
                      <a:pt x="2940" y="8647"/>
                      <a:pt x="2930" y="8549"/>
                      <a:pt x="2918" y="8374"/>
                    </a:cubicBezTo>
                    <a:cubicBezTo>
                      <a:pt x="2908" y="8199"/>
                      <a:pt x="2908" y="7947"/>
                      <a:pt x="2918" y="7653"/>
                    </a:cubicBezTo>
                    <a:cubicBezTo>
                      <a:pt x="2952" y="7062"/>
                      <a:pt x="3071" y="6264"/>
                      <a:pt x="3596" y="5586"/>
                    </a:cubicBezTo>
                    <a:cubicBezTo>
                      <a:pt x="3727" y="5411"/>
                      <a:pt x="3837" y="5204"/>
                      <a:pt x="3902" y="4952"/>
                    </a:cubicBezTo>
                    <a:cubicBezTo>
                      <a:pt x="3979" y="4712"/>
                      <a:pt x="4012" y="4427"/>
                      <a:pt x="4012" y="4121"/>
                    </a:cubicBezTo>
                    <a:cubicBezTo>
                      <a:pt x="4012" y="3815"/>
                      <a:pt x="3957" y="3487"/>
                      <a:pt x="3870" y="3149"/>
                    </a:cubicBezTo>
                    <a:cubicBezTo>
                      <a:pt x="3771" y="2821"/>
                      <a:pt x="3640" y="2482"/>
                      <a:pt x="3465" y="2165"/>
                    </a:cubicBezTo>
                    <a:cubicBezTo>
                      <a:pt x="3115" y="1520"/>
                      <a:pt x="2602" y="951"/>
                      <a:pt x="2153" y="579"/>
                    </a:cubicBezTo>
                    <a:cubicBezTo>
                      <a:pt x="1924" y="394"/>
                      <a:pt x="1727" y="241"/>
                      <a:pt x="1574" y="142"/>
                    </a:cubicBezTo>
                    <a:cubicBezTo>
                      <a:pt x="1432" y="55"/>
                      <a:pt x="1334" y="1"/>
                      <a:pt x="1334"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34" name="Google Shape;934;p28"/>
              <p:cNvSpPr/>
              <p:nvPr/>
            </p:nvSpPr>
            <p:spPr>
              <a:xfrm>
                <a:off x="5328975" y="-132425"/>
                <a:ext cx="121625" cy="191575"/>
              </a:xfrm>
              <a:custGeom>
                <a:avLst/>
                <a:gdLst/>
                <a:ahLst/>
                <a:cxnLst/>
                <a:rect l="l" t="t" r="r" b="b"/>
                <a:pathLst>
                  <a:path w="4865" h="7663" extrusionOk="0">
                    <a:moveTo>
                      <a:pt x="4483" y="0"/>
                    </a:moveTo>
                    <a:cubicBezTo>
                      <a:pt x="4483" y="0"/>
                      <a:pt x="4384" y="22"/>
                      <a:pt x="4209" y="66"/>
                    </a:cubicBezTo>
                    <a:cubicBezTo>
                      <a:pt x="4034" y="98"/>
                      <a:pt x="3794" y="175"/>
                      <a:pt x="3521" y="262"/>
                    </a:cubicBezTo>
                    <a:cubicBezTo>
                      <a:pt x="3236" y="372"/>
                      <a:pt x="2930" y="503"/>
                      <a:pt x="2624" y="678"/>
                    </a:cubicBezTo>
                    <a:cubicBezTo>
                      <a:pt x="2318" y="853"/>
                      <a:pt x="2012" y="1060"/>
                      <a:pt x="1738" y="1301"/>
                    </a:cubicBezTo>
                    <a:cubicBezTo>
                      <a:pt x="1466" y="1541"/>
                      <a:pt x="1214" y="1815"/>
                      <a:pt x="1017" y="2099"/>
                    </a:cubicBezTo>
                    <a:cubicBezTo>
                      <a:pt x="919" y="2241"/>
                      <a:pt x="832" y="2383"/>
                      <a:pt x="755" y="2525"/>
                    </a:cubicBezTo>
                    <a:cubicBezTo>
                      <a:pt x="679" y="2667"/>
                      <a:pt x="613" y="2809"/>
                      <a:pt x="558" y="2962"/>
                    </a:cubicBezTo>
                    <a:cubicBezTo>
                      <a:pt x="449" y="3246"/>
                      <a:pt x="383" y="3520"/>
                      <a:pt x="372" y="3782"/>
                    </a:cubicBezTo>
                    <a:cubicBezTo>
                      <a:pt x="351" y="4045"/>
                      <a:pt x="383" y="4274"/>
                      <a:pt x="438" y="4471"/>
                    </a:cubicBezTo>
                    <a:cubicBezTo>
                      <a:pt x="700" y="5291"/>
                      <a:pt x="536" y="6078"/>
                      <a:pt x="372" y="6646"/>
                    </a:cubicBezTo>
                    <a:cubicBezTo>
                      <a:pt x="274" y="6931"/>
                      <a:pt x="186" y="7160"/>
                      <a:pt x="121" y="7324"/>
                    </a:cubicBezTo>
                    <a:cubicBezTo>
                      <a:pt x="45" y="7488"/>
                      <a:pt x="1" y="7575"/>
                      <a:pt x="1" y="7575"/>
                    </a:cubicBezTo>
                    <a:cubicBezTo>
                      <a:pt x="55" y="7597"/>
                      <a:pt x="99" y="7630"/>
                      <a:pt x="154" y="7663"/>
                    </a:cubicBezTo>
                    <a:cubicBezTo>
                      <a:pt x="154" y="7663"/>
                      <a:pt x="208" y="7575"/>
                      <a:pt x="317" y="7433"/>
                    </a:cubicBezTo>
                    <a:cubicBezTo>
                      <a:pt x="416" y="7302"/>
                      <a:pt x="580" y="7106"/>
                      <a:pt x="776" y="6887"/>
                    </a:cubicBezTo>
                    <a:cubicBezTo>
                      <a:pt x="1181" y="6450"/>
                      <a:pt x="1794" y="5914"/>
                      <a:pt x="2624" y="5739"/>
                    </a:cubicBezTo>
                    <a:cubicBezTo>
                      <a:pt x="3040" y="5651"/>
                      <a:pt x="3487" y="5357"/>
                      <a:pt x="3881" y="4876"/>
                    </a:cubicBezTo>
                    <a:cubicBezTo>
                      <a:pt x="4078" y="4646"/>
                      <a:pt x="4253" y="4361"/>
                      <a:pt x="4395" y="4045"/>
                    </a:cubicBezTo>
                    <a:cubicBezTo>
                      <a:pt x="4471" y="3892"/>
                      <a:pt x="4526" y="3727"/>
                      <a:pt x="4592" y="3552"/>
                    </a:cubicBezTo>
                    <a:cubicBezTo>
                      <a:pt x="4636" y="3377"/>
                      <a:pt x="4690" y="3203"/>
                      <a:pt x="4723" y="3028"/>
                    </a:cubicBezTo>
                    <a:cubicBezTo>
                      <a:pt x="4865" y="2306"/>
                      <a:pt x="4832" y="1552"/>
                      <a:pt x="4734" y="973"/>
                    </a:cubicBezTo>
                    <a:cubicBezTo>
                      <a:pt x="4679" y="678"/>
                      <a:pt x="4614" y="437"/>
                      <a:pt x="4570" y="273"/>
                    </a:cubicBezTo>
                    <a:cubicBezTo>
                      <a:pt x="4515" y="98"/>
                      <a:pt x="4483" y="0"/>
                      <a:pt x="4483"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35" name="Google Shape;935;p28"/>
              <p:cNvSpPr/>
              <p:nvPr/>
            </p:nvSpPr>
            <p:spPr>
              <a:xfrm>
                <a:off x="5343200" y="-21000"/>
                <a:ext cx="207175" cy="104275"/>
              </a:xfrm>
              <a:custGeom>
                <a:avLst/>
                <a:gdLst/>
                <a:ahLst/>
                <a:cxnLst/>
                <a:rect l="l" t="t" r="r" b="b"/>
                <a:pathLst>
                  <a:path w="8287" h="4171" extrusionOk="0">
                    <a:moveTo>
                      <a:pt x="5497" y="1"/>
                    </a:moveTo>
                    <a:cubicBezTo>
                      <a:pt x="5450" y="1"/>
                      <a:pt x="5403" y="2"/>
                      <a:pt x="5357" y="3"/>
                    </a:cubicBezTo>
                    <a:cubicBezTo>
                      <a:pt x="5170" y="3"/>
                      <a:pt x="4985" y="14"/>
                      <a:pt x="4810" y="47"/>
                    </a:cubicBezTo>
                    <a:cubicBezTo>
                      <a:pt x="4635" y="69"/>
                      <a:pt x="4460" y="101"/>
                      <a:pt x="4296" y="145"/>
                    </a:cubicBezTo>
                    <a:cubicBezTo>
                      <a:pt x="3957" y="232"/>
                      <a:pt x="3651" y="353"/>
                      <a:pt x="3378" y="506"/>
                    </a:cubicBezTo>
                    <a:cubicBezTo>
                      <a:pt x="2842" y="812"/>
                      <a:pt x="2481" y="1206"/>
                      <a:pt x="2318" y="1599"/>
                    </a:cubicBezTo>
                    <a:cubicBezTo>
                      <a:pt x="2165" y="1993"/>
                      <a:pt x="1924" y="2321"/>
                      <a:pt x="1662" y="2583"/>
                    </a:cubicBezTo>
                    <a:cubicBezTo>
                      <a:pt x="1399" y="2845"/>
                      <a:pt x="1115" y="3053"/>
                      <a:pt x="875" y="3217"/>
                    </a:cubicBezTo>
                    <a:cubicBezTo>
                      <a:pt x="623" y="3370"/>
                      <a:pt x="404" y="3490"/>
                      <a:pt x="241" y="3577"/>
                    </a:cubicBezTo>
                    <a:lnTo>
                      <a:pt x="0" y="3698"/>
                    </a:lnTo>
                    <a:cubicBezTo>
                      <a:pt x="11" y="3720"/>
                      <a:pt x="11" y="3752"/>
                      <a:pt x="22" y="3774"/>
                    </a:cubicBezTo>
                    <a:cubicBezTo>
                      <a:pt x="33" y="3796"/>
                      <a:pt x="44" y="3818"/>
                      <a:pt x="54" y="3851"/>
                    </a:cubicBezTo>
                    <a:cubicBezTo>
                      <a:pt x="54" y="3851"/>
                      <a:pt x="153" y="3818"/>
                      <a:pt x="317" y="3785"/>
                    </a:cubicBezTo>
                    <a:cubicBezTo>
                      <a:pt x="492" y="3742"/>
                      <a:pt x="744" y="3687"/>
                      <a:pt x="1028" y="3654"/>
                    </a:cubicBezTo>
                    <a:cubicBezTo>
                      <a:pt x="1219" y="3633"/>
                      <a:pt x="1434" y="3616"/>
                      <a:pt x="1663" y="3616"/>
                    </a:cubicBezTo>
                    <a:cubicBezTo>
                      <a:pt x="1786" y="3616"/>
                      <a:pt x="1914" y="3621"/>
                      <a:pt x="2044" y="3632"/>
                    </a:cubicBezTo>
                    <a:cubicBezTo>
                      <a:pt x="2416" y="3665"/>
                      <a:pt x="2809" y="3764"/>
                      <a:pt x="3181" y="3960"/>
                    </a:cubicBezTo>
                    <a:cubicBezTo>
                      <a:pt x="3431" y="4093"/>
                      <a:pt x="3761" y="4171"/>
                      <a:pt x="4134" y="4171"/>
                    </a:cubicBezTo>
                    <a:cubicBezTo>
                      <a:pt x="4314" y="4171"/>
                      <a:pt x="4504" y="4152"/>
                      <a:pt x="4701" y="4113"/>
                    </a:cubicBezTo>
                    <a:cubicBezTo>
                      <a:pt x="4995" y="4058"/>
                      <a:pt x="5313" y="3960"/>
                      <a:pt x="5629" y="3807"/>
                    </a:cubicBezTo>
                    <a:cubicBezTo>
                      <a:pt x="5936" y="3665"/>
                      <a:pt x="6253" y="3468"/>
                      <a:pt x="6526" y="3239"/>
                    </a:cubicBezTo>
                    <a:cubicBezTo>
                      <a:pt x="6821" y="3009"/>
                      <a:pt x="7072" y="2746"/>
                      <a:pt x="7302" y="2474"/>
                    </a:cubicBezTo>
                    <a:cubicBezTo>
                      <a:pt x="7521" y="2200"/>
                      <a:pt x="7718" y="1916"/>
                      <a:pt x="7859" y="1665"/>
                    </a:cubicBezTo>
                    <a:cubicBezTo>
                      <a:pt x="7936" y="1544"/>
                      <a:pt x="8002" y="1424"/>
                      <a:pt x="8056" y="1315"/>
                    </a:cubicBezTo>
                    <a:cubicBezTo>
                      <a:pt x="8111" y="1206"/>
                      <a:pt x="8155" y="1107"/>
                      <a:pt x="8187" y="1019"/>
                    </a:cubicBezTo>
                    <a:cubicBezTo>
                      <a:pt x="8253" y="856"/>
                      <a:pt x="8286" y="768"/>
                      <a:pt x="8286" y="768"/>
                    </a:cubicBezTo>
                    <a:cubicBezTo>
                      <a:pt x="8286" y="768"/>
                      <a:pt x="8199" y="713"/>
                      <a:pt x="8046" y="626"/>
                    </a:cubicBezTo>
                    <a:cubicBezTo>
                      <a:pt x="7881" y="550"/>
                      <a:pt x="7663" y="451"/>
                      <a:pt x="7378" y="342"/>
                    </a:cubicBezTo>
                    <a:cubicBezTo>
                      <a:pt x="7106" y="244"/>
                      <a:pt x="6778" y="156"/>
                      <a:pt x="6438" y="91"/>
                    </a:cubicBezTo>
                    <a:cubicBezTo>
                      <a:pt x="6134" y="34"/>
                      <a:pt x="5813" y="1"/>
                      <a:pt x="5497"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36" name="Google Shape;936;p28"/>
              <p:cNvSpPr/>
              <p:nvPr/>
            </p:nvSpPr>
            <p:spPr>
              <a:xfrm>
                <a:off x="5265575" y="39725"/>
                <a:ext cx="86925" cy="86950"/>
              </a:xfrm>
              <a:custGeom>
                <a:avLst/>
                <a:gdLst/>
                <a:ahLst/>
                <a:cxnLst/>
                <a:rect l="l" t="t" r="r" b="b"/>
                <a:pathLst>
                  <a:path w="3477" h="3478" extrusionOk="0">
                    <a:moveTo>
                      <a:pt x="1738" y="1"/>
                    </a:moveTo>
                    <a:cubicBezTo>
                      <a:pt x="776" y="1"/>
                      <a:pt x="1" y="777"/>
                      <a:pt x="1" y="1739"/>
                    </a:cubicBezTo>
                    <a:cubicBezTo>
                      <a:pt x="1" y="2701"/>
                      <a:pt x="776" y="3477"/>
                      <a:pt x="1738" y="3477"/>
                    </a:cubicBezTo>
                    <a:cubicBezTo>
                      <a:pt x="2700" y="3477"/>
                      <a:pt x="3477" y="2701"/>
                      <a:pt x="3477" y="1739"/>
                    </a:cubicBezTo>
                    <a:cubicBezTo>
                      <a:pt x="3477" y="777"/>
                      <a:pt x="2700" y="1"/>
                      <a:pt x="1738"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grpSp>
        <p:grpSp>
          <p:nvGrpSpPr>
            <p:cNvPr id="937" name="Google Shape;937;p28"/>
            <p:cNvGrpSpPr/>
            <p:nvPr/>
          </p:nvGrpSpPr>
          <p:grpSpPr>
            <a:xfrm>
              <a:off x="514291" y="864138"/>
              <a:ext cx="406362" cy="405940"/>
              <a:chOff x="2777825" y="203300"/>
              <a:chExt cx="600950" cy="600325"/>
            </a:xfrm>
          </p:grpSpPr>
          <p:sp>
            <p:nvSpPr>
              <p:cNvPr id="938" name="Google Shape;938;p28"/>
              <p:cNvSpPr/>
              <p:nvPr/>
            </p:nvSpPr>
            <p:spPr>
              <a:xfrm>
                <a:off x="2777825" y="203300"/>
                <a:ext cx="600950" cy="600325"/>
              </a:xfrm>
              <a:custGeom>
                <a:avLst/>
                <a:gdLst/>
                <a:ahLst/>
                <a:cxnLst/>
                <a:rect l="l" t="t" r="r" b="b"/>
                <a:pathLst>
                  <a:path w="24038" h="24013" extrusionOk="0">
                    <a:moveTo>
                      <a:pt x="11148" y="1"/>
                    </a:moveTo>
                    <a:cubicBezTo>
                      <a:pt x="11079" y="1"/>
                      <a:pt x="11010" y="3"/>
                      <a:pt x="10942" y="7"/>
                    </a:cubicBezTo>
                    <a:cubicBezTo>
                      <a:pt x="10177" y="84"/>
                      <a:pt x="9499" y="499"/>
                      <a:pt x="9117" y="1133"/>
                    </a:cubicBezTo>
                    <a:cubicBezTo>
                      <a:pt x="9084" y="1199"/>
                      <a:pt x="9040" y="1264"/>
                      <a:pt x="9008" y="1341"/>
                    </a:cubicBezTo>
                    <a:cubicBezTo>
                      <a:pt x="8953" y="1297"/>
                      <a:pt x="8877" y="1253"/>
                      <a:pt x="8811" y="1221"/>
                    </a:cubicBezTo>
                    <a:cubicBezTo>
                      <a:pt x="8483" y="1051"/>
                      <a:pt x="8119" y="966"/>
                      <a:pt x="7753" y="966"/>
                    </a:cubicBezTo>
                    <a:cubicBezTo>
                      <a:pt x="7387" y="966"/>
                      <a:pt x="7018" y="1051"/>
                      <a:pt x="6679" y="1221"/>
                    </a:cubicBezTo>
                    <a:cubicBezTo>
                      <a:pt x="6001" y="1549"/>
                      <a:pt x="5520" y="2193"/>
                      <a:pt x="5389" y="2926"/>
                    </a:cubicBezTo>
                    <a:lnTo>
                      <a:pt x="5389" y="2937"/>
                    </a:lnTo>
                    <a:cubicBezTo>
                      <a:pt x="5367" y="3002"/>
                      <a:pt x="5367" y="3079"/>
                      <a:pt x="5357" y="3155"/>
                    </a:cubicBezTo>
                    <a:cubicBezTo>
                      <a:pt x="5280" y="3145"/>
                      <a:pt x="5214" y="3133"/>
                      <a:pt x="5138" y="3123"/>
                    </a:cubicBezTo>
                    <a:cubicBezTo>
                      <a:pt x="5059" y="3114"/>
                      <a:pt x="4980" y="3110"/>
                      <a:pt x="4901" y="3110"/>
                    </a:cubicBezTo>
                    <a:cubicBezTo>
                      <a:pt x="4247" y="3110"/>
                      <a:pt x="3606" y="3390"/>
                      <a:pt x="3149" y="3888"/>
                    </a:cubicBezTo>
                    <a:lnTo>
                      <a:pt x="3137" y="3888"/>
                    </a:lnTo>
                    <a:cubicBezTo>
                      <a:pt x="2634" y="4456"/>
                      <a:pt x="2416" y="5222"/>
                      <a:pt x="2558" y="5943"/>
                    </a:cubicBezTo>
                    <a:cubicBezTo>
                      <a:pt x="2569" y="6019"/>
                      <a:pt x="2591" y="6096"/>
                      <a:pt x="2612" y="6162"/>
                    </a:cubicBezTo>
                    <a:cubicBezTo>
                      <a:pt x="2536" y="6172"/>
                      <a:pt x="2471" y="6194"/>
                      <a:pt x="2394" y="6216"/>
                    </a:cubicBezTo>
                    <a:cubicBezTo>
                      <a:pt x="2044" y="6315"/>
                      <a:pt x="1716" y="6490"/>
                      <a:pt x="1454" y="6730"/>
                    </a:cubicBezTo>
                    <a:lnTo>
                      <a:pt x="1443" y="6730"/>
                    </a:lnTo>
                    <a:cubicBezTo>
                      <a:pt x="1159" y="6993"/>
                      <a:pt x="940" y="7309"/>
                      <a:pt x="809" y="7659"/>
                    </a:cubicBezTo>
                    <a:cubicBezTo>
                      <a:pt x="776" y="7746"/>
                      <a:pt x="744" y="7834"/>
                      <a:pt x="722" y="7921"/>
                    </a:cubicBezTo>
                    <a:lnTo>
                      <a:pt x="722" y="7943"/>
                    </a:lnTo>
                    <a:cubicBezTo>
                      <a:pt x="700" y="8031"/>
                      <a:pt x="678" y="8118"/>
                      <a:pt x="667" y="8217"/>
                    </a:cubicBezTo>
                    <a:cubicBezTo>
                      <a:pt x="645" y="8414"/>
                      <a:pt x="634" y="8599"/>
                      <a:pt x="656" y="8774"/>
                    </a:cubicBezTo>
                    <a:lnTo>
                      <a:pt x="656" y="8785"/>
                    </a:lnTo>
                    <a:cubicBezTo>
                      <a:pt x="700" y="9157"/>
                      <a:pt x="820" y="9495"/>
                      <a:pt x="1017" y="9791"/>
                    </a:cubicBezTo>
                    <a:cubicBezTo>
                      <a:pt x="1050" y="9857"/>
                      <a:pt x="1093" y="9911"/>
                      <a:pt x="1137" y="9976"/>
                    </a:cubicBezTo>
                    <a:cubicBezTo>
                      <a:pt x="1072" y="10010"/>
                      <a:pt x="1017" y="10053"/>
                      <a:pt x="951" y="10097"/>
                    </a:cubicBezTo>
                    <a:cubicBezTo>
                      <a:pt x="809" y="10206"/>
                      <a:pt x="678" y="10326"/>
                      <a:pt x="557" y="10457"/>
                    </a:cubicBezTo>
                    <a:lnTo>
                      <a:pt x="557" y="10469"/>
                    </a:lnTo>
                    <a:cubicBezTo>
                      <a:pt x="448" y="10600"/>
                      <a:pt x="350" y="10753"/>
                      <a:pt x="263" y="10916"/>
                    </a:cubicBezTo>
                    <a:cubicBezTo>
                      <a:pt x="98" y="11234"/>
                      <a:pt x="11" y="11594"/>
                      <a:pt x="0" y="11999"/>
                    </a:cubicBezTo>
                    <a:lnTo>
                      <a:pt x="0" y="12021"/>
                    </a:lnTo>
                    <a:cubicBezTo>
                      <a:pt x="11" y="12425"/>
                      <a:pt x="98" y="12786"/>
                      <a:pt x="263" y="13103"/>
                    </a:cubicBezTo>
                    <a:cubicBezTo>
                      <a:pt x="350" y="13267"/>
                      <a:pt x="448" y="13409"/>
                      <a:pt x="557" y="13551"/>
                    </a:cubicBezTo>
                    <a:cubicBezTo>
                      <a:pt x="678" y="13693"/>
                      <a:pt x="809" y="13814"/>
                      <a:pt x="951" y="13912"/>
                    </a:cubicBezTo>
                    <a:cubicBezTo>
                      <a:pt x="1017" y="13967"/>
                      <a:pt x="1072" y="13999"/>
                      <a:pt x="1137" y="14043"/>
                    </a:cubicBezTo>
                    <a:cubicBezTo>
                      <a:pt x="1093" y="14098"/>
                      <a:pt x="1050" y="14164"/>
                      <a:pt x="1017" y="14229"/>
                    </a:cubicBezTo>
                    <a:cubicBezTo>
                      <a:pt x="820" y="14513"/>
                      <a:pt x="700" y="14852"/>
                      <a:pt x="656" y="15235"/>
                    </a:cubicBezTo>
                    <a:lnTo>
                      <a:pt x="656" y="15245"/>
                    </a:lnTo>
                    <a:cubicBezTo>
                      <a:pt x="634" y="15420"/>
                      <a:pt x="645" y="15595"/>
                      <a:pt x="667" y="15803"/>
                    </a:cubicBezTo>
                    <a:cubicBezTo>
                      <a:pt x="678" y="15891"/>
                      <a:pt x="700" y="15989"/>
                      <a:pt x="722" y="16076"/>
                    </a:cubicBezTo>
                    <a:lnTo>
                      <a:pt x="722" y="16098"/>
                    </a:lnTo>
                    <a:cubicBezTo>
                      <a:pt x="744" y="16185"/>
                      <a:pt x="776" y="16273"/>
                      <a:pt x="809" y="16360"/>
                    </a:cubicBezTo>
                    <a:cubicBezTo>
                      <a:pt x="940" y="16710"/>
                      <a:pt x="1159" y="17028"/>
                      <a:pt x="1443" y="17290"/>
                    </a:cubicBezTo>
                    <a:lnTo>
                      <a:pt x="1454" y="17290"/>
                    </a:lnTo>
                    <a:cubicBezTo>
                      <a:pt x="1716" y="17530"/>
                      <a:pt x="2044" y="17705"/>
                      <a:pt x="2394" y="17803"/>
                    </a:cubicBezTo>
                    <a:cubicBezTo>
                      <a:pt x="2471" y="17825"/>
                      <a:pt x="2536" y="17836"/>
                      <a:pt x="2612" y="17847"/>
                    </a:cubicBezTo>
                    <a:cubicBezTo>
                      <a:pt x="2591" y="17924"/>
                      <a:pt x="2569" y="18000"/>
                      <a:pt x="2558" y="18077"/>
                    </a:cubicBezTo>
                    <a:cubicBezTo>
                      <a:pt x="2416" y="18787"/>
                      <a:pt x="2634" y="19564"/>
                      <a:pt x="3137" y="20121"/>
                    </a:cubicBezTo>
                    <a:cubicBezTo>
                      <a:pt x="3137" y="20121"/>
                      <a:pt x="3149" y="20121"/>
                      <a:pt x="3149" y="20132"/>
                    </a:cubicBezTo>
                    <a:cubicBezTo>
                      <a:pt x="3607" y="20630"/>
                      <a:pt x="4249" y="20909"/>
                      <a:pt x="4903" y="20909"/>
                    </a:cubicBezTo>
                    <a:cubicBezTo>
                      <a:pt x="4981" y="20909"/>
                      <a:pt x="5060" y="20905"/>
                      <a:pt x="5138" y="20897"/>
                    </a:cubicBezTo>
                    <a:cubicBezTo>
                      <a:pt x="5214" y="20886"/>
                      <a:pt x="5280" y="20875"/>
                      <a:pt x="5357" y="20864"/>
                    </a:cubicBezTo>
                    <a:cubicBezTo>
                      <a:pt x="5367" y="20941"/>
                      <a:pt x="5367" y="21007"/>
                      <a:pt x="5389" y="21083"/>
                    </a:cubicBezTo>
                    <a:lnTo>
                      <a:pt x="5389" y="21094"/>
                    </a:lnTo>
                    <a:cubicBezTo>
                      <a:pt x="5520" y="21826"/>
                      <a:pt x="6001" y="22460"/>
                      <a:pt x="6679" y="22799"/>
                    </a:cubicBezTo>
                    <a:cubicBezTo>
                      <a:pt x="7018" y="22969"/>
                      <a:pt x="7387" y="23053"/>
                      <a:pt x="7753" y="23053"/>
                    </a:cubicBezTo>
                    <a:cubicBezTo>
                      <a:pt x="8119" y="23053"/>
                      <a:pt x="8483" y="22969"/>
                      <a:pt x="8811" y="22799"/>
                    </a:cubicBezTo>
                    <a:cubicBezTo>
                      <a:pt x="8877" y="22756"/>
                      <a:pt x="8953" y="22722"/>
                      <a:pt x="9008" y="22679"/>
                    </a:cubicBezTo>
                    <a:cubicBezTo>
                      <a:pt x="9040" y="22744"/>
                      <a:pt x="9084" y="22821"/>
                      <a:pt x="9117" y="22887"/>
                    </a:cubicBezTo>
                    <a:cubicBezTo>
                      <a:pt x="9499" y="23509"/>
                      <a:pt x="10177" y="23936"/>
                      <a:pt x="10942" y="24002"/>
                    </a:cubicBezTo>
                    <a:cubicBezTo>
                      <a:pt x="11019" y="24012"/>
                      <a:pt x="11095" y="24012"/>
                      <a:pt x="11161" y="24012"/>
                    </a:cubicBezTo>
                    <a:cubicBezTo>
                      <a:pt x="11282" y="24012"/>
                      <a:pt x="11391" y="24002"/>
                      <a:pt x="11500" y="23990"/>
                    </a:cubicBezTo>
                    <a:lnTo>
                      <a:pt x="11511" y="23990"/>
                    </a:lnTo>
                    <a:cubicBezTo>
                      <a:pt x="11686" y="23969"/>
                      <a:pt x="11860" y="23914"/>
                      <a:pt x="12047" y="23849"/>
                    </a:cubicBezTo>
                    <a:cubicBezTo>
                      <a:pt x="12375" y="23718"/>
                      <a:pt x="12669" y="23509"/>
                      <a:pt x="12921" y="23237"/>
                    </a:cubicBezTo>
                    <a:cubicBezTo>
                      <a:pt x="12975" y="23182"/>
                      <a:pt x="13019" y="23116"/>
                      <a:pt x="13063" y="23062"/>
                    </a:cubicBezTo>
                    <a:cubicBezTo>
                      <a:pt x="13118" y="23105"/>
                      <a:pt x="13172" y="23160"/>
                      <a:pt x="13238" y="23203"/>
                    </a:cubicBezTo>
                    <a:cubicBezTo>
                      <a:pt x="13522" y="23422"/>
                      <a:pt x="13850" y="23575"/>
                      <a:pt x="14211" y="23652"/>
                    </a:cubicBezTo>
                    <a:lnTo>
                      <a:pt x="14233" y="23652"/>
                    </a:lnTo>
                    <a:cubicBezTo>
                      <a:pt x="14376" y="23677"/>
                      <a:pt x="14522" y="23689"/>
                      <a:pt x="14666" y="23689"/>
                    </a:cubicBezTo>
                    <a:cubicBezTo>
                      <a:pt x="14899" y="23689"/>
                      <a:pt x="15128" y="23658"/>
                      <a:pt x="15337" y="23597"/>
                    </a:cubicBezTo>
                    <a:cubicBezTo>
                      <a:pt x="15686" y="23499"/>
                      <a:pt x="16026" y="23313"/>
                      <a:pt x="16320" y="23062"/>
                    </a:cubicBezTo>
                    <a:cubicBezTo>
                      <a:pt x="16320" y="23050"/>
                      <a:pt x="16332" y="23050"/>
                      <a:pt x="16332" y="23040"/>
                    </a:cubicBezTo>
                    <a:cubicBezTo>
                      <a:pt x="16605" y="22788"/>
                      <a:pt x="16801" y="22482"/>
                      <a:pt x="16922" y="22154"/>
                    </a:cubicBezTo>
                    <a:cubicBezTo>
                      <a:pt x="16954" y="22088"/>
                      <a:pt x="16976" y="22012"/>
                      <a:pt x="16998" y="21935"/>
                    </a:cubicBezTo>
                    <a:cubicBezTo>
                      <a:pt x="17064" y="21969"/>
                      <a:pt x="17141" y="21990"/>
                      <a:pt x="17217" y="22012"/>
                    </a:cubicBezTo>
                    <a:cubicBezTo>
                      <a:pt x="17381" y="22067"/>
                      <a:pt x="17556" y="22100"/>
                      <a:pt x="17731" y="22110"/>
                    </a:cubicBezTo>
                    <a:lnTo>
                      <a:pt x="17742" y="22110"/>
                    </a:lnTo>
                    <a:cubicBezTo>
                      <a:pt x="17916" y="22110"/>
                      <a:pt x="18091" y="22100"/>
                      <a:pt x="18278" y="22078"/>
                    </a:cubicBezTo>
                    <a:cubicBezTo>
                      <a:pt x="18463" y="22045"/>
                      <a:pt x="18649" y="21979"/>
                      <a:pt x="18824" y="21903"/>
                    </a:cubicBezTo>
                    <a:cubicBezTo>
                      <a:pt x="19010" y="21826"/>
                      <a:pt x="19174" y="21728"/>
                      <a:pt x="19316" y="21619"/>
                    </a:cubicBezTo>
                    <a:cubicBezTo>
                      <a:pt x="19917" y="21160"/>
                      <a:pt x="20267" y="20449"/>
                      <a:pt x="20256" y="19705"/>
                    </a:cubicBezTo>
                    <a:cubicBezTo>
                      <a:pt x="20256" y="19629"/>
                      <a:pt x="20256" y="19564"/>
                      <a:pt x="20245" y="19487"/>
                    </a:cubicBezTo>
                    <a:cubicBezTo>
                      <a:pt x="20321" y="19487"/>
                      <a:pt x="20398" y="19487"/>
                      <a:pt x="20474" y="19476"/>
                    </a:cubicBezTo>
                    <a:cubicBezTo>
                      <a:pt x="21218" y="19411"/>
                      <a:pt x="21895" y="18995"/>
                      <a:pt x="22289" y="18350"/>
                    </a:cubicBezTo>
                    <a:cubicBezTo>
                      <a:pt x="22694" y="17705"/>
                      <a:pt x="22759" y="16907"/>
                      <a:pt x="22486" y="16219"/>
                    </a:cubicBezTo>
                    <a:cubicBezTo>
                      <a:pt x="22464" y="16153"/>
                      <a:pt x="22432" y="16087"/>
                      <a:pt x="22398" y="16022"/>
                    </a:cubicBezTo>
                    <a:cubicBezTo>
                      <a:pt x="22464" y="15989"/>
                      <a:pt x="22529" y="15967"/>
                      <a:pt x="22595" y="15934"/>
                    </a:cubicBezTo>
                    <a:cubicBezTo>
                      <a:pt x="22912" y="15781"/>
                      <a:pt x="23197" y="15551"/>
                      <a:pt x="23426" y="15257"/>
                    </a:cubicBezTo>
                    <a:lnTo>
                      <a:pt x="23437" y="15245"/>
                    </a:lnTo>
                    <a:cubicBezTo>
                      <a:pt x="23547" y="15114"/>
                      <a:pt x="23634" y="14951"/>
                      <a:pt x="23721" y="14776"/>
                    </a:cubicBezTo>
                    <a:lnTo>
                      <a:pt x="23721" y="14764"/>
                    </a:lnTo>
                    <a:cubicBezTo>
                      <a:pt x="23754" y="14688"/>
                      <a:pt x="23787" y="14601"/>
                      <a:pt x="23819" y="14513"/>
                    </a:cubicBezTo>
                    <a:lnTo>
                      <a:pt x="23819" y="14491"/>
                    </a:lnTo>
                    <a:cubicBezTo>
                      <a:pt x="23853" y="14404"/>
                      <a:pt x="23874" y="14317"/>
                      <a:pt x="23885" y="14218"/>
                    </a:cubicBezTo>
                    <a:cubicBezTo>
                      <a:pt x="24038" y="13474"/>
                      <a:pt x="23819" y="12709"/>
                      <a:pt x="23306" y="12163"/>
                    </a:cubicBezTo>
                    <a:cubicBezTo>
                      <a:pt x="23251" y="12108"/>
                      <a:pt x="23197" y="12053"/>
                      <a:pt x="23142" y="12010"/>
                    </a:cubicBezTo>
                    <a:cubicBezTo>
                      <a:pt x="23197" y="11955"/>
                      <a:pt x="23251" y="11912"/>
                      <a:pt x="23306" y="11857"/>
                    </a:cubicBezTo>
                    <a:cubicBezTo>
                      <a:pt x="23819" y="11310"/>
                      <a:pt x="24038" y="10534"/>
                      <a:pt x="23885" y="9801"/>
                    </a:cubicBezTo>
                    <a:cubicBezTo>
                      <a:pt x="23874" y="9704"/>
                      <a:pt x="23853" y="9605"/>
                      <a:pt x="23819" y="9517"/>
                    </a:cubicBezTo>
                    <a:lnTo>
                      <a:pt x="23819" y="9507"/>
                    </a:lnTo>
                    <a:lnTo>
                      <a:pt x="23721" y="9244"/>
                    </a:lnTo>
                    <a:cubicBezTo>
                      <a:pt x="23634" y="9058"/>
                      <a:pt x="23547" y="8905"/>
                      <a:pt x="23437" y="8763"/>
                    </a:cubicBezTo>
                    <a:lnTo>
                      <a:pt x="23426" y="8763"/>
                    </a:lnTo>
                    <a:cubicBezTo>
                      <a:pt x="23197" y="8457"/>
                      <a:pt x="22912" y="8239"/>
                      <a:pt x="22595" y="8086"/>
                    </a:cubicBezTo>
                    <a:cubicBezTo>
                      <a:pt x="22529" y="8052"/>
                      <a:pt x="22464" y="8031"/>
                      <a:pt x="22398" y="7998"/>
                    </a:cubicBezTo>
                    <a:cubicBezTo>
                      <a:pt x="22432" y="7933"/>
                      <a:pt x="22464" y="7867"/>
                      <a:pt x="22486" y="7790"/>
                    </a:cubicBezTo>
                    <a:cubicBezTo>
                      <a:pt x="22759" y="7112"/>
                      <a:pt x="22694" y="6315"/>
                      <a:pt x="22289" y="5669"/>
                    </a:cubicBezTo>
                    <a:cubicBezTo>
                      <a:pt x="21895" y="5025"/>
                      <a:pt x="21218" y="4598"/>
                      <a:pt x="20474" y="4544"/>
                    </a:cubicBezTo>
                    <a:cubicBezTo>
                      <a:pt x="20398" y="4533"/>
                      <a:pt x="20321" y="4533"/>
                      <a:pt x="20245" y="4533"/>
                    </a:cubicBezTo>
                    <a:cubicBezTo>
                      <a:pt x="20256" y="4456"/>
                      <a:pt x="20256" y="4379"/>
                      <a:pt x="20256" y="4303"/>
                    </a:cubicBezTo>
                    <a:cubicBezTo>
                      <a:pt x="20267" y="3571"/>
                      <a:pt x="19917" y="2849"/>
                      <a:pt x="19316" y="2401"/>
                    </a:cubicBezTo>
                    <a:cubicBezTo>
                      <a:pt x="19174" y="2292"/>
                      <a:pt x="19010" y="2193"/>
                      <a:pt x="18824" y="2106"/>
                    </a:cubicBezTo>
                    <a:cubicBezTo>
                      <a:pt x="18649" y="2030"/>
                      <a:pt x="18463" y="1975"/>
                      <a:pt x="18278" y="1942"/>
                    </a:cubicBezTo>
                    <a:cubicBezTo>
                      <a:pt x="18137" y="1917"/>
                      <a:pt x="18004" y="1905"/>
                      <a:pt x="17872" y="1905"/>
                    </a:cubicBezTo>
                    <a:cubicBezTo>
                      <a:pt x="17828" y="1905"/>
                      <a:pt x="17785" y="1906"/>
                      <a:pt x="17742" y="1909"/>
                    </a:cubicBezTo>
                    <a:lnTo>
                      <a:pt x="17731" y="1909"/>
                    </a:lnTo>
                    <a:cubicBezTo>
                      <a:pt x="17556" y="1920"/>
                      <a:pt x="17381" y="1953"/>
                      <a:pt x="17217" y="1996"/>
                    </a:cubicBezTo>
                    <a:cubicBezTo>
                      <a:pt x="17141" y="2018"/>
                      <a:pt x="17064" y="2052"/>
                      <a:pt x="16998" y="2073"/>
                    </a:cubicBezTo>
                    <a:cubicBezTo>
                      <a:pt x="16976" y="2008"/>
                      <a:pt x="16954" y="1931"/>
                      <a:pt x="16922" y="1865"/>
                    </a:cubicBezTo>
                    <a:cubicBezTo>
                      <a:pt x="16801" y="1527"/>
                      <a:pt x="16605" y="1231"/>
                      <a:pt x="16332" y="969"/>
                    </a:cubicBezTo>
                    <a:cubicBezTo>
                      <a:pt x="16332" y="969"/>
                      <a:pt x="16320" y="969"/>
                      <a:pt x="16320" y="958"/>
                    </a:cubicBezTo>
                    <a:cubicBezTo>
                      <a:pt x="16026" y="707"/>
                      <a:pt x="15686" y="510"/>
                      <a:pt x="15337" y="422"/>
                    </a:cubicBezTo>
                    <a:cubicBezTo>
                      <a:pt x="15136" y="357"/>
                      <a:pt x="14915" y="327"/>
                      <a:pt x="14692" y="327"/>
                    </a:cubicBezTo>
                    <a:cubicBezTo>
                      <a:pt x="14539" y="327"/>
                      <a:pt x="14384" y="341"/>
                      <a:pt x="14233" y="368"/>
                    </a:cubicBezTo>
                    <a:lnTo>
                      <a:pt x="14211" y="368"/>
                    </a:lnTo>
                    <a:cubicBezTo>
                      <a:pt x="13850" y="444"/>
                      <a:pt x="13522" y="597"/>
                      <a:pt x="13238" y="816"/>
                    </a:cubicBezTo>
                    <a:cubicBezTo>
                      <a:pt x="13172" y="860"/>
                      <a:pt x="13118" y="903"/>
                      <a:pt x="13063" y="958"/>
                    </a:cubicBezTo>
                    <a:cubicBezTo>
                      <a:pt x="13019" y="893"/>
                      <a:pt x="12975" y="838"/>
                      <a:pt x="12921" y="783"/>
                    </a:cubicBezTo>
                    <a:cubicBezTo>
                      <a:pt x="12669" y="510"/>
                      <a:pt x="12375" y="291"/>
                      <a:pt x="12047" y="171"/>
                    </a:cubicBezTo>
                    <a:cubicBezTo>
                      <a:pt x="11860" y="94"/>
                      <a:pt x="11686" y="51"/>
                      <a:pt x="11511" y="29"/>
                    </a:cubicBezTo>
                    <a:lnTo>
                      <a:pt x="11500" y="29"/>
                    </a:lnTo>
                    <a:cubicBezTo>
                      <a:pt x="11389" y="8"/>
                      <a:pt x="11268" y="1"/>
                      <a:pt x="11148" y="1"/>
                    </a:cubicBezTo>
                    <a:close/>
                  </a:path>
                </a:pathLst>
              </a:custGeom>
              <a:solidFill>
                <a:schemeClr val="dk2"/>
              </a:solidFill>
              <a:ln w="28575" cap="flat" cmpd="sng">
                <a:solidFill>
                  <a:schemeClr val="dk2"/>
                </a:solidFill>
                <a:prstDash val="solid"/>
                <a:round/>
                <a:headEnd type="none" w="sm" len="sm"/>
                <a:tailEnd type="none" w="sm" len="sm"/>
              </a:ln>
              <a:effectLst>
                <a:outerShdw blurRad="28575" dist="47625" dir="4200000" algn="bl" rotWithShape="0">
                  <a:schemeClr val="lt2">
                    <a:alpha val="96000"/>
                  </a:schemeClr>
                </a:outerShdw>
              </a:effectLst>
            </p:spPr>
            <p:txBody>
              <a:bodyPr spcFirstLastPara="1" wrap="square" lIns="121598" tIns="121598" rIns="121598" bIns="121598" anchor="ctr" anchorCtr="0">
                <a:noAutofit/>
              </a:bodyPr>
              <a:lstStyle/>
              <a:p>
                <a:endParaRPr sz="2479"/>
              </a:p>
            </p:txBody>
          </p:sp>
          <p:grpSp>
            <p:nvGrpSpPr>
              <p:cNvPr id="939" name="Google Shape;939;p28"/>
              <p:cNvGrpSpPr/>
              <p:nvPr/>
            </p:nvGrpSpPr>
            <p:grpSpPr>
              <a:xfrm>
                <a:off x="2793375" y="218925"/>
                <a:ext cx="569025" cy="569025"/>
                <a:chOff x="2793375" y="218925"/>
                <a:chExt cx="569025" cy="569025"/>
              </a:xfrm>
            </p:grpSpPr>
            <p:sp>
              <p:nvSpPr>
                <p:cNvPr id="940" name="Google Shape;940;p28"/>
                <p:cNvSpPr/>
                <p:nvPr/>
              </p:nvSpPr>
              <p:spPr>
                <a:xfrm>
                  <a:off x="3165875" y="503525"/>
                  <a:ext cx="196525" cy="88300"/>
                </a:xfrm>
                <a:custGeom>
                  <a:avLst/>
                  <a:gdLst/>
                  <a:ahLst/>
                  <a:cxnLst/>
                  <a:rect l="l" t="t" r="r" b="b"/>
                  <a:pathLst>
                    <a:path w="7861" h="3532" extrusionOk="0">
                      <a:moveTo>
                        <a:pt x="5882" y="1"/>
                      </a:moveTo>
                      <a:cubicBezTo>
                        <a:pt x="5302" y="1"/>
                        <a:pt x="3849" y="197"/>
                        <a:pt x="2537" y="329"/>
                      </a:cubicBezTo>
                      <a:cubicBezTo>
                        <a:pt x="1870" y="394"/>
                        <a:pt x="1247" y="449"/>
                        <a:pt x="788" y="482"/>
                      </a:cubicBezTo>
                      <a:cubicBezTo>
                        <a:pt x="558" y="503"/>
                        <a:pt x="361" y="525"/>
                        <a:pt x="230" y="559"/>
                      </a:cubicBezTo>
                      <a:cubicBezTo>
                        <a:pt x="99" y="580"/>
                        <a:pt x="11" y="613"/>
                        <a:pt x="11" y="656"/>
                      </a:cubicBezTo>
                      <a:cubicBezTo>
                        <a:pt x="1" y="678"/>
                        <a:pt x="23" y="700"/>
                        <a:pt x="45" y="733"/>
                      </a:cubicBezTo>
                      <a:cubicBezTo>
                        <a:pt x="77" y="755"/>
                        <a:pt x="121" y="788"/>
                        <a:pt x="176" y="831"/>
                      </a:cubicBezTo>
                      <a:cubicBezTo>
                        <a:pt x="296" y="897"/>
                        <a:pt x="470" y="984"/>
                        <a:pt x="679" y="1094"/>
                      </a:cubicBezTo>
                      <a:cubicBezTo>
                        <a:pt x="1083" y="1291"/>
                        <a:pt x="1662" y="1575"/>
                        <a:pt x="2253" y="1870"/>
                      </a:cubicBezTo>
                      <a:cubicBezTo>
                        <a:pt x="2832" y="2165"/>
                        <a:pt x="3455" y="2493"/>
                        <a:pt x="3990" y="2767"/>
                      </a:cubicBezTo>
                      <a:cubicBezTo>
                        <a:pt x="4526" y="3051"/>
                        <a:pt x="4974" y="3280"/>
                        <a:pt x="5248" y="3379"/>
                      </a:cubicBezTo>
                      <a:cubicBezTo>
                        <a:pt x="5510" y="3477"/>
                        <a:pt x="5783" y="3532"/>
                        <a:pt x="6046" y="3532"/>
                      </a:cubicBezTo>
                      <a:cubicBezTo>
                        <a:pt x="6319" y="3532"/>
                        <a:pt x="6570" y="3466"/>
                        <a:pt x="6811" y="3357"/>
                      </a:cubicBezTo>
                      <a:cubicBezTo>
                        <a:pt x="7051" y="3236"/>
                        <a:pt x="7248" y="3073"/>
                        <a:pt x="7412" y="2854"/>
                      </a:cubicBezTo>
                      <a:cubicBezTo>
                        <a:pt x="7500" y="2745"/>
                        <a:pt x="7565" y="2624"/>
                        <a:pt x="7631" y="2504"/>
                      </a:cubicBezTo>
                      <a:cubicBezTo>
                        <a:pt x="7653" y="2439"/>
                        <a:pt x="7685" y="2373"/>
                        <a:pt x="7707" y="2308"/>
                      </a:cubicBezTo>
                      <a:cubicBezTo>
                        <a:pt x="7718" y="2231"/>
                        <a:pt x="7740" y="2165"/>
                        <a:pt x="7751" y="2089"/>
                      </a:cubicBezTo>
                      <a:cubicBezTo>
                        <a:pt x="7860" y="1521"/>
                        <a:pt x="7675" y="963"/>
                        <a:pt x="7325" y="580"/>
                      </a:cubicBezTo>
                      <a:cubicBezTo>
                        <a:pt x="6964" y="197"/>
                        <a:pt x="6450" y="1"/>
                        <a:pt x="588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41" name="Google Shape;941;p28"/>
                <p:cNvSpPr/>
                <p:nvPr/>
              </p:nvSpPr>
              <p:spPr>
                <a:xfrm>
                  <a:off x="3153850" y="549350"/>
                  <a:ext cx="176575" cy="125425"/>
                </a:xfrm>
                <a:custGeom>
                  <a:avLst/>
                  <a:gdLst/>
                  <a:ahLst/>
                  <a:cxnLst/>
                  <a:rect l="l" t="t" r="r" b="b"/>
                  <a:pathLst>
                    <a:path w="7063" h="5017" extrusionOk="0">
                      <a:moveTo>
                        <a:pt x="114" y="0"/>
                      </a:moveTo>
                      <a:cubicBezTo>
                        <a:pt x="67" y="0"/>
                        <a:pt x="35" y="8"/>
                        <a:pt x="23" y="26"/>
                      </a:cubicBezTo>
                      <a:cubicBezTo>
                        <a:pt x="1" y="70"/>
                        <a:pt x="33" y="147"/>
                        <a:pt x="121" y="256"/>
                      </a:cubicBezTo>
                      <a:cubicBezTo>
                        <a:pt x="198" y="365"/>
                        <a:pt x="329" y="507"/>
                        <a:pt x="482" y="682"/>
                      </a:cubicBezTo>
                      <a:cubicBezTo>
                        <a:pt x="798" y="1021"/>
                        <a:pt x="1225" y="1480"/>
                        <a:pt x="1662" y="1972"/>
                      </a:cubicBezTo>
                      <a:cubicBezTo>
                        <a:pt x="2547" y="2956"/>
                        <a:pt x="3499" y="4082"/>
                        <a:pt x="3914" y="4464"/>
                      </a:cubicBezTo>
                      <a:cubicBezTo>
                        <a:pt x="4301" y="4822"/>
                        <a:pt x="4761" y="5017"/>
                        <a:pt x="5235" y="5017"/>
                      </a:cubicBezTo>
                      <a:cubicBezTo>
                        <a:pt x="5283" y="5017"/>
                        <a:pt x="5331" y="5015"/>
                        <a:pt x="5379" y="5011"/>
                      </a:cubicBezTo>
                      <a:cubicBezTo>
                        <a:pt x="5892" y="4967"/>
                        <a:pt x="6407" y="4683"/>
                        <a:pt x="6713" y="4180"/>
                      </a:cubicBezTo>
                      <a:cubicBezTo>
                        <a:pt x="7019" y="3688"/>
                        <a:pt x="7063" y="3098"/>
                        <a:pt x="6866" y="2617"/>
                      </a:cubicBezTo>
                      <a:cubicBezTo>
                        <a:pt x="6767" y="2377"/>
                        <a:pt x="6614" y="2158"/>
                        <a:pt x="6429" y="1972"/>
                      </a:cubicBezTo>
                      <a:cubicBezTo>
                        <a:pt x="6232" y="1797"/>
                        <a:pt x="5991" y="1644"/>
                        <a:pt x="5729" y="1546"/>
                      </a:cubicBezTo>
                      <a:cubicBezTo>
                        <a:pt x="5455" y="1437"/>
                        <a:pt x="4974" y="1305"/>
                        <a:pt x="4384" y="1152"/>
                      </a:cubicBezTo>
                      <a:cubicBezTo>
                        <a:pt x="3805" y="999"/>
                        <a:pt x="3127" y="824"/>
                        <a:pt x="2493" y="638"/>
                      </a:cubicBezTo>
                      <a:cubicBezTo>
                        <a:pt x="2176" y="551"/>
                        <a:pt x="1870" y="463"/>
                        <a:pt x="1586" y="376"/>
                      </a:cubicBezTo>
                      <a:cubicBezTo>
                        <a:pt x="1291" y="300"/>
                        <a:pt x="1028" y="223"/>
                        <a:pt x="810" y="157"/>
                      </a:cubicBezTo>
                      <a:cubicBezTo>
                        <a:pt x="591" y="92"/>
                        <a:pt x="405" y="37"/>
                        <a:pt x="263" y="15"/>
                      </a:cubicBezTo>
                      <a:cubicBezTo>
                        <a:pt x="204" y="6"/>
                        <a:pt x="154" y="0"/>
                        <a:pt x="11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42" name="Google Shape;942;p28"/>
                <p:cNvSpPr/>
                <p:nvPr/>
              </p:nvSpPr>
              <p:spPr>
                <a:xfrm>
                  <a:off x="3131450" y="574000"/>
                  <a:ext cx="137475" cy="166325"/>
                </a:xfrm>
                <a:custGeom>
                  <a:avLst/>
                  <a:gdLst/>
                  <a:ahLst/>
                  <a:cxnLst/>
                  <a:rect l="l" t="t" r="r" b="b"/>
                  <a:pathLst>
                    <a:path w="5499" h="6653" extrusionOk="0">
                      <a:moveTo>
                        <a:pt x="70" y="0"/>
                      </a:moveTo>
                      <a:cubicBezTo>
                        <a:pt x="54" y="0"/>
                        <a:pt x="42" y="5"/>
                        <a:pt x="33" y="13"/>
                      </a:cubicBezTo>
                      <a:cubicBezTo>
                        <a:pt x="1" y="35"/>
                        <a:pt x="1" y="123"/>
                        <a:pt x="44" y="254"/>
                      </a:cubicBezTo>
                      <a:cubicBezTo>
                        <a:pt x="88" y="385"/>
                        <a:pt x="154" y="570"/>
                        <a:pt x="230" y="778"/>
                      </a:cubicBezTo>
                      <a:cubicBezTo>
                        <a:pt x="317" y="997"/>
                        <a:pt x="416" y="1248"/>
                        <a:pt x="525" y="1532"/>
                      </a:cubicBezTo>
                      <a:cubicBezTo>
                        <a:pt x="635" y="1806"/>
                        <a:pt x="754" y="2112"/>
                        <a:pt x="875" y="2418"/>
                      </a:cubicBezTo>
                      <a:cubicBezTo>
                        <a:pt x="1104" y="3041"/>
                        <a:pt x="1345" y="3686"/>
                        <a:pt x="1553" y="4255"/>
                      </a:cubicBezTo>
                      <a:cubicBezTo>
                        <a:pt x="1760" y="4823"/>
                        <a:pt x="1946" y="5293"/>
                        <a:pt x="2066" y="5555"/>
                      </a:cubicBezTo>
                      <a:cubicBezTo>
                        <a:pt x="2197" y="5807"/>
                        <a:pt x="2362" y="6026"/>
                        <a:pt x="2558" y="6200"/>
                      </a:cubicBezTo>
                      <a:cubicBezTo>
                        <a:pt x="2766" y="6386"/>
                        <a:pt x="2996" y="6517"/>
                        <a:pt x="3247" y="6583"/>
                      </a:cubicBezTo>
                      <a:cubicBezTo>
                        <a:pt x="3367" y="6626"/>
                        <a:pt x="3499" y="6648"/>
                        <a:pt x="3630" y="6648"/>
                      </a:cubicBezTo>
                      <a:cubicBezTo>
                        <a:pt x="3665" y="6651"/>
                        <a:pt x="3700" y="6653"/>
                        <a:pt x="3736" y="6653"/>
                      </a:cubicBezTo>
                      <a:cubicBezTo>
                        <a:pt x="3832" y="6653"/>
                        <a:pt x="3927" y="6642"/>
                        <a:pt x="4023" y="6626"/>
                      </a:cubicBezTo>
                      <a:cubicBezTo>
                        <a:pt x="4154" y="6604"/>
                        <a:pt x="4296" y="6561"/>
                        <a:pt x="4417" y="6507"/>
                      </a:cubicBezTo>
                      <a:cubicBezTo>
                        <a:pt x="4548" y="6451"/>
                        <a:pt x="4668" y="6386"/>
                        <a:pt x="4788" y="6298"/>
                      </a:cubicBezTo>
                      <a:cubicBezTo>
                        <a:pt x="5258" y="5938"/>
                        <a:pt x="5499" y="5402"/>
                        <a:pt x="5488" y="4889"/>
                      </a:cubicBezTo>
                      <a:cubicBezTo>
                        <a:pt x="5477" y="4364"/>
                        <a:pt x="5236" y="3861"/>
                        <a:pt x="4810" y="3478"/>
                      </a:cubicBezTo>
                      <a:cubicBezTo>
                        <a:pt x="4395" y="3096"/>
                        <a:pt x="3181" y="2265"/>
                        <a:pt x="2121" y="1467"/>
                      </a:cubicBezTo>
                      <a:cubicBezTo>
                        <a:pt x="1585" y="1073"/>
                        <a:pt x="1094" y="691"/>
                        <a:pt x="722" y="407"/>
                      </a:cubicBezTo>
                      <a:cubicBezTo>
                        <a:pt x="536" y="264"/>
                        <a:pt x="383" y="155"/>
                        <a:pt x="263" y="89"/>
                      </a:cubicBezTo>
                      <a:cubicBezTo>
                        <a:pt x="182" y="33"/>
                        <a:pt x="113" y="0"/>
                        <a:pt x="7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43" name="Google Shape;943;p28"/>
                <p:cNvSpPr/>
                <p:nvPr/>
              </p:nvSpPr>
              <p:spPr>
                <a:xfrm>
                  <a:off x="3099750" y="588750"/>
                  <a:ext cx="89650" cy="191225"/>
                </a:xfrm>
                <a:custGeom>
                  <a:avLst/>
                  <a:gdLst/>
                  <a:ahLst/>
                  <a:cxnLst/>
                  <a:rect l="l" t="t" r="r" b="b"/>
                  <a:pathLst>
                    <a:path w="3586" h="7649" extrusionOk="0">
                      <a:moveTo>
                        <a:pt x="154" y="1"/>
                      </a:moveTo>
                      <a:cubicBezTo>
                        <a:pt x="150" y="1"/>
                        <a:pt x="146" y="1"/>
                        <a:pt x="142" y="2"/>
                      </a:cubicBezTo>
                      <a:cubicBezTo>
                        <a:pt x="55" y="24"/>
                        <a:pt x="44" y="320"/>
                        <a:pt x="44" y="789"/>
                      </a:cubicBezTo>
                      <a:cubicBezTo>
                        <a:pt x="44" y="1248"/>
                        <a:pt x="55" y="1882"/>
                        <a:pt x="55" y="2550"/>
                      </a:cubicBezTo>
                      <a:cubicBezTo>
                        <a:pt x="44" y="3206"/>
                        <a:pt x="33" y="3905"/>
                        <a:pt x="22" y="4506"/>
                      </a:cubicBezTo>
                      <a:cubicBezTo>
                        <a:pt x="11" y="5108"/>
                        <a:pt x="0" y="5621"/>
                        <a:pt x="33" y="5905"/>
                      </a:cubicBezTo>
                      <a:cubicBezTo>
                        <a:pt x="55" y="6189"/>
                        <a:pt x="132" y="6452"/>
                        <a:pt x="251" y="6692"/>
                      </a:cubicBezTo>
                      <a:cubicBezTo>
                        <a:pt x="372" y="6922"/>
                        <a:pt x="536" y="7129"/>
                        <a:pt x="744" y="7294"/>
                      </a:cubicBezTo>
                      <a:cubicBezTo>
                        <a:pt x="951" y="7447"/>
                        <a:pt x="1192" y="7556"/>
                        <a:pt x="1465" y="7610"/>
                      </a:cubicBezTo>
                      <a:cubicBezTo>
                        <a:pt x="1581" y="7635"/>
                        <a:pt x="1702" y="7648"/>
                        <a:pt x="1825" y="7648"/>
                      </a:cubicBezTo>
                      <a:cubicBezTo>
                        <a:pt x="1979" y="7648"/>
                        <a:pt x="2138" y="7627"/>
                        <a:pt x="2296" y="7578"/>
                      </a:cubicBezTo>
                      <a:cubicBezTo>
                        <a:pt x="2580" y="7501"/>
                        <a:pt x="2821" y="7348"/>
                        <a:pt x="3018" y="7173"/>
                      </a:cubicBezTo>
                      <a:cubicBezTo>
                        <a:pt x="3214" y="6988"/>
                        <a:pt x="3367" y="6769"/>
                        <a:pt x="3465" y="6517"/>
                      </a:cubicBezTo>
                      <a:cubicBezTo>
                        <a:pt x="3553" y="6277"/>
                        <a:pt x="3586" y="6014"/>
                        <a:pt x="3564" y="5752"/>
                      </a:cubicBezTo>
                      <a:cubicBezTo>
                        <a:pt x="3542" y="5479"/>
                        <a:pt x="3465" y="5217"/>
                        <a:pt x="3334" y="4965"/>
                      </a:cubicBezTo>
                      <a:cubicBezTo>
                        <a:pt x="3214" y="4703"/>
                        <a:pt x="2941" y="4277"/>
                        <a:pt x="2613" y="3774"/>
                      </a:cubicBezTo>
                      <a:cubicBezTo>
                        <a:pt x="2285" y="3260"/>
                        <a:pt x="1913" y="2681"/>
                        <a:pt x="1553" y="2112"/>
                      </a:cubicBezTo>
                      <a:cubicBezTo>
                        <a:pt x="1203" y="1554"/>
                        <a:pt x="875" y="1019"/>
                        <a:pt x="635" y="626"/>
                      </a:cubicBezTo>
                      <a:cubicBezTo>
                        <a:pt x="404" y="238"/>
                        <a:pt x="244" y="1"/>
                        <a:pt x="154"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44" name="Google Shape;944;p28"/>
                <p:cNvSpPr/>
                <p:nvPr/>
              </p:nvSpPr>
              <p:spPr>
                <a:xfrm>
                  <a:off x="3011200" y="591800"/>
                  <a:ext cx="89925" cy="196150"/>
                </a:xfrm>
                <a:custGeom>
                  <a:avLst/>
                  <a:gdLst/>
                  <a:ahLst/>
                  <a:cxnLst/>
                  <a:rect l="l" t="t" r="r" b="b"/>
                  <a:pathLst>
                    <a:path w="3597" h="7846" extrusionOk="0">
                      <a:moveTo>
                        <a:pt x="2384" y="1"/>
                      </a:moveTo>
                      <a:cubicBezTo>
                        <a:pt x="2340" y="1"/>
                        <a:pt x="2285" y="55"/>
                        <a:pt x="2219" y="186"/>
                      </a:cubicBezTo>
                      <a:cubicBezTo>
                        <a:pt x="2165" y="307"/>
                        <a:pt x="2088" y="482"/>
                        <a:pt x="2001" y="700"/>
                      </a:cubicBezTo>
                      <a:cubicBezTo>
                        <a:pt x="1837" y="1138"/>
                        <a:pt x="1619" y="1728"/>
                        <a:pt x="1378" y="2340"/>
                      </a:cubicBezTo>
                      <a:cubicBezTo>
                        <a:pt x="897" y="3575"/>
                        <a:pt x="307" y="4909"/>
                        <a:pt x="154" y="5467"/>
                      </a:cubicBezTo>
                      <a:cubicBezTo>
                        <a:pt x="1" y="6013"/>
                        <a:pt x="44" y="6570"/>
                        <a:pt x="317" y="7019"/>
                      </a:cubicBezTo>
                      <a:cubicBezTo>
                        <a:pt x="591" y="7467"/>
                        <a:pt x="1082" y="7784"/>
                        <a:pt x="1662" y="7838"/>
                      </a:cubicBezTo>
                      <a:cubicBezTo>
                        <a:pt x="1722" y="7843"/>
                        <a:pt x="1781" y="7846"/>
                        <a:pt x="1841" y="7846"/>
                      </a:cubicBezTo>
                      <a:cubicBezTo>
                        <a:pt x="1923" y="7846"/>
                        <a:pt x="2006" y="7840"/>
                        <a:pt x="2088" y="7828"/>
                      </a:cubicBezTo>
                      <a:cubicBezTo>
                        <a:pt x="2231" y="7806"/>
                        <a:pt x="2362" y="7773"/>
                        <a:pt x="2482" y="7718"/>
                      </a:cubicBezTo>
                      <a:cubicBezTo>
                        <a:pt x="2734" y="7631"/>
                        <a:pt x="2952" y="7467"/>
                        <a:pt x="3127" y="7270"/>
                      </a:cubicBezTo>
                      <a:cubicBezTo>
                        <a:pt x="3302" y="7084"/>
                        <a:pt x="3422" y="6844"/>
                        <a:pt x="3499" y="6592"/>
                      </a:cubicBezTo>
                      <a:cubicBezTo>
                        <a:pt x="3575" y="6341"/>
                        <a:pt x="3597" y="6067"/>
                        <a:pt x="3575" y="5783"/>
                      </a:cubicBezTo>
                      <a:cubicBezTo>
                        <a:pt x="3521" y="5204"/>
                        <a:pt x="3193" y="3783"/>
                        <a:pt x="2941" y="2482"/>
                      </a:cubicBezTo>
                      <a:cubicBezTo>
                        <a:pt x="2821" y="1826"/>
                        <a:pt x="2712" y="1214"/>
                        <a:pt x="2624" y="755"/>
                      </a:cubicBezTo>
                      <a:cubicBezTo>
                        <a:pt x="2581" y="526"/>
                        <a:pt x="2537" y="339"/>
                        <a:pt x="2504" y="208"/>
                      </a:cubicBezTo>
                      <a:cubicBezTo>
                        <a:pt x="2460" y="77"/>
                        <a:pt x="2427" y="1"/>
                        <a:pt x="2384"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45" name="Google Shape;945;p28"/>
                <p:cNvSpPr/>
                <p:nvPr/>
              </p:nvSpPr>
              <p:spPr>
                <a:xfrm>
                  <a:off x="2925650" y="582650"/>
                  <a:ext cx="115100" cy="181150"/>
                </a:xfrm>
                <a:custGeom>
                  <a:avLst/>
                  <a:gdLst/>
                  <a:ahLst/>
                  <a:cxnLst/>
                  <a:rect l="l" t="t" r="r" b="b"/>
                  <a:pathLst>
                    <a:path w="4604" h="7246" extrusionOk="0">
                      <a:moveTo>
                        <a:pt x="4538" y="1"/>
                      </a:moveTo>
                      <a:cubicBezTo>
                        <a:pt x="4493" y="1"/>
                        <a:pt x="4424" y="52"/>
                        <a:pt x="4341" y="126"/>
                      </a:cubicBezTo>
                      <a:cubicBezTo>
                        <a:pt x="4242" y="214"/>
                        <a:pt x="4111" y="356"/>
                        <a:pt x="3947" y="530"/>
                      </a:cubicBezTo>
                      <a:cubicBezTo>
                        <a:pt x="3641" y="880"/>
                        <a:pt x="3226" y="1339"/>
                        <a:pt x="2777" y="1832"/>
                      </a:cubicBezTo>
                      <a:cubicBezTo>
                        <a:pt x="1881" y="2804"/>
                        <a:pt x="843" y="3843"/>
                        <a:pt x="493" y="4291"/>
                      </a:cubicBezTo>
                      <a:cubicBezTo>
                        <a:pt x="154" y="4750"/>
                        <a:pt x="1" y="5286"/>
                        <a:pt x="88" y="5799"/>
                      </a:cubicBezTo>
                      <a:cubicBezTo>
                        <a:pt x="176" y="6314"/>
                        <a:pt x="515" y="6805"/>
                        <a:pt x="1040" y="7057"/>
                      </a:cubicBezTo>
                      <a:cubicBezTo>
                        <a:pt x="1296" y="7185"/>
                        <a:pt x="1569" y="7246"/>
                        <a:pt x="1834" y="7246"/>
                      </a:cubicBezTo>
                      <a:cubicBezTo>
                        <a:pt x="2110" y="7246"/>
                        <a:pt x="2379" y="7180"/>
                        <a:pt x="2614" y="7057"/>
                      </a:cubicBezTo>
                      <a:cubicBezTo>
                        <a:pt x="3083" y="6827"/>
                        <a:pt x="3423" y="6379"/>
                        <a:pt x="3576" y="5833"/>
                      </a:cubicBezTo>
                      <a:cubicBezTo>
                        <a:pt x="3729" y="5275"/>
                        <a:pt x="3936" y="3832"/>
                        <a:pt x="4177" y="2531"/>
                      </a:cubicBezTo>
                      <a:cubicBezTo>
                        <a:pt x="4286" y="1875"/>
                        <a:pt x="4417" y="1263"/>
                        <a:pt x="4504" y="804"/>
                      </a:cubicBezTo>
                      <a:cubicBezTo>
                        <a:pt x="4548" y="574"/>
                        <a:pt x="4581" y="389"/>
                        <a:pt x="4592" y="246"/>
                      </a:cubicBezTo>
                      <a:cubicBezTo>
                        <a:pt x="4603" y="115"/>
                        <a:pt x="4592" y="28"/>
                        <a:pt x="4560" y="6"/>
                      </a:cubicBezTo>
                      <a:cubicBezTo>
                        <a:pt x="4553" y="2"/>
                        <a:pt x="4546" y="1"/>
                        <a:pt x="453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46" name="Google Shape;946;p28"/>
                <p:cNvSpPr/>
                <p:nvPr/>
              </p:nvSpPr>
              <p:spPr>
                <a:xfrm>
                  <a:off x="2854600" y="562675"/>
                  <a:ext cx="160450" cy="147700"/>
                </a:xfrm>
                <a:custGeom>
                  <a:avLst/>
                  <a:gdLst/>
                  <a:ahLst/>
                  <a:cxnLst/>
                  <a:rect l="l" t="t" r="r" b="b"/>
                  <a:pathLst>
                    <a:path w="6418" h="5908" extrusionOk="0">
                      <a:moveTo>
                        <a:pt x="6303" y="1"/>
                      </a:moveTo>
                      <a:cubicBezTo>
                        <a:pt x="6197" y="1"/>
                        <a:pt x="5951" y="120"/>
                        <a:pt x="5609" y="291"/>
                      </a:cubicBezTo>
                      <a:cubicBezTo>
                        <a:pt x="5182" y="499"/>
                        <a:pt x="4636" y="783"/>
                        <a:pt x="4035" y="1067"/>
                      </a:cubicBezTo>
                      <a:cubicBezTo>
                        <a:pt x="2854" y="1657"/>
                        <a:pt x="1509" y="2259"/>
                        <a:pt x="1028" y="2554"/>
                      </a:cubicBezTo>
                      <a:cubicBezTo>
                        <a:pt x="788" y="2707"/>
                        <a:pt x="580" y="2893"/>
                        <a:pt x="416" y="3112"/>
                      </a:cubicBezTo>
                      <a:cubicBezTo>
                        <a:pt x="263" y="3319"/>
                        <a:pt x="154" y="3559"/>
                        <a:pt x="99" y="3822"/>
                      </a:cubicBezTo>
                      <a:cubicBezTo>
                        <a:pt x="1" y="4325"/>
                        <a:pt x="143" y="4893"/>
                        <a:pt x="537" y="5330"/>
                      </a:cubicBezTo>
                      <a:cubicBezTo>
                        <a:pt x="887" y="5710"/>
                        <a:pt x="1367" y="5908"/>
                        <a:pt x="1831" y="5908"/>
                      </a:cubicBezTo>
                      <a:cubicBezTo>
                        <a:pt x="1888" y="5908"/>
                        <a:pt x="1945" y="5905"/>
                        <a:pt x="2001" y="5899"/>
                      </a:cubicBezTo>
                      <a:cubicBezTo>
                        <a:pt x="2515" y="5845"/>
                        <a:pt x="2996" y="5549"/>
                        <a:pt x="3335" y="5090"/>
                      </a:cubicBezTo>
                      <a:cubicBezTo>
                        <a:pt x="3685" y="4642"/>
                        <a:pt x="4406" y="3363"/>
                        <a:pt x="5095" y="2237"/>
                      </a:cubicBezTo>
                      <a:cubicBezTo>
                        <a:pt x="5444" y="1669"/>
                        <a:pt x="5772" y="1144"/>
                        <a:pt x="6024" y="739"/>
                      </a:cubicBezTo>
                      <a:cubicBezTo>
                        <a:pt x="6265" y="346"/>
                        <a:pt x="6418" y="83"/>
                        <a:pt x="6352" y="18"/>
                      </a:cubicBezTo>
                      <a:cubicBezTo>
                        <a:pt x="6342" y="6"/>
                        <a:pt x="6326" y="1"/>
                        <a:pt x="630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47" name="Google Shape;947;p28"/>
                <p:cNvSpPr/>
                <p:nvPr/>
              </p:nvSpPr>
              <p:spPr>
                <a:xfrm>
                  <a:off x="2809525" y="534125"/>
                  <a:ext cx="187500" cy="100675"/>
                </a:xfrm>
                <a:custGeom>
                  <a:avLst/>
                  <a:gdLst/>
                  <a:ahLst/>
                  <a:cxnLst/>
                  <a:rect l="l" t="t" r="r" b="b"/>
                  <a:pathLst>
                    <a:path w="7500" h="4027" extrusionOk="0">
                      <a:moveTo>
                        <a:pt x="7237" y="1"/>
                      </a:moveTo>
                      <a:cubicBezTo>
                        <a:pt x="7106" y="1"/>
                        <a:pt x="6909" y="12"/>
                        <a:pt x="6679" y="34"/>
                      </a:cubicBezTo>
                      <a:cubicBezTo>
                        <a:pt x="6220" y="78"/>
                        <a:pt x="5586" y="143"/>
                        <a:pt x="4930" y="198"/>
                      </a:cubicBezTo>
                      <a:cubicBezTo>
                        <a:pt x="4274" y="253"/>
                        <a:pt x="3574" y="307"/>
                        <a:pt x="2974" y="351"/>
                      </a:cubicBezTo>
                      <a:cubicBezTo>
                        <a:pt x="2372" y="394"/>
                        <a:pt x="1869" y="438"/>
                        <a:pt x="1585" y="493"/>
                      </a:cubicBezTo>
                      <a:cubicBezTo>
                        <a:pt x="1301" y="547"/>
                        <a:pt x="1050" y="646"/>
                        <a:pt x="820" y="788"/>
                      </a:cubicBezTo>
                      <a:cubicBezTo>
                        <a:pt x="601" y="931"/>
                        <a:pt x="416" y="1116"/>
                        <a:pt x="273" y="1335"/>
                      </a:cubicBezTo>
                      <a:cubicBezTo>
                        <a:pt x="120" y="1553"/>
                        <a:pt x="44" y="1805"/>
                        <a:pt x="11" y="2078"/>
                      </a:cubicBezTo>
                      <a:cubicBezTo>
                        <a:pt x="0" y="2209"/>
                        <a:pt x="0" y="2352"/>
                        <a:pt x="22" y="2483"/>
                      </a:cubicBezTo>
                      <a:cubicBezTo>
                        <a:pt x="33" y="2559"/>
                        <a:pt x="44" y="2624"/>
                        <a:pt x="55" y="2701"/>
                      </a:cubicBezTo>
                      <a:cubicBezTo>
                        <a:pt x="76" y="2767"/>
                        <a:pt x="98" y="2833"/>
                        <a:pt x="132" y="2898"/>
                      </a:cubicBezTo>
                      <a:cubicBezTo>
                        <a:pt x="229" y="3171"/>
                        <a:pt x="404" y="3412"/>
                        <a:pt x="601" y="3586"/>
                      </a:cubicBezTo>
                      <a:cubicBezTo>
                        <a:pt x="798" y="3773"/>
                        <a:pt x="1038" y="3893"/>
                        <a:pt x="1290" y="3969"/>
                      </a:cubicBezTo>
                      <a:cubicBezTo>
                        <a:pt x="1436" y="4007"/>
                        <a:pt x="1585" y="4026"/>
                        <a:pt x="1735" y="4026"/>
                      </a:cubicBezTo>
                      <a:cubicBezTo>
                        <a:pt x="2105" y="4026"/>
                        <a:pt x="2482" y="3913"/>
                        <a:pt x="2831" y="3696"/>
                      </a:cubicBezTo>
                      <a:cubicBezTo>
                        <a:pt x="3072" y="3554"/>
                        <a:pt x="3477" y="3237"/>
                        <a:pt x="3946" y="2865"/>
                      </a:cubicBezTo>
                      <a:cubicBezTo>
                        <a:pt x="4427" y="2493"/>
                        <a:pt x="4974" y="2067"/>
                        <a:pt x="5498" y="1662"/>
                      </a:cubicBezTo>
                      <a:cubicBezTo>
                        <a:pt x="6023" y="1258"/>
                        <a:pt x="6526" y="887"/>
                        <a:pt x="6898" y="603"/>
                      </a:cubicBezTo>
                      <a:cubicBezTo>
                        <a:pt x="7269" y="329"/>
                        <a:pt x="7499" y="143"/>
                        <a:pt x="7477" y="56"/>
                      </a:cubicBezTo>
                      <a:cubicBezTo>
                        <a:pt x="7466" y="34"/>
                        <a:pt x="7444" y="23"/>
                        <a:pt x="7400" y="12"/>
                      </a:cubicBezTo>
                      <a:cubicBezTo>
                        <a:pt x="7357" y="1"/>
                        <a:pt x="7303" y="1"/>
                        <a:pt x="723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48" name="Google Shape;948;p28"/>
                <p:cNvSpPr/>
                <p:nvPr/>
              </p:nvSpPr>
              <p:spPr>
                <a:xfrm>
                  <a:off x="2793375" y="459600"/>
                  <a:ext cx="197075" cy="87875"/>
                </a:xfrm>
                <a:custGeom>
                  <a:avLst/>
                  <a:gdLst/>
                  <a:ahLst/>
                  <a:cxnLst/>
                  <a:rect l="l" t="t" r="r" b="b"/>
                  <a:pathLst>
                    <a:path w="7883" h="3515" extrusionOk="0">
                      <a:moveTo>
                        <a:pt x="1813" y="0"/>
                      </a:moveTo>
                      <a:cubicBezTo>
                        <a:pt x="1677" y="0"/>
                        <a:pt x="1543" y="14"/>
                        <a:pt x="1412" y="42"/>
                      </a:cubicBezTo>
                      <a:cubicBezTo>
                        <a:pt x="1280" y="64"/>
                        <a:pt x="1160" y="107"/>
                        <a:pt x="1040" y="151"/>
                      </a:cubicBezTo>
                      <a:cubicBezTo>
                        <a:pt x="919" y="205"/>
                        <a:pt x="810" y="271"/>
                        <a:pt x="701" y="348"/>
                      </a:cubicBezTo>
                      <a:cubicBezTo>
                        <a:pt x="603" y="424"/>
                        <a:pt x="504" y="523"/>
                        <a:pt x="416" y="621"/>
                      </a:cubicBezTo>
                      <a:cubicBezTo>
                        <a:pt x="329" y="720"/>
                        <a:pt x="253" y="829"/>
                        <a:pt x="198" y="949"/>
                      </a:cubicBezTo>
                      <a:cubicBezTo>
                        <a:pt x="67" y="1189"/>
                        <a:pt x="12" y="1463"/>
                        <a:pt x="1" y="1758"/>
                      </a:cubicBezTo>
                      <a:cubicBezTo>
                        <a:pt x="12" y="2042"/>
                        <a:pt x="67" y="2326"/>
                        <a:pt x="198" y="2567"/>
                      </a:cubicBezTo>
                      <a:cubicBezTo>
                        <a:pt x="253" y="2687"/>
                        <a:pt x="329" y="2797"/>
                        <a:pt x="416" y="2894"/>
                      </a:cubicBezTo>
                      <a:cubicBezTo>
                        <a:pt x="504" y="2993"/>
                        <a:pt x="603" y="3081"/>
                        <a:pt x="701" y="3157"/>
                      </a:cubicBezTo>
                      <a:cubicBezTo>
                        <a:pt x="810" y="3244"/>
                        <a:pt x="919" y="3299"/>
                        <a:pt x="1040" y="3354"/>
                      </a:cubicBezTo>
                      <a:cubicBezTo>
                        <a:pt x="1160" y="3409"/>
                        <a:pt x="1280" y="3452"/>
                        <a:pt x="1412" y="3474"/>
                      </a:cubicBezTo>
                      <a:cubicBezTo>
                        <a:pt x="1543" y="3501"/>
                        <a:pt x="1677" y="3515"/>
                        <a:pt x="1813" y="3515"/>
                      </a:cubicBezTo>
                      <a:cubicBezTo>
                        <a:pt x="1950" y="3515"/>
                        <a:pt x="2089" y="3501"/>
                        <a:pt x="2231" y="3474"/>
                      </a:cubicBezTo>
                      <a:cubicBezTo>
                        <a:pt x="2515" y="3419"/>
                        <a:pt x="3008" y="3278"/>
                        <a:pt x="3576" y="3103"/>
                      </a:cubicBezTo>
                      <a:cubicBezTo>
                        <a:pt x="3871" y="3015"/>
                        <a:pt x="4177" y="2928"/>
                        <a:pt x="4494" y="2829"/>
                      </a:cubicBezTo>
                      <a:cubicBezTo>
                        <a:pt x="4811" y="2731"/>
                        <a:pt x="5139" y="2632"/>
                        <a:pt x="5456" y="2545"/>
                      </a:cubicBezTo>
                      <a:cubicBezTo>
                        <a:pt x="5773" y="2457"/>
                        <a:pt x="6090" y="2359"/>
                        <a:pt x="6374" y="2282"/>
                      </a:cubicBezTo>
                      <a:cubicBezTo>
                        <a:pt x="6659" y="2206"/>
                        <a:pt x="6921" y="2129"/>
                        <a:pt x="7150" y="2064"/>
                      </a:cubicBezTo>
                      <a:cubicBezTo>
                        <a:pt x="7587" y="1944"/>
                        <a:pt x="7883" y="1845"/>
                        <a:pt x="7883" y="1758"/>
                      </a:cubicBezTo>
                      <a:cubicBezTo>
                        <a:pt x="7883" y="1670"/>
                        <a:pt x="7587" y="1572"/>
                        <a:pt x="7150" y="1441"/>
                      </a:cubicBezTo>
                      <a:cubicBezTo>
                        <a:pt x="6921" y="1386"/>
                        <a:pt x="6659" y="1310"/>
                        <a:pt x="6374" y="1233"/>
                      </a:cubicBezTo>
                      <a:cubicBezTo>
                        <a:pt x="6090" y="1145"/>
                        <a:pt x="5773" y="1058"/>
                        <a:pt x="5456" y="971"/>
                      </a:cubicBezTo>
                      <a:cubicBezTo>
                        <a:pt x="5139" y="873"/>
                        <a:pt x="4811" y="785"/>
                        <a:pt x="4494" y="686"/>
                      </a:cubicBezTo>
                      <a:cubicBezTo>
                        <a:pt x="4177" y="588"/>
                        <a:pt x="3871" y="490"/>
                        <a:pt x="3576" y="402"/>
                      </a:cubicBezTo>
                      <a:cubicBezTo>
                        <a:pt x="3008" y="239"/>
                        <a:pt x="2515" y="96"/>
                        <a:pt x="2231" y="42"/>
                      </a:cubicBezTo>
                      <a:cubicBezTo>
                        <a:pt x="2089" y="14"/>
                        <a:pt x="1950" y="0"/>
                        <a:pt x="1813"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49" name="Google Shape;949;p28"/>
                <p:cNvSpPr/>
                <p:nvPr/>
              </p:nvSpPr>
              <p:spPr>
                <a:xfrm>
                  <a:off x="2809525" y="372175"/>
                  <a:ext cx="187500" cy="100775"/>
                </a:xfrm>
                <a:custGeom>
                  <a:avLst/>
                  <a:gdLst/>
                  <a:ahLst/>
                  <a:cxnLst/>
                  <a:rect l="l" t="t" r="r" b="b"/>
                  <a:pathLst>
                    <a:path w="7500" h="4031" extrusionOk="0">
                      <a:moveTo>
                        <a:pt x="1743" y="1"/>
                      </a:moveTo>
                      <a:cubicBezTo>
                        <a:pt x="1590" y="1"/>
                        <a:pt x="1438" y="21"/>
                        <a:pt x="1290" y="63"/>
                      </a:cubicBezTo>
                      <a:cubicBezTo>
                        <a:pt x="1038" y="128"/>
                        <a:pt x="798" y="259"/>
                        <a:pt x="601" y="434"/>
                      </a:cubicBezTo>
                      <a:cubicBezTo>
                        <a:pt x="404" y="620"/>
                        <a:pt x="229" y="850"/>
                        <a:pt x="132" y="1123"/>
                      </a:cubicBezTo>
                      <a:cubicBezTo>
                        <a:pt x="98" y="1199"/>
                        <a:pt x="76" y="1265"/>
                        <a:pt x="55" y="1331"/>
                      </a:cubicBezTo>
                      <a:cubicBezTo>
                        <a:pt x="44" y="1396"/>
                        <a:pt x="33" y="1472"/>
                        <a:pt x="22" y="1538"/>
                      </a:cubicBezTo>
                      <a:cubicBezTo>
                        <a:pt x="0" y="1680"/>
                        <a:pt x="0" y="1822"/>
                        <a:pt x="11" y="1953"/>
                      </a:cubicBezTo>
                      <a:cubicBezTo>
                        <a:pt x="44" y="2227"/>
                        <a:pt x="120" y="2478"/>
                        <a:pt x="273" y="2697"/>
                      </a:cubicBezTo>
                      <a:cubicBezTo>
                        <a:pt x="416" y="2915"/>
                        <a:pt x="601" y="3102"/>
                        <a:pt x="820" y="3243"/>
                      </a:cubicBezTo>
                      <a:cubicBezTo>
                        <a:pt x="1050" y="3386"/>
                        <a:pt x="1301" y="3484"/>
                        <a:pt x="1585" y="3539"/>
                      </a:cubicBezTo>
                      <a:cubicBezTo>
                        <a:pt x="1869" y="3593"/>
                        <a:pt x="2372" y="3637"/>
                        <a:pt x="2974" y="3680"/>
                      </a:cubicBezTo>
                      <a:cubicBezTo>
                        <a:pt x="3574" y="3724"/>
                        <a:pt x="4274" y="3768"/>
                        <a:pt x="4930" y="3823"/>
                      </a:cubicBezTo>
                      <a:cubicBezTo>
                        <a:pt x="5586" y="3877"/>
                        <a:pt x="6220" y="3954"/>
                        <a:pt x="6679" y="3998"/>
                      </a:cubicBezTo>
                      <a:cubicBezTo>
                        <a:pt x="6909" y="4020"/>
                        <a:pt x="7106" y="4030"/>
                        <a:pt x="7237" y="4030"/>
                      </a:cubicBezTo>
                      <a:cubicBezTo>
                        <a:pt x="7303" y="4030"/>
                        <a:pt x="7357" y="4030"/>
                        <a:pt x="7400" y="4020"/>
                      </a:cubicBezTo>
                      <a:cubicBezTo>
                        <a:pt x="7444" y="4008"/>
                        <a:pt x="7466" y="3998"/>
                        <a:pt x="7477" y="3976"/>
                      </a:cubicBezTo>
                      <a:cubicBezTo>
                        <a:pt x="7499" y="3889"/>
                        <a:pt x="7269" y="3702"/>
                        <a:pt x="6898" y="3418"/>
                      </a:cubicBezTo>
                      <a:cubicBezTo>
                        <a:pt x="6526" y="3145"/>
                        <a:pt x="6023" y="2774"/>
                        <a:pt x="5498" y="2369"/>
                      </a:cubicBezTo>
                      <a:cubicBezTo>
                        <a:pt x="4974" y="1965"/>
                        <a:pt x="4427" y="1527"/>
                        <a:pt x="3946" y="1156"/>
                      </a:cubicBezTo>
                      <a:cubicBezTo>
                        <a:pt x="3477" y="784"/>
                        <a:pt x="3072" y="478"/>
                        <a:pt x="2831" y="325"/>
                      </a:cubicBezTo>
                      <a:cubicBezTo>
                        <a:pt x="2484" y="116"/>
                        <a:pt x="2110" y="1"/>
                        <a:pt x="174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50" name="Google Shape;950;p28"/>
                <p:cNvSpPr/>
                <p:nvPr/>
              </p:nvSpPr>
              <p:spPr>
                <a:xfrm>
                  <a:off x="2854600" y="296700"/>
                  <a:ext cx="160450" cy="147550"/>
                </a:xfrm>
                <a:custGeom>
                  <a:avLst/>
                  <a:gdLst/>
                  <a:ahLst/>
                  <a:cxnLst/>
                  <a:rect l="l" t="t" r="r" b="b"/>
                  <a:pathLst>
                    <a:path w="6418" h="5902" extrusionOk="0">
                      <a:moveTo>
                        <a:pt x="1826" y="0"/>
                      </a:moveTo>
                      <a:cubicBezTo>
                        <a:pt x="1364" y="0"/>
                        <a:pt x="886" y="190"/>
                        <a:pt x="537" y="578"/>
                      </a:cubicBezTo>
                      <a:cubicBezTo>
                        <a:pt x="143" y="1015"/>
                        <a:pt x="1" y="1573"/>
                        <a:pt x="99" y="2086"/>
                      </a:cubicBezTo>
                      <a:cubicBezTo>
                        <a:pt x="154" y="2338"/>
                        <a:pt x="263" y="2589"/>
                        <a:pt x="416" y="2797"/>
                      </a:cubicBezTo>
                      <a:cubicBezTo>
                        <a:pt x="580" y="3016"/>
                        <a:pt x="788" y="3201"/>
                        <a:pt x="1028" y="3344"/>
                      </a:cubicBezTo>
                      <a:cubicBezTo>
                        <a:pt x="1509" y="3650"/>
                        <a:pt x="2854" y="4240"/>
                        <a:pt x="4035" y="4831"/>
                      </a:cubicBezTo>
                      <a:cubicBezTo>
                        <a:pt x="4636" y="5125"/>
                        <a:pt x="5182" y="5410"/>
                        <a:pt x="5609" y="5618"/>
                      </a:cubicBezTo>
                      <a:cubicBezTo>
                        <a:pt x="5943" y="5784"/>
                        <a:pt x="6185" y="5902"/>
                        <a:pt x="6295" y="5902"/>
                      </a:cubicBezTo>
                      <a:cubicBezTo>
                        <a:pt x="6322" y="5902"/>
                        <a:pt x="6341" y="5895"/>
                        <a:pt x="6352" y="5880"/>
                      </a:cubicBezTo>
                      <a:cubicBezTo>
                        <a:pt x="6418" y="5825"/>
                        <a:pt x="6265" y="5552"/>
                        <a:pt x="6024" y="5159"/>
                      </a:cubicBezTo>
                      <a:cubicBezTo>
                        <a:pt x="5772" y="4765"/>
                        <a:pt x="5444" y="4240"/>
                        <a:pt x="5095" y="3672"/>
                      </a:cubicBezTo>
                      <a:cubicBezTo>
                        <a:pt x="4406" y="2546"/>
                        <a:pt x="3685" y="1267"/>
                        <a:pt x="3335" y="808"/>
                      </a:cubicBezTo>
                      <a:cubicBezTo>
                        <a:pt x="2996" y="359"/>
                        <a:pt x="2515" y="65"/>
                        <a:pt x="2001" y="9"/>
                      </a:cubicBezTo>
                      <a:cubicBezTo>
                        <a:pt x="1943" y="3"/>
                        <a:pt x="1885" y="0"/>
                        <a:pt x="182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51" name="Google Shape;951;p28"/>
                <p:cNvSpPr/>
                <p:nvPr/>
              </p:nvSpPr>
              <p:spPr>
                <a:xfrm>
                  <a:off x="2925650" y="243150"/>
                  <a:ext cx="115100" cy="181025"/>
                </a:xfrm>
                <a:custGeom>
                  <a:avLst/>
                  <a:gdLst/>
                  <a:ahLst/>
                  <a:cxnLst/>
                  <a:rect l="l" t="t" r="r" b="b"/>
                  <a:pathLst>
                    <a:path w="4604" h="7241" extrusionOk="0">
                      <a:moveTo>
                        <a:pt x="1852" y="1"/>
                      </a:moveTo>
                      <a:cubicBezTo>
                        <a:pt x="1581" y="1"/>
                        <a:pt x="1302" y="64"/>
                        <a:pt x="1040" y="195"/>
                      </a:cubicBezTo>
                      <a:cubicBezTo>
                        <a:pt x="515" y="446"/>
                        <a:pt x="176" y="938"/>
                        <a:pt x="88" y="1441"/>
                      </a:cubicBezTo>
                      <a:cubicBezTo>
                        <a:pt x="1" y="1966"/>
                        <a:pt x="154" y="2501"/>
                        <a:pt x="493" y="2950"/>
                      </a:cubicBezTo>
                      <a:cubicBezTo>
                        <a:pt x="843" y="3409"/>
                        <a:pt x="1881" y="4447"/>
                        <a:pt x="2777" y="5420"/>
                      </a:cubicBezTo>
                      <a:cubicBezTo>
                        <a:pt x="3226" y="5912"/>
                        <a:pt x="3641" y="6371"/>
                        <a:pt x="3947" y="6721"/>
                      </a:cubicBezTo>
                      <a:cubicBezTo>
                        <a:pt x="4111" y="6896"/>
                        <a:pt x="4242" y="7027"/>
                        <a:pt x="4341" y="7126"/>
                      </a:cubicBezTo>
                      <a:cubicBezTo>
                        <a:pt x="4422" y="7198"/>
                        <a:pt x="4489" y="7241"/>
                        <a:pt x="4534" y="7241"/>
                      </a:cubicBezTo>
                      <a:cubicBezTo>
                        <a:pt x="4544" y="7241"/>
                        <a:pt x="4552" y="7239"/>
                        <a:pt x="4560" y="7235"/>
                      </a:cubicBezTo>
                      <a:cubicBezTo>
                        <a:pt x="4592" y="7213"/>
                        <a:pt x="4603" y="7136"/>
                        <a:pt x="4592" y="6995"/>
                      </a:cubicBezTo>
                      <a:cubicBezTo>
                        <a:pt x="4581" y="6863"/>
                        <a:pt x="4548" y="6667"/>
                        <a:pt x="4504" y="6448"/>
                      </a:cubicBezTo>
                      <a:cubicBezTo>
                        <a:pt x="4417" y="5989"/>
                        <a:pt x="4286" y="5365"/>
                        <a:pt x="4177" y="4721"/>
                      </a:cubicBezTo>
                      <a:cubicBezTo>
                        <a:pt x="3936" y="3419"/>
                        <a:pt x="3729" y="1966"/>
                        <a:pt x="3576" y="1419"/>
                      </a:cubicBezTo>
                      <a:cubicBezTo>
                        <a:pt x="3423" y="873"/>
                        <a:pt x="3083" y="424"/>
                        <a:pt x="2614" y="184"/>
                      </a:cubicBezTo>
                      <a:cubicBezTo>
                        <a:pt x="2384" y="64"/>
                        <a:pt x="2122" y="1"/>
                        <a:pt x="185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52" name="Google Shape;952;p28"/>
                <p:cNvSpPr/>
                <p:nvPr/>
              </p:nvSpPr>
              <p:spPr>
                <a:xfrm>
                  <a:off x="3011200" y="218925"/>
                  <a:ext cx="89925" cy="196375"/>
                </a:xfrm>
                <a:custGeom>
                  <a:avLst/>
                  <a:gdLst/>
                  <a:ahLst/>
                  <a:cxnLst/>
                  <a:rect l="l" t="t" r="r" b="b"/>
                  <a:pathLst>
                    <a:path w="3597" h="7855" extrusionOk="0">
                      <a:moveTo>
                        <a:pt x="1788" y="1"/>
                      </a:moveTo>
                      <a:cubicBezTo>
                        <a:pt x="1746" y="1"/>
                        <a:pt x="1704" y="2"/>
                        <a:pt x="1662" y="5"/>
                      </a:cubicBezTo>
                      <a:cubicBezTo>
                        <a:pt x="1082" y="71"/>
                        <a:pt x="591" y="388"/>
                        <a:pt x="317" y="836"/>
                      </a:cubicBezTo>
                      <a:cubicBezTo>
                        <a:pt x="44" y="1284"/>
                        <a:pt x="1" y="1842"/>
                        <a:pt x="154" y="2388"/>
                      </a:cubicBezTo>
                      <a:cubicBezTo>
                        <a:pt x="307" y="2935"/>
                        <a:pt x="897" y="4279"/>
                        <a:pt x="1378" y="5515"/>
                      </a:cubicBezTo>
                      <a:cubicBezTo>
                        <a:pt x="1619" y="6127"/>
                        <a:pt x="1837" y="6717"/>
                        <a:pt x="2001" y="7155"/>
                      </a:cubicBezTo>
                      <a:cubicBezTo>
                        <a:pt x="2088" y="7362"/>
                        <a:pt x="2165" y="7548"/>
                        <a:pt x="2219" y="7668"/>
                      </a:cubicBezTo>
                      <a:cubicBezTo>
                        <a:pt x="2285" y="7799"/>
                        <a:pt x="2340" y="7854"/>
                        <a:pt x="2384" y="7854"/>
                      </a:cubicBezTo>
                      <a:cubicBezTo>
                        <a:pt x="2427" y="7854"/>
                        <a:pt x="2460" y="7777"/>
                        <a:pt x="2504" y="7646"/>
                      </a:cubicBezTo>
                      <a:cubicBezTo>
                        <a:pt x="2537" y="7515"/>
                        <a:pt x="2581" y="7329"/>
                        <a:pt x="2624" y="7099"/>
                      </a:cubicBezTo>
                      <a:cubicBezTo>
                        <a:pt x="2712" y="6630"/>
                        <a:pt x="2821" y="6018"/>
                        <a:pt x="2941" y="5372"/>
                      </a:cubicBezTo>
                      <a:cubicBezTo>
                        <a:pt x="3193" y="4072"/>
                        <a:pt x="3521" y="2639"/>
                        <a:pt x="3575" y="2071"/>
                      </a:cubicBezTo>
                      <a:cubicBezTo>
                        <a:pt x="3597" y="1787"/>
                        <a:pt x="3575" y="1514"/>
                        <a:pt x="3499" y="1262"/>
                      </a:cubicBezTo>
                      <a:cubicBezTo>
                        <a:pt x="3422" y="1011"/>
                        <a:pt x="3302" y="771"/>
                        <a:pt x="3127" y="574"/>
                      </a:cubicBezTo>
                      <a:cubicBezTo>
                        <a:pt x="2952" y="388"/>
                        <a:pt x="2734" y="224"/>
                        <a:pt x="2482" y="125"/>
                      </a:cubicBezTo>
                      <a:cubicBezTo>
                        <a:pt x="2362" y="82"/>
                        <a:pt x="2231" y="38"/>
                        <a:pt x="2088" y="16"/>
                      </a:cubicBezTo>
                      <a:cubicBezTo>
                        <a:pt x="1988" y="9"/>
                        <a:pt x="1888" y="1"/>
                        <a:pt x="178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53" name="Google Shape;953;p28"/>
                <p:cNvSpPr/>
                <p:nvPr/>
              </p:nvSpPr>
              <p:spPr>
                <a:xfrm>
                  <a:off x="3099750" y="227075"/>
                  <a:ext cx="89650" cy="191250"/>
                </a:xfrm>
                <a:custGeom>
                  <a:avLst/>
                  <a:gdLst/>
                  <a:ahLst/>
                  <a:cxnLst/>
                  <a:rect l="l" t="t" r="r" b="b"/>
                  <a:pathLst>
                    <a:path w="3586" h="7650" extrusionOk="0">
                      <a:moveTo>
                        <a:pt x="1801" y="1"/>
                      </a:moveTo>
                      <a:cubicBezTo>
                        <a:pt x="1686" y="1"/>
                        <a:pt x="1574" y="11"/>
                        <a:pt x="1465" y="29"/>
                      </a:cubicBezTo>
                      <a:cubicBezTo>
                        <a:pt x="1192" y="83"/>
                        <a:pt x="951" y="193"/>
                        <a:pt x="744" y="357"/>
                      </a:cubicBezTo>
                      <a:cubicBezTo>
                        <a:pt x="536" y="521"/>
                        <a:pt x="372" y="717"/>
                        <a:pt x="251" y="958"/>
                      </a:cubicBezTo>
                      <a:cubicBezTo>
                        <a:pt x="132" y="1188"/>
                        <a:pt x="55" y="1461"/>
                        <a:pt x="33" y="1745"/>
                      </a:cubicBezTo>
                      <a:cubicBezTo>
                        <a:pt x="0" y="2029"/>
                        <a:pt x="11" y="2532"/>
                        <a:pt x="22" y="3144"/>
                      </a:cubicBezTo>
                      <a:cubicBezTo>
                        <a:pt x="33" y="3746"/>
                        <a:pt x="44" y="4446"/>
                        <a:pt x="55" y="5101"/>
                      </a:cubicBezTo>
                      <a:cubicBezTo>
                        <a:pt x="55" y="5768"/>
                        <a:pt x="44" y="6391"/>
                        <a:pt x="44" y="6850"/>
                      </a:cubicBezTo>
                      <a:cubicBezTo>
                        <a:pt x="44" y="7320"/>
                        <a:pt x="55" y="7616"/>
                        <a:pt x="142" y="7648"/>
                      </a:cubicBezTo>
                      <a:cubicBezTo>
                        <a:pt x="146" y="7649"/>
                        <a:pt x="149" y="7649"/>
                        <a:pt x="153" y="7649"/>
                      </a:cubicBezTo>
                      <a:cubicBezTo>
                        <a:pt x="243" y="7649"/>
                        <a:pt x="404" y="7403"/>
                        <a:pt x="635" y="7025"/>
                      </a:cubicBezTo>
                      <a:cubicBezTo>
                        <a:pt x="875" y="6632"/>
                        <a:pt x="1203" y="6085"/>
                        <a:pt x="1553" y="5527"/>
                      </a:cubicBezTo>
                      <a:cubicBezTo>
                        <a:pt x="1913" y="4970"/>
                        <a:pt x="2285" y="4390"/>
                        <a:pt x="2613" y="3877"/>
                      </a:cubicBezTo>
                      <a:cubicBezTo>
                        <a:pt x="2941" y="3374"/>
                        <a:pt x="3214" y="2947"/>
                        <a:pt x="3334" y="2685"/>
                      </a:cubicBezTo>
                      <a:cubicBezTo>
                        <a:pt x="3465" y="2434"/>
                        <a:pt x="3542" y="2160"/>
                        <a:pt x="3564" y="1898"/>
                      </a:cubicBezTo>
                      <a:cubicBezTo>
                        <a:pt x="3586" y="1636"/>
                        <a:pt x="3553" y="1373"/>
                        <a:pt x="3465" y="1133"/>
                      </a:cubicBezTo>
                      <a:cubicBezTo>
                        <a:pt x="3367" y="882"/>
                        <a:pt x="3214" y="663"/>
                        <a:pt x="3018" y="477"/>
                      </a:cubicBezTo>
                      <a:cubicBezTo>
                        <a:pt x="2821" y="292"/>
                        <a:pt x="2580" y="149"/>
                        <a:pt x="2296" y="73"/>
                      </a:cubicBezTo>
                      <a:cubicBezTo>
                        <a:pt x="2130" y="22"/>
                        <a:pt x="1963" y="1"/>
                        <a:pt x="1801"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54" name="Google Shape;954;p28"/>
                <p:cNvSpPr/>
                <p:nvPr/>
              </p:nvSpPr>
              <p:spPr>
                <a:xfrm>
                  <a:off x="3131450" y="266600"/>
                  <a:ext cx="137475" cy="166500"/>
                </a:xfrm>
                <a:custGeom>
                  <a:avLst/>
                  <a:gdLst/>
                  <a:ahLst/>
                  <a:cxnLst/>
                  <a:rect l="l" t="t" r="r" b="b"/>
                  <a:pathLst>
                    <a:path w="5499" h="6660" extrusionOk="0">
                      <a:moveTo>
                        <a:pt x="3630" y="0"/>
                      </a:moveTo>
                      <a:cubicBezTo>
                        <a:pt x="3499" y="11"/>
                        <a:pt x="3367" y="33"/>
                        <a:pt x="3247" y="77"/>
                      </a:cubicBezTo>
                      <a:cubicBezTo>
                        <a:pt x="2996" y="142"/>
                        <a:pt x="2766" y="273"/>
                        <a:pt x="2558" y="448"/>
                      </a:cubicBezTo>
                      <a:cubicBezTo>
                        <a:pt x="2362" y="623"/>
                        <a:pt x="2197" y="853"/>
                        <a:pt x="2066" y="1104"/>
                      </a:cubicBezTo>
                      <a:cubicBezTo>
                        <a:pt x="1946" y="1356"/>
                        <a:pt x="1760" y="1837"/>
                        <a:pt x="1553" y="2405"/>
                      </a:cubicBezTo>
                      <a:cubicBezTo>
                        <a:pt x="1345" y="2962"/>
                        <a:pt x="1104" y="3618"/>
                        <a:pt x="875" y="4242"/>
                      </a:cubicBezTo>
                      <a:cubicBezTo>
                        <a:pt x="754" y="4548"/>
                        <a:pt x="635" y="4854"/>
                        <a:pt x="525" y="5127"/>
                      </a:cubicBezTo>
                      <a:cubicBezTo>
                        <a:pt x="416" y="5401"/>
                        <a:pt x="317" y="5652"/>
                        <a:pt x="230" y="5870"/>
                      </a:cubicBezTo>
                      <a:cubicBezTo>
                        <a:pt x="154" y="6089"/>
                        <a:pt x="88" y="6264"/>
                        <a:pt x="44" y="6406"/>
                      </a:cubicBezTo>
                      <a:cubicBezTo>
                        <a:pt x="1" y="6537"/>
                        <a:pt x="1" y="6614"/>
                        <a:pt x="33" y="6647"/>
                      </a:cubicBezTo>
                      <a:cubicBezTo>
                        <a:pt x="42" y="6655"/>
                        <a:pt x="54" y="6659"/>
                        <a:pt x="69" y="6659"/>
                      </a:cubicBezTo>
                      <a:cubicBezTo>
                        <a:pt x="113" y="6659"/>
                        <a:pt x="182" y="6627"/>
                        <a:pt x="263" y="6570"/>
                      </a:cubicBezTo>
                      <a:cubicBezTo>
                        <a:pt x="383" y="6494"/>
                        <a:pt x="536" y="6384"/>
                        <a:pt x="722" y="6242"/>
                      </a:cubicBezTo>
                      <a:cubicBezTo>
                        <a:pt x="1094" y="5969"/>
                        <a:pt x="1585" y="5586"/>
                        <a:pt x="2121" y="5182"/>
                      </a:cubicBezTo>
                      <a:cubicBezTo>
                        <a:pt x="3181" y="4395"/>
                        <a:pt x="4395" y="3564"/>
                        <a:pt x="4810" y="3171"/>
                      </a:cubicBezTo>
                      <a:cubicBezTo>
                        <a:pt x="5236" y="2788"/>
                        <a:pt x="5477" y="2296"/>
                        <a:pt x="5488" y="1771"/>
                      </a:cubicBezTo>
                      <a:cubicBezTo>
                        <a:pt x="5499" y="1247"/>
                        <a:pt x="5258" y="711"/>
                        <a:pt x="4788" y="361"/>
                      </a:cubicBezTo>
                      <a:cubicBezTo>
                        <a:pt x="4668" y="273"/>
                        <a:pt x="4548" y="208"/>
                        <a:pt x="4417" y="154"/>
                      </a:cubicBezTo>
                      <a:cubicBezTo>
                        <a:pt x="4296" y="88"/>
                        <a:pt x="4154" y="55"/>
                        <a:pt x="4023" y="33"/>
                      </a:cubicBezTo>
                      <a:cubicBezTo>
                        <a:pt x="3892" y="11"/>
                        <a:pt x="3761" y="0"/>
                        <a:pt x="363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55" name="Google Shape;955;p28"/>
                <p:cNvSpPr/>
                <p:nvPr/>
              </p:nvSpPr>
              <p:spPr>
                <a:xfrm>
                  <a:off x="3153850" y="332300"/>
                  <a:ext cx="176575" cy="125425"/>
                </a:xfrm>
                <a:custGeom>
                  <a:avLst/>
                  <a:gdLst/>
                  <a:ahLst/>
                  <a:cxnLst/>
                  <a:rect l="l" t="t" r="r" b="b"/>
                  <a:pathLst>
                    <a:path w="7063" h="5017" extrusionOk="0">
                      <a:moveTo>
                        <a:pt x="5235" y="1"/>
                      </a:moveTo>
                      <a:cubicBezTo>
                        <a:pt x="4761" y="1"/>
                        <a:pt x="4301" y="195"/>
                        <a:pt x="3914" y="543"/>
                      </a:cubicBezTo>
                      <a:cubicBezTo>
                        <a:pt x="3499" y="936"/>
                        <a:pt x="2547" y="2062"/>
                        <a:pt x="1662" y="3045"/>
                      </a:cubicBezTo>
                      <a:cubicBezTo>
                        <a:pt x="1225" y="3538"/>
                        <a:pt x="798" y="3986"/>
                        <a:pt x="482" y="4335"/>
                      </a:cubicBezTo>
                      <a:cubicBezTo>
                        <a:pt x="329" y="4510"/>
                        <a:pt x="198" y="4653"/>
                        <a:pt x="121" y="4762"/>
                      </a:cubicBezTo>
                      <a:cubicBezTo>
                        <a:pt x="33" y="4871"/>
                        <a:pt x="1" y="4948"/>
                        <a:pt x="23" y="4981"/>
                      </a:cubicBezTo>
                      <a:cubicBezTo>
                        <a:pt x="36" y="5006"/>
                        <a:pt x="71" y="5017"/>
                        <a:pt x="124" y="5017"/>
                      </a:cubicBezTo>
                      <a:cubicBezTo>
                        <a:pt x="162" y="5017"/>
                        <a:pt x="209" y="5012"/>
                        <a:pt x="263" y="5003"/>
                      </a:cubicBezTo>
                      <a:cubicBezTo>
                        <a:pt x="405" y="4969"/>
                        <a:pt x="591" y="4926"/>
                        <a:pt x="810" y="4860"/>
                      </a:cubicBezTo>
                      <a:cubicBezTo>
                        <a:pt x="1028" y="4794"/>
                        <a:pt x="1291" y="4718"/>
                        <a:pt x="1586" y="4631"/>
                      </a:cubicBezTo>
                      <a:cubicBezTo>
                        <a:pt x="1870" y="4554"/>
                        <a:pt x="2176" y="4467"/>
                        <a:pt x="2493" y="4379"/>
                      </a:cubicBezTo>
                      <a:cubicBezTo>
                        <a:pt x="3127" y="4194"/>
                        <a:pt x="3805" y="4019"/>
                        <a:pt x="4384" y="3866"/>
                      </a:cubicBezTo>
                      <a:cubicBezTo>
                        <a:pt x="4974" y="3713"/>
                        <a:pt x="5455" y="3570"/>
                        <a:pt x="5729" y="3472"/>
                      </a:cubicBezTo>
                      <a:cubicBezTo>
                        <a:pt x="5991" y="3363"/>
                        <a:pt x="6232" y="3220"/>
                        <a:pt x="6429" y="3045"/>
                      </a:cubicBezTo>
                      <a:cubicBezTo>
                        <a:pt x="6614" y="2860"/>
                        <a:pt x="6767" y="2641"/>
                        <a:pt x="6866" y="2401"/>
                      </a:cubicBezTo>
                      <a:cubicBezTo>
                        <a:pt x="7063" y="1920"/>
                        <a:pt x="7019" y="1330"/>
                        <a:pt x="6713" y="837"/>
                      </a:cubicBezTo>
                      <a:cubicBezTo>
                        <a:pt x="6407" y="334"/>
                        <a:pt x="5892" y="50"/>
                        <a:pt x="5379" y="7"/>
                      </a:cubicBezTo>
                      <a:cubicBezTo>
                        <a:pt x="5331" y="3"/>
                        <a:pt x="5283" y="1"/>
                        <a:pt x="5235"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56" name="Google Shape;956;p28"/>
                <p:cNvSpPr/>
                <p:nvPr/>
              </p:nvSpPr>
              <p:spPr>
                <a:xfrm>
                  <a:off x="3165875" y="415225"/>
                  <a:ext cx="196525" cy="88325"/>
                </a:xfrm>
                <a:custGeom>
                  <a:avLst/>
                  <a:gdLst/>
                  <a:ahLst/>
                  <a:cxnLst/>
                  <a:rect l="l" t="t" r="r" b="b"/>
                  <a:pathLst>
                    <a:path w="7861" h="3533" extrusionOk="0">
                      <a:moveTo>
                        <a:pt x="5977" y="1"/>
                      </a:moveTo>
                      <a:cubicBezTo>
                        <a:pt x="5736" y="1"/>
                        <a:pt x="5488" y="55"/>
                        <a:pt x="5248" y="155"/>
                      </a:cubicBezTo>
                      <a:cubicBezTo>
                        <a:pt x="4974" y="253"/>
                        <a:pt x="4526" y="483"/>
                        <a:pt x="3990" y="767"/>
                      </a:cubicBezTo>
                      <a:cubicBezTo>
                        <a:pt x="3455" y="1040"/>
                        <a:pt x="2832" y="1368"/>
                        <a:pt x="2253" y="1664"/>
                      </a:cubicBezTo>
                      <a:cubicBezTo>
                        <a:pt x="1662" y="1958"/>
                        <a:pt x="1083" y="2232"/>
                        <a:pt x="679" y="2439"/>
                      </a:cubicBezTo>
                      <a:cubicBezTo>
                        <a:pt x="470" y="2538"/>
                        <a:pt x="296" y="2626"/>
                        <a:pt x="176" y="2702"/>
                      </a:cubicBezTo>
                      <a:cubicBezTo>
                        <a:pt x="121" y="2735"/>
                        <a:pt x="77" y="2767"/>
                        <a:pt x="45" y="2801"/>
                      </a:cubicBezTo>
                      <a:cubicBezTo>
                        <a:pt x="23" y="2833"/>
                        <a:pt x="1" y="2855"/>
                        <a:pt x="11" y="2877"/>
                      </a:cubicBezTo>
                      <a:cubicBezTo>
                        <a:pt x="11" y="2920"/>
                        <a:pt x="99" y="2954"/>
                        <a:pt x="230" y="2976"/>
                      </a:cubicBezTo>
                      <a:cubicBezTo>
                        <a:pt x="361" y="2997"/>
                        <a:pt x="558" y="3019"/>
                        <a:pt x="788" y="3041"/>
                      </a:cubicBezTo>
                      <a:cubicBezTo>
                        <a:pt x="1247" y="3085"/>
                        <a:pt x="1870" y="3139"/>
                        <a:pt x="2537" y="3205"/>
                      </a:cubicBezTo>
                      <a:cubicBezTo>
                        <a:pt x="3849" y="3336"/>
                        <a:pt x="5302" y="3533"/>
                        <a:pt x="5882" y="3533"/>
                      </a:cubicBezTo>
                      <a:cubicBezTo>
                        <a:pt x="6450" y="3533"/>
                        <a:pt x="6964" y="3336"/>
                        <a:pt x="7325" y="2954"/>
                      </a:cubicBezTo>
                      <a:cubicBezTo>
                        <a:pt x="7675" y="2571"/>
                        <a:pt x="7860" y="2014"/>
                        <a:pt x="7751" y="1434"/>
                      </a:cubicBezTo>
                      <a:cubicBezTo>
                        <a:pt x="7740" y="1368"/>
                        <a:pt x="7718" y="1292"/>
                        <a:pt x="7707" y="1227"/>
                      </a:cubicBezTo>
                      <a:cubicBezTo>
                        <a:pt x="7685" y="1161"/>
                        <a:pt x="7653" y="1095"/>
                        <a:pt x="7631" y="1030"/>
                      </a:cubicBezTo>
                      <a:cubicBezTo>
                        <a:pt x="7565" y="899"/>
                        <a:pt x="7500" y="778"/>
                        <a:pt x="7412" y="680"/>
                      </a:cubicBezTo>
                      <a:cubicBezTo>
                        <a:pt x="7248" y="461"/>
                        <a:pt x="7051" y="286"/>
                        <a:pt x="6811" y="177"/>
                      </a:cubicBezTo>
                      <a:cubicBezTo>
                        <a:pt x="6570" y="68"/>
                        <a:pt x="6319" y="2"/>
                        <a:pt x="6046" y="2"/>
                      </a:cubicBezTo>
                      <a:cubicBezTo>
                        <a:pt x="6023" y="1"/>
                        <a:pt x="6000" y="1"/>
                        <a:pt x="597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sp>
            <p:nvSpPr>
              <p:cNvPr id="957" name="Google Shape;957;p28"/>
              <p:cNvSpPr/>
              <p:nvPr/>
            </p:nvSpPr>
            <p:spPr>
              <a:xfrm>
                <a:off x="2946425" y="373725"/>
                <a:ext cx="259650" cy="259650"/>
              </a:xfrm>
              <a:custGeom>
                <a:avLst/>
                <a:gdLst/>
                <a:ahLst/>
                <a:cxnLst/>
                <a:rect l="l" t="t" r="r" b="b"/>
                <a:pathLst>
                  <a:path w="10386" h="10386" extrusionOk="0">
                    <a:moveTo>
                      <a:pt x="5193" y="1"/>
                    </a:moveTo>
                    <a:cubicBezTo>
                      <a:pt x="2329" y="1"/>
                      <a:pt x="1" y="2318"/>
                      <a:pt x="1" y="5193"/>
                    </a:cubicBezTo>
                    <a:cubicBezTo>
                      <a:pt x="1" y="8057"/>
                      <a:pt x="2329" y="10385"/>
                      <a:pt x="5193" y="10385"/>
                    </a:cubicBezTo>
                    <a:cubicBezTo>
                      <a:pt x="8057" y="10385"/>
                      <a:pt x="10385" y="8057"/>
                      <a:pt x="10385" y="5193"/>
                    </a:cubicBezTo>
                    <a:cubicBezTo>
                      <a:pt x="10385" y="2318"/>
                      <a:pt x="8057" y="1"/>
                      <a:pt x="5193"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grpSp>
            <p:nvGrpSpPr>
              <p:cNvPr id="958" name="Google Shape;958;p28"/>
              <p:cNvGrpSpPr/>
              <p:nvPr/>
            </p:nvGrpSpPr>
            <p:grpSpPr>
              <a:xfrm>
                <a:off x="2966925" y="394225"/>
                <a:ext cx="218650" cy="218650"/>
                <a:chOff x="2966925" y="394225"/>
                <a:chExt cx="218650" cy="218650"/>
              </a:xfrm>
            </p:grpSpPr>
            <p:sp>
              <p:nvSpPr>
                <p:cNvPr id="959" name="Google Shape;959;p28"/>
                <p:cNvSpPr/>
                <p:nvPr/>
              </p:nvSpPr>
              <p:spPr>
                <a:xfrm>
                  <a:off x="3059575" y="490400"/>
                  <a:ext cx="33350" cy="26000"/>
                </a:xfrm>
                <a:custGeom>
                  <a:avLst/>
                  <a:gdLst/>
                  <a:ahLst/>
                  <a:cxnLst/>
                  <a:rect l="l" t="t" r="r" b="b"/>
                  <a:pathLst>
                    <a:path w="1334" h="1040" extrusionOk="0">
                      <a:moveTo>
                        <a:pt x="667" y="1"/>
                      </a:moveTo>
                      <a:cubicBezTo>
                        <a:pt x="0" y="1"/>
                        <a:pt x="0" y="1040"/>
                        <a:pt x="667" y="1040"/>
                      </a:cubicBezTo>
                      <a:cubicBezTo>
                        <a:pt x="1334" y="1040"/>
                        <a:pt x="1334" y="1"/>
                        <a:pt x="667"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960" name="Google Shape;960;p28"/>
                <p:cNvSpPr/>
                <p:nvPr/>
              </p:nvSpPr>
              <p:spPr>
                <a:xfrm>
                  <a:off x="3059575" y="394225"/>
                  <a:ext cx="33350" cy="25975"/>
                </a:xfrm>
                <a:custGeom>
                  <a:avLst/>
                  <a:gdLst/>
                  <a:ahLst/>
                  <a:cxnLst/>
                  <a:rect l="l" t="t" r="r" b="b"/>
                  <a:pathLst>
                    <a:path w="1334" h="1039" extrusionOk="0">
                      <a:moveTo>
                        <a:pt x="667" y="0"/>
                      </a:moveTo>
                      <a:cubicBezTo>
                        <a:pt x="0" y="0"/>
                        <a:pt x="0" y="1039"/>
                        <a:pt x="667" y="1039"/>
                      </a:cubicBezTo>
                      <a:cubicBezTo>
                        <a:pt x="1334" y="1039"/>
                        <a:pt x="1334" y="0"/>
                        <a:pt x="66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961" name="Google Shape;961;p28"/>
                <p:cNvSpPr/>
                <p:nvPr/>
              </p:nvSpPr>
              <p:spPr>
                <a:xfrm>
                  <a:off x="3059575" y="586600"/>
                  <a:ext cx="33350" cy="26275"/>
                </a:xfrm>
                <a:custGeom>
                  <a:avLst/>
                  <a:gdLst/>
                  <a:ahLst/>
                  <a:cxnLst/>
                  <a:rect l="l" t="t" r="r" b="b"/>
                  <a:pathLst>
                    <a:path w="1334" h="1051" extrusionOk="0">
                      <a:moveTo>
                        <a:pt x="667" y="1"/>
                      </a:moveTo>
                      <a:cubicBezTo>
                        <a:pt x="0" y="1"/>
                        <a:pt x="0" y="1050"/>
                        <a:pt x="667" y="1050"/>
                      </a:cubicBezTo>
                      <a:cubicBezTo>
                        <a:pt x="1334" y="1050"/>
                        <a:pt x="1334" y="1"/>
                        <a:pt x="667"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962" name="Google Shape;962;p28"/>
                <p:cNvSpPr/>
                <p:nvPr/>
              </p:nvSpPr>
              <p:spPr>
                <a:xfrm>
                  <a:off x="3159600" y="490925"/>
                  <a:ext cx="25975" cy="25150"/>
                </a:xfrm>
                <a:custGeom>
                  <a:avLst/>
                  <a:gdLst/>
                  <a:ahLst/>
                  <a:cxnLst/>
                  <a:rect l="l" t="t" r="r" b="b"/>
                  <a:pathLst>
                    <a:path w="1039" h="1006" extrusionOk="0">
                      <a:moveTo>
                        <a:pt x="516" y="1"/>
                      </a:moveTo>
                      <a:cubicBezTo>
                        <a:pt x="258" y="1"/>
                        <a:pt x="0" y="167"/>
                        <a:pt x="0" y="505"/>
                      </a:cubicBezTo>
                      <a:cubicBezTo>
                        <a:pt x="0" y="838"/>
                        <a:pt x="260" y="1005"/>
                        <a:pt x="519" y="1005"/>
                      </a:cubicBezTo>
                      <a:cubicBezTo>
                        <a:pt x="779" y="1005"/>
                        <a:pt x="1039" y="838"/>
                        <a:pt x="1039" y="505"/>
                      </a:cubicBezTo>
                      <a:cubicBezTo>
                        <a:pt x="1039" y="170"/>
                        <a:pt x="777" y="1"/>
                        <a:pt x="516"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963" name="Google Shape;963;p28"/>
                <p:cNvSpPr/>
                <p:nvPr/>
              </p:nvSpPr>
              <p:spPr>
                <a:xfrm>
                  <a:off x="2966925" y="490925"/>
                  <a:ext cx="25975" cy="25150"/>
                </a:xfrm>
                <a:custGeom>
                  <a:avLst/>
                  <a:gdLst/>
                  <a:ahLst/>
                  <a:cxnLst/>
                  <a:rect l="l" t="t" r="r" b="b"/>
                  <a:pathLst>
                    <a:path w="1039" h="1006" extrusionOk="0">
                      <a:moveTo>
                        <a:pt x="517" y="1"/>
                      </a:moveTo>
                      <a:cubicBezTo>
                        <a:pt x="258" y="1"/>
                        <a:pt x="1" y="167"/>
                        <a:pt x="1" y="505"/>
                      </a:cubicBezTo>
                      <a:cubicBezTo>
                        <a:pt x="1" y="838"/>
                        <a:pt x="260" y="1005"/>
                        <a:pt x="520" y="1005"/>
                      </a:cubicBezTo>
                      <a:cubicBezTo>
                        <a:pt x="779" y="1005"/>
                        <a:pt x="1039" y="838"/>
                        <a:pt x="1039" y="505"/>
                      </a:cubicBezTo>
                      <a:cubicBezTo>
                        <a:pt x="1039" y="170"/>
                        <a:pt x="777" y="1"/>
                        <a:pt x="517"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964" name="Google Shape;964;p28"/>
                <p:cNvSpPr/>
                <p:nvPr/>
              </p:nvSpPr>
              <p:spPr>
                <a:xfrm>
                  <a:off x="3125900" y="422425"/>
                  <a:ext cx="36800" cy="26150"/>
                </a:xfrm>
                <a:custGeom>
                  <a:avLst/>
                  <a:gdLst/>
                  <a:ahLst/>
                  <a:cxnLst/>
                  <a:rect l="l" t="t" r="r" b="b"/>
                  <a:pathLst>
                    <a:path w="1472" h="1046" extrusionOk="0">
                      <a:moveTo>
                        <a:pt x="759" y="0"/>
                      </a:moveTo>
                      <a:cubicBezTo>
                        <a:pt x="357" y="0"/>
                        <a:pt x="1" y="523"/>
                        <a:pt x="364" y="895"/>
                      </a:cubicBezTo>
                      <a:cubicBezTo>
                        <a:pt x="473" y="1001"/>
                        <a:pt x="595" y="1046"/>
                        <a:pt x="713" y="1046"/>
                      </a:cubicBezTo>
                      <a:cubicBezTo>
                        <a:pt x="1115" y="1046"/>
                        <a:pt x="1472" y="524"/>
                        <a:pt x="1108" y="151"/>
                      </a:cubicBezTo>
                      <a:cubicBezTo>
                        <a:pt x="999" y="45"/>
                        <a:pt x="877" y="0"/>
                        <a:pt x="759"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965" name="Google Shape;965;p28"/>
                <p:cNvSpPr/>
                <p:nvPr/>
              </p:nvSpPr>
              <p:spPr>
                <a:xfrm>
                  <a:off x="2989825" y="558500"/>
                  <a:ext cx="36775" cy="26175"/>
                </a:xfrm>
                <a:custGeom>
                  <a:avLst/>
                  <a:gdLst/>
                  <a:ahLst/>
                  <a:cxnLst/>
                  <a:rect l="l" t="t" r="r" b="b"/>
                  <a:pathLst>
                    <a:path w="1471" h="1047" extrusionOk="0">
                      <a:moveTo>
                        <a:pt x="758" y="1"/>
                      </a:moveTo>
                      <a:cubicBezTo>
                        <a:pt x="356" y="1"/>
                        <a:pt x="0" y="524"/>
                        <a:pt x="363" y="896"/>
                      </a:cubicBezTo>
                      <a:cubicBezTo>
                        <a:pt x="472" y="1002"/>
                        <a:pt x="594" y="1047"/>
                        <a:pt x="712" y="1047"/>
                      </a:cubicBezTo>
                      <a:cubicBezTo>
                        <a:pt x="1115" y="1047"/>
                        <a:pt x="1471" y="524"/>
                        <a:pt x="1107" y="152"/>
                      </a:cubicBezTo>
                      <a:cubicBezTo>
                        <a:pt x="998" y="46"/>
                        <a:pt x="876" y="1"/>
                        <a:pt x="758"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966" name="Google Shape;966;p28"/>
                <p:cNvSpPr/>
                <p:nvPr/>
              </p:nvSpPr>
              <p:spPr>
                <a:xfrm>
                  <a:off x="3125900" y="558500"/>
                  <a:ext cx="36800" cy="26175"/>
                </a:xfrm>
                <a:custGeom>
                  <a:avLst/>
                  <a:gdLst/>
                  <a:ahLst/>
                  <a:cxnLst/>
                  <a:rect l="l" t="t" r="r" b="b"/>
                  <a:pathLst>
                    <a:path w="1472" h="1047" extrusionOk="0">
                      <a:moveTo>
                        <a:pt x="713" y="1"/>
                      </a:moveTo>
                      <a:cubicBezTo>
                        <a:pt x="595" y="1"/>
                        <a:pt x="473" y="46"/>
                        <a:pt x="364" y="152"/>
                      </a:cubicBezTo>
                      <a:cubicBezTo>
                        <a:pt x="1" y="524"/>
                        <a:pt x="357" y="1047"/>
                        <a:pt x="759" y="1047"/>
                      </a:cubicBezTo>
                      <a:cubicBezTo>
                        <a:pt x="877" y="1047"/>
                        <a:pt x="999" y="1002"/>
                        <a:pt x="1108" y="896"/>
                      </a:cubicBezTo>
                      <a:cubicBezTo>
                        <a:pt x="1471" y="524"/>
                        <a:pt x="1115" y="1"/>
                        <a:pt x="713"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967" name="Google Shape;967;p28"/>
                <p:cNvSpPr/>
                <p:nvPr/>
              </p:nvSpPr>
              <p:spPr>
                <a:xfrm>
                  <a:off x="2989800" y="422425"/>
                  <a:ext cx="36800" cy="26125"/>
                </a:xfrm>
                <a:custGeom>
                  <a:avLst/>
                  <a:gdLst/>
                  <a:ahLst/>
                  <a:cxnLst/>
                  <a:rect l="l" t="t" r="r" b="b"/>
                  <a:pathLst>
                    <a:path w="1472" h="1045" extrusionOk="0">
                      <a:moveTo>
                        <a:pt x="713" y="0"/>
                      </a:moveTo>
                      <a:cubicBezTo>
                        <a:pt x="595" y="0"/>
                        <a:pt x="473" y="45"/>
                        <a:pt x="364" y="151"/>
                      </a:cubicBezTo>
                      <a:cubicBezTo>
                        <a:pt x="0" y="516"/>
                        <a:pt x="359" y="1044"/>
                        <a:pt x="762" y="1044"/>
                      </a:cubicBezTo>
                      <a:cubicBezTo>
                        <a:pt x="879" y="1044"/>
                        <a:pt x="1000" y="1000"/>
                        <a:pt x="1108" y="895"/>
                      </a:cubicBezTo>
                      <a:cubicBezTo>
                        <a:pt x="1472" y="523"/>
                        <a:pt x="1116" y="0"/>
                        <a:pt x="713"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968" name="Google Shape;968;p28"/>
                <p:cNvSpPr/>
                <p:nvPr/>
              </p:nvSpPr>
              <p:spPr>
                <a:xfrm>
                  <a:off x="3040775" y="443200"/>
                  <a:ext cx="22600" cy="15725"/>
                </a:xfrm>
                <a:custGeom>
                  <a:avLst/>
                  <a:gdLst/>
                  <a:ahLst/>
                  <a:cxnLst/>
                  <a:rect l="l" t="t" r="r" b="b"/>
                  <a:pathLst>
                    <a:path w="904" h="629" extrusionOk="0">
                      <a:moveTo>
                        <a:pt x="456" y="1"/>
                      </a:moveTo>
                      <a:cubicBezTo>
                        <a:pt x="415" y="1"/>
                        <a:pt x="371" y="10"/>
                        <a:pt x="326" y="31"/>
                      </a:cubicBezTo>
                      <a:cubicBezTo>
                        <a:pt x="1" y="175"/>
                        <a:pt x="162" y="629"/>
                        <a:pt x="456" y="629"/>
                      </a:cubicBezTo>
                      <a:cubicBezTo>
                        <a:pt x="498" y="629"/>
                        <a:pt x="542" y="619"/>
                        <a:pt x="589" y="599"/>
                      </a:cubicBezTo>
                      <a:cubicBezTo>
                        <a:pt x="904" y="446"/>
                        <a:pt x="743" y="1"/>
                        <a:pt x="456"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969" name="Google Shape;969;p28"/>
                <p:cNvSpPr/>
                <p:nvPr/>
              </p:nvSpPr>
              <p:spPr>
                <a:xfrm>
                  <a:off x="3089100" y="548075"/>
                  <a:ext cx="22575" cy="15800"/>
                </a:xfrm>
                <a:custGeom>
                  <a:avLst/>
                  <a:gdLst/>
                  <a:ahLst/>
                  <a:cxnLst/>
                  <a:rect l="l" t="t" r="r" b="b"/>
                  <a:pathLst>
                    <a:path w="903" h="632" extrusionOk="0">
                      <a:moveTo>
                        <a:pt x="456" y="0"/>
                      </a:moveTo>
                      <a:cubicBezTo>
                        <a:pt x="412" y="0"/>
                        <a:pt x="366" y="10"/>
                        <a:pt x="317" y="33"/>
                      </a:cubicBezTo>
                      <a:cubicBezTo>
                        <a:pt x="1" y="177"/>
                        <a:pt x="163" y="631"/>
                        <a:pt x="451" y="631"/>
                      </a:cubicBezTo>
                      <a:cubicBezTo>
                        <a:pt x="491" y="631"/>
                        <a:pt x="535" y="622"/>
                        <a:pt x="580" y="602"/>
                      </a:cubicBezTo>
                      <a:cubicBezTo>
                        <a:pt x="903" y="450"/>
                        <a:pt x="747" y="0"/>
                        <a:pt x="456"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970" name="Google Shape;970;p28"/>
                <p:cNvSpPr/>
                <p:nvPr/>
              </p:nvSpPr>
              <p:spPr>
                <a:xfrm>
                  <a:off x="3118900" y="471700"/>
                  <a:ext cx="19625" cy="15325"/>
                </a:xfrm>
                <a:custGeom>
                  <a:avLst/>
                  <a:gdLst/>
                  <a:ahLst/>
                  <a:cxnLst/>
                  <a:rect l="l" t="t" r="r" b="b"/>
                  <a:pathLst>
                    <a:path w="785" h="613" extrusionOk="0">
                      <a:moveTo>
                        <a:pt x="412" y="0"/>
                      </a:moveTo>
                      <a:cubicBezTo>
                        <a:pt x="210" y="0"/>
                        <a:pt x="1" y="195"/>
                        <a:pt x="109" y="432"/>
                      </a:cubicBezTo>
                      <a:cubicBezTo>
                        <a:pt x="165" y="560"/>
                        <a:pt x="269" y="613"/>
                        <a:pt x="374" y="613"/>
                      </a:cubicBezTo>
                      <a:cubicBezTo>
                        <a:pt x="576" y="613"/>
                        <a:pt x="785" y="418"/>
                        <a:pt x="677" y="180"/>
                      </a:cubicBezTo>
                      <a:cubicBezTo>
                        <a:pt x="621" y="53"/>
                        <a:pt x="517" y="0"/>
                        <a:pt x="412"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971" name="Google Shape;971;p28"/>
                <p:cNvSpPr/>
                <p:nvPr/>
              </p:nvSpPr>
              <p:spPr>
                <a:xfrm>
                  <a:off x="3013950" y="520000"/>
                  <a:ext cx="19650" cy="15375"/>
                </a:xfrm>
                <a:custGeom>
                  <a:avLst/>
                  <a:gdLst/>
                  <a:ahLst/>
                  <a:cxnLst/>
                  <a:rect l="l" t="t" r="r" b="b"/>
                  <a:pathLst>
                    <a:path w="786" h="615" extrusionOk="0">
                      <a:moveTo>
                        <a:pt x="417" y="0"/>
                      </a:moveTo>
                      <a:cubicBezTo>
                        <a:pt x="213" y="0"/>
                        <a:pt x="0" y="196"/>
                        <a:pt x="109" y="435"/>
                      </a:cubicBezTo>
                      <a:cubicBezTo>
                        <a:pt x="165" y="562"/>
                        <a:pt x="268" y="615"/>
                        <a:pt x="373" y="615"/>
                      </a:cubicBezTo>
                      <a:cubicBezTo>
                        <a:pt x="576" y="615"/>
                        <a:pt x="786" y="417"/>
                        <a:pt x="678" y="172"/>
                      </a:cubicBezTo>
                      <a:cubicBezTo>
                        <a:pt x="622" y="51"/>
                        <a:pt x="521" y="0"/>
                        <a:pt x="41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972" name="Google Shape;972;p28"/>
                <p:cNvSpPr/>
                <p:nvPr/>
              </p:nvSpPr>
              <p:spPr>
                <a:xfrm>
                  <a:off x="3085150" y="441500"/>
                  <a:ext cx="22325" cy="15600"/>
                </a:xfrm>
                <a:custGeom>
                  <a:avLst/>
                  <a:gdLst/>
                  <a:ahLst/>
                  <a:cxnLst/>
                  <a:rect l="l" t="t" r="r" b="b"/>
                  <a:pathLst>
                    <a:path w="893" h="624" extrusionOk="0">
                      <a:moveTo>
                        <a:pt x="438" y="0"/>
                      </a:moveTo>
                      <a:cubicBezTo>
                        <a:pt x="140" y="0"/>
                        <a:pt x="1" y="484"/>
                        <a:pt x="333" y="601"/>
                      </a:cubicBezTo>
                      <a:cubicBezTo>
                        <a:pt x="374" y="617"/>
                        <a:pt x="413" y="624"/>
                        <a:pt x="450" y="624"/>
                      </a:cubicBezTo>
                      <a:cubicBezTo>
                        <a:pt x="756" y="624"/>
                        <a:pt x="893" y="149"/>
                        <a:pt x="551" y="22"/>
                      </a:cubicBezTo>
                      <a:cubicBezTo>
                        <a:pt x="512" y="7"/>
                        <a:pt x="474" y="0"/>
                        <a:pt x="438"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973" name="Google Shape;973;p28"/>
                <p:cNvSpPr/>
                <p:nvPr/>
              </p:nvSpPr>
              <p:spPr>
                <a:xfrm>
                  <a:off x="3044950" y="549800"/>
                  <a:ext cx="22400" cy="15800"/>
                </a:xfrm>
                <a:custGeom>
                  <a:avLst/>
                  <a:gdLst/>
                  <a:ahLst/>
                  <a:cxnLst/>
                  <a:rect l="l" t="t" r="r" b="b"/>
                  <a:pathLst>
                    <a:path w="896" h="632" extrusionOk="0">
                      <a:moveTo>
                        <a:pt x="453" y="0"/>
                      </a:moveTo>
                      <a:cubicBezTo>
                        <a:pt x="143" y="0"/>
                        <a:pt x="1" y="481"/>
                        <a:pt x="345" y="610"/>
                      </a:cubicBezTo>
                      <a:cubicBezTo>
                        <a:pt x="384" y="625"/>
                        <a:pt x="422" y="631"/>
                        <a:pt x="457" y="631"/>
                      </a:cubicBezTo>
                      <a:cubicBezTo>
                        <a:pt x="756" y="631"/>
                        <a:pt x="896" y="146"/>
                        <a:pt x="563" y="19"/>
                      </a:cubicBezTo>
                      <a:cubicBezTo>
                        <a:pt x="525" y="6"/>
                        <a:pt x="488" y="0"/>
                        <a:pt x="453"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974" name="Google Shape;974;p28"/>
                <p:cNvSpPr/>
                <p:nvPr/>
              </p:nvSpPr>
              <p:spPr>
                <a:xfrm>
                  <a:off x="3120900" y="515950"/>
                  <a:ext cx="19125" cy="15275"/>
                </a:xfrm>
                <a:custGeom>
                  <a:avLst/>
                  <a:gdLst/>
                  <a:ahLst/>
                  <a:cxnLst/>
                  <a:rect l="l" t="t" r="r" b="b"/>
                  <a:pathLst>
                    <a:path w="765" h="611" extrusionOk="0">
                      <a:moveTo>
                        <a:pt x="360" y="0"/>
                      </a:moveTo>
                      <a:cubicBezTo>
                        <a:pt x="246" y="0"/>
                        <a:pt x="135" y="57"/>
                        <a:pt x="83" y="193"/>
                      </a:cubicBezTo>
                      <a:cubicBezTo>
                        <a:pt x="0" y="435"/>
                        <a:pt x="202" y="611"/>
                        <a:pt x="397" y="611"/>
                      </a:cubicBezTo>
                      <a:cubicBezTo>
                        <a:pt x="510" y="611"/>
                        <a:pt x="622" y="552"/>
                        <a:pt x="674" y="411"/>
                      </a:cubicBezTo>
                      <a:cubicBezTo>
                        <a:pt x="764" y="175"/>
                        <a:pt x="558" y="0"/>
                        <a:pt x="360"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975" name="Google Shape;975;p28"/>
                <p:cNvSpPr/>
                <p:nvPr/>
              </p:nvSpPr>
              <p:spPr>
                <a:xfrm>
                  <a:off x="3012500" y="475850"/>
                  <a:ext cx="19100" cy="15300"/>
                </a:xfrm>
                <a:custGeom>
                  <a:avLst/>
                  <a:gdLst/>
                  <a:ahLst/>
                  <a:cxnLst/>
                  <a:rect l="l" t="t" r="r" b="b"/>
                  <a:pathLst>
                    <a:path w="764" h="612" extrusionOk="0">
                      <a:moveTo>
                        <a:pt x="367" y="1"/>
                      </a:moveTo>
                      <a:cubicBezTo>
                        <a:pt x="254" y="1"/>
                        <a:pt x="143" y="60"/>
                        <a:pt x="90" y="201"/>
                      </a:cubicBezTo>
                      <a:cubicBezTo>
                        <a:pt x="0" y="437"/>
                        <a:pt x="206" y="612"/>
                        <a:pt x="405" y="612"/>
                      </a:cubicBezTo>
                      <a:cubicBezTo>
                        <a:pt x="518" y="612"/>
                        <a:pt x="629" y="555"/>
                        <a:pt x="681" y="419"/>
                      </a:cubicBezTo>
                      <a:cubicBezTo>
                        <a:pt x="764" y="177"/>
                        <a:pt x="562" y="1"/>
                        <a:pt x="367"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grpSp>
        </p:grpSp>
        <p:grpSp>
          <p:nvGrpSpPr>
            <p:cNvPr id="976" name="Google Shape;976;p28"/>
            <p:cNvGrpSpPr/>
            <p:nvPr/>
          </p:nvGrpSpPr>
          <p:grpSpPr>
            <a:xfrm>
              <a:off x="590148" y="1415856"/>
              <a:ext cx="254640" cy="256879"/>
              <a:chOff x="5050500" y="-177700"/>
              <a:chExt cx="517350" cy="521900"/>
            </a:xfrm>
          </p:grpSpPr>
          <p:sp>
            <p:nvSpPr>
              <p:cNvPr id="977" name="Google Shape;977;p28"/>
              <p:cNvSpPr/>
              <p:nvPr/>
            </p:nvSpPr>
            <p:spPr>
              <a:xfrm>
                <a:off x="5050500" y="-177700"/>
                <a:ext cx="517350" cy="521900"/>
              </a:xfrm>
              <a:custGeom>
                <a:avLst/>
                <a:gdLst/>
                <a:ahLst/>
                <a:cxnLst/>
                <a:rect l="l" t="t" r="r" b="b"/>
                <a:pathLst>
                  <a:path w="20694" h="20876" extrusionOk="0">
                    <a:moveTo>
                      <a:pt x="8920" y="0"/>
                    </a:moveTo>
                    <a:cubicBezTo>
                      <a:pt x="8741" y="0"/>
                      <a:pt x="8564" y="80"/>
                      <a:pt x="8439" y="226"/>
                    </a:cubicBezTo>
                    <a:cubicBezTo>
                      <a:pt x="8429" y="237"/>
                      <a:pt x="8352" y="324"/>
                      <a:pt x="8243" y="466"/>
                    </a:cubicBezTo>
                    <a:cubicBezTo>
                      <a:pt x="8101" y="652"/>
                      <a:pt x="7948" y="893"/>
                      <a:pt x="7805" y="1133"/>
                    </a:cubicBezTo>
                    <a:lnTo>
                      <a:pt x="7795" y="1144"/>
                    </a:lnTo>
                    <a:cubicBezTo>
                      <a:pt x="7598" y="1494"/>
                      <a:pt x="7455" y="1800"/>
                      <a:pt x="7336" y="2117"/>
                    </a:cubicBezTo>
                    <a:cubicBezTo>
                      <a:pt x="7193" y="2489"/>
                      <a:pt x="7095" y="2893"/>
                      <a:pt x="7030" y="3286"/>
                    </a:cubicBezTo>
                    <a:lnTo>
                      <a:pt x="7030" y="3298"/>
                    </a:lnTo>
                    <a:cubicBezTo>
                      <a:pt x="6986" y="3560"/>
                      <a:pt x="6964" y="3823"/>
                      <a:pt x="6964" y="4073"/>
                    </a:cubicBezTo>
                    <a:cubicBezTo>
                      <a:pt x="6909" y="4041"/>
                      <a:pt x="6865" y="4019"/>
                      <a:pt x="6811" y="3997"/>
                    </a:cubicBezTo>
                    <a:cubicBezTo>
                      <a:pt x="6625" y="3899"/>
                      <a:pt x="6439" y="3811"/>
                      <a:pt x="6253" y="3735"/>
                    </a:cubicBezTo>
                    <a:cubicBezTo>
                      <a:pt x="5597" y="3483"/>
                      <a:pt x="4778" y="3330"/>
                      <a:pt x="4013" y="3330"/>
                    </a:cubicBezTo>
                    <a:lnTo>
                      <a:pt x="4001" y="3330"/>
                    </a:lnTo>
                    <a:cubicBezTo>
                      <a:pt x="3728" y="3330"/>
                      <a:pt x="3444" y="3342"/>
                      <a:pt x="3214" y="3374"/>
                    </a:cubicBezTo>
                    <a:cubicBezTo>
                      <a:pt x="3029" y="3396"/>
                      <a:pt x="2919" y="3418"/>
                      <a:pt x="2898" y="3418"/>
                    </a:cubicBezTo>
                    <a:cubicBezTo>
                      <a:pt x="2602" y="3473"/>
                      <a:pt x="2383" y="3724"/>
                      <a:pt x="2383" y="4019"/>
                    </a:cubicBezTo>
                    <a:cubicBezTo>
                      <a:pt x="2383" y="4041"/>
                      <a:pt x="2383" y="4161"/>
                      <a:pt x="2395" y="4358"/>
                    </a:cubicBezTo>
                    <a:cubicBezTo>
                      <a:pt x="2405" y="4576"/>
                      <a:pt x="2427" y="4839"/>
                      <a:pt x="2493" y="5145"/>
                    </a:cubicBezTo>
                    <a:cubicBezTo>
                      <a:pt x="2514" y="5287"/>
                      <a:pt x="2548" y="5462"/>
                      <a:pt x="2602" y="5648"/>
                    </a:cubicBezTo>
                    <a:cubicBezTo>
                      <a:pt x="2646" y="5834"/>
                      <a:pt x="2701" y="6009"/>
                      <a:pt x="2766" y="6184"/>
                    </a:cubicBezTo>
                    <a:cubicBezTo>
                      <a:pt x="2908" y="6588"/>
                      <a:pt x="3083" y="6959"/>
                      <a:pt x="3280" y="7287"/>
                    </a:cubicBezTo>
                    <a:cubicBezTo>
                      <a:pt x="3411" y="7506"/>
                      <a:pt x="3564" y="7725"/>
                      <a:pt x="3728" y="7921"/>
                    </a:cubicBezTo>
                    <a:cubicBezTo>
                      <a:pt x="3476" y="7976"/>
                      <a:pt x="3214" y="8042"/>
                      <a:pt x="2974" y="8129"/>
                    </a:cubicBezTo>
                    <a:cubicBezTo>
                      <a:pt x="2613" y="8249"/>
                      <a:pt x="2242" y="8414"/>
                      <a:pt x="1870" y="8632"/>
                    </a:cubicBezTo>
                    <a:cubicBezTo>
                      <a:pt x="1553" y="8829"/>
                      <a:pt x="1246" y="9036"/>
                      <a:pt x="984" y="9255"/>
                    </a:cubicBezTo>
                    <a:cubicBezTo>
                      <a:pt x="787" y="9419"/>
                      <a:pt x="602" y="9605"/>
                      <a:pt x="416" y="9802"/>
                    </a:cubicBezTo>
                    <a:cubicBezTo>
                      <a:pt x="284" y="9933"/>
                      <a:pt x="208" y="10020"/>
                      <a:pt x="197" y="10032"/>
                    </a:cubicBezTo>
                    <a:cubicBezTo>
                      <a:pt x="0" y="10261"/>
                      <a:pt x="0" y="10610"/>
                      <a:pt x="197" y="10840"/>
                    </a:cubicBezTo>
                    <a:cubicBezTo>
                      <a:pt x="208" y="10851"/>
                      <a:pt x="284" y="10938"/>
                      <a:pt x="416" y="11081"/>
                    </a:cubicBezTo>
                    <a:cubicBezTo>
                      <a:pt x="602" y="11278"/>
                      <a:pt x="787" y="11453"/>
                      <a:pt x="984" y="11616"/>
                    </a:cubicBezTo>
                    <a:cubicBezTo>
                      <a:pt x="1246" y="11835"/>
                      <a:pt x="1553" y="12053"/>
                      <a:pt x="1870" y="12240"/>
                    </a:cubicBezTo>
                    <a:cubicBezTo>
                      <a:pt x="2242" y="12458"/>
                      <a:pt x="2613" y="12633"/>
                      <a:pt x="2974" y="12753"/>
                    </a:cubicBezTo>
                    <a:cubicBezTo>
                      <a:pt x="3214" y="12840"/>
                      <a:pt x="3476" y="12906"/>
                      <a:pt x="3728" y="12950"/>
                    </a:cubicBezTo>
                    <a:cubicBezTo>
                      <a:pt x="3564" y="13158"/>
                      <a:pt x="3411" y="13377"/>
                      <a:pt x="3280" y="13595"/>
                    </a:cubicBezTo>
                    <a:cubicBezTo>
                      <a:pt x="3083" y="13923"/>
                      <a:pt x="2908" y="14295"/>
                      <a:pt x="2766" y="14688"/>
                    </a:cubicBezTo>
                    <a:lnTo>
                      <a:pt x="2766" y="14699"/>
                    </a:lnTo>
                    <a:cubicBezTo>
                      <a:pt x="2701" y="14863"/>
                      <a:pt x="2646" y="15049"/>
                      <a:pt x="2602" y="15235"/>
                    </a:cubicBezTo>
                    <a:cubicBezTo>
                      <a:pt x="2548" y="15420"/>
                      <a:pt x="2514" y="15595"/>
                      <a:pt x="2493" y="15738"/>
                    </a:cubicBezTo>
                    <a:cubicBezTo>
                      <a:pt x="2427" y="16044"/>
                      <a:pt x="2405" y="16306"/>
                      <a:pt x="2395" y="16525"/>
                    </a:cubicBezTo>
                    <a:cubicBezTo>
                      <a:pt x="2383" y="16722"/>
                      <a:pt x="2383" y="16841"/>
                      <a:pt x="2383" y="16853"/>
                    </a:cubicBezTo>
                    <a:cubicBezTo>
                      <a:pt x="2383" y="17159"/>
                      <a:pt x="2602" y="17410"/>
                      <a:pt x="2908" y="17465"/>
                    </a:cubicBezTo>
                    <a:cubicBezTo>
                      <a:pt x="2919" y="17465"/>
                      <a:pt x="3029" y="17475"/>
                      <a:pt x="3214" y="17497"/>
                    </a:cubicBezTo>
                    <a:cubicBezTo>
                      <a:pt x="3444" y="17530"/>
                      <a:pt x="3728" y="17541"/>
                      <a:pt x="4001" y="17541"/>
                    </a:cubicBezTo>
                    <a:lnTo>
                      <a:pt x="4013" y="17541"/>
                    </a:lnTo>
                    <a:cubicBezTo>
                      <a:pt x="4778" y="17541"/>
                      <a:pt x="5597" y="17399"/>
                      <a:pt x="6253" y="17137"/>
                    </a:cubicBezTo>
                    <a:cubicBezTo>
                      <a:pt x="6439" y="17060"/>
                      <a:pt x="6625" y="16984"/>
                      <a:pt x="6811" y="16885"/>
                    </a:cubicBezTo>
                    <a:cubicBezTo>
                      <a:pt x="6865" y="16863"/>
                      <a:pt x="6909" y="16831"/>
                      <a:pt x="6964" y="16798"/>
                    </a:cubicBezTo>
                    <a:cubicBezTo>
                      <a:pt x="6964" y="17060"/>
                      <a:pt x="6986" y="17312"/>
                      <a:pt x="7030" y="17585"/>
                    </a:cubicBezTo>
                    <a:cubicBezTo>
                      <a:pt x="7095" y="17990"/>
                      <a:pt x="7193" y="18394"/>
                      <a:pt x="7336" y="18755"/>
                    </a:cubicBezTo>
                    <a:cubicBezTo>
                      <a:pt x="7455" y="19071"/>
                      <a:pt x="7598" y="19389"/>
                      <a:pt x="7795" y="19739"/>
                    </a:cubicBezTo>
                    <a:cubicBezTo>
                      <a:pt x="7805" y="19739"/>
                      <a:pt x="7805" y="19739"/>
                      <a:pt x="7805" y="19749"/>
                    </a:cubicBezTo>
                    <a:cubicBezTo>
                      <a:pt x="7948" y="19990"/>
                      <a:pt x="8101" y="20220"/>
                      <a:pt x="8243" y="20405"/>
                    </a:cubicBezTo>
                    <a:cubicBezTo>
                      <a:pt x="8352" y="20558"/>
                      <a:pt x="8429" y="20646"/>
                      <a:pt x="8439" y="20657"/>
                    </a:cubicBezTo>
                    <a:cubicBezTo>
                      <a:pt x="8560" y="20799"/>
                      <a:pt x="8735" y="20876"/>
                      <a:pt x="8910" y="20876"/>
                    </a:cubicBezTo>
                    <a:cubicBezTo>
                      <a:pt x="9019" y="20876"/>
                      <a:pt x="9128" y="20842"/>
                      <a:pt x="9226" y="20788"/>
                    </a:cubicBezTo>
                    <a:cubicBezTo>
                      <a:pt x="9238" y="20788"/>
                      <a:pt x="9336" y="20733"/>
                      <a:pt x="9489" y="20624"/>
                    </a:cubicBezTo>
                    <a:lnTo>
                      <a:pt x="9500" y="20624"/>
                    </a:lnTo>
                    <a:cubicBezTo>
                      <a:pt x="9729" y="20471"/>
                      <a:pt x="9937" y="20307"/>
                      <a:pt x="10134" y="20154"/>
                    </a:cubicBezTo>
                    <a:cubicBezTo>
                      <a:pt x="10713" y="19662"/>
                      <a:pt x="11238" y="19017"/>
                      <a:pt x="11588" y="18383"/>
                    </a:cubicBezTo>
                    <a:cubicBezTo>
                      <a:pt x="11719" y="18143"/>
                      <a:pt x="11828" y="17913"/>
                      <a:pt x="11915" y="17672"/>
                    </a:cubicBezTo>
                    <a:cubicBezTo>
                      <a:pt x="12080" y="17869"/>
                      <a:pt x="12265" y="18055"/>
                      <a:pt x="12462" y="18230"/>
                    </a:cubicBezTo>
                    <a:lnTo>
                      <a:pt x="12462" y="18241"/>
                    </a:lnTo>
                    <a:cubicBezTo>
                      <a:pt x="12768" y="18503"/>
                      <a:pt x="13118" y="18743"/>
                      <a:pt x="13457" y="18930"/>
                    </a:cubicBezTo>
                    <a:cubicBezTo>
                      <a:pt x="13752" y="19105"/>
                      <a:pt x="14069" y="19246"/>
                      <a:pt x="14441" y="19389"/>
                    </a:cubicBezTo>
                    <a:lnTo>
                      <a:pt x="14452" y="19389"/>
                    </a:lnTo>
                    <a:cubicBezTo>
                      <a:pt x="14801" y="19509"/>
                      <a:pt x="15075" y="19586"/>
                      <a:pt x="15206" y="19618"/>
                    </a:cubicBezTo>
                    <a:cubicBezTo>
                      <a:pt x="15392" y="19662"/>
                      <a:pt x="15501" y="19673"/>
                      <a:pt x="15512" y="19684"/>
                    </a:cubicBezTo>
                    <a:cubicBezTo>
                      <a:pt x="15545" y="19688"/>
                      <a:pt x="15578" y="19691"/>
                      <a:pt x="15610" y="19691"/>
                    </a:cubicBezTo>
                    <a:cubicBezTo>
                      <a:pt x="15878" y="19691"/>
                      <a:pt x="16114" y="19533"/>
                      <a:pt x="16212" y="19280"/>
                    </a:cubicBezTo>
                    <a:cubicBezTo>
                      <a:pt x="16212" y="19268"/>
                      <a:pt x="16256" y="19159"/>
                      <a:pt x="16310" y="18984"/>
                    </a:cubicBezTo>
                    <a:lnTo>
                      <a:pt x="16310" y="18973"/>
                    </a:lnTo>
                    <a:cubicBezTo>
                      <a:pt x="16365" y="18799"/>
                      <a:pt x="16431" y="18525"/>
                      <a:pt x="16485" y="18208"/>
                    </a:cubicBezTo>
                    <a:cubicBezTo>
                      <a:pt x="16627" y="17454"/>
                      <a:pt x="16616" y="16623"/>
                      <a:pt x="16474" y="15913"/>
                    </a:cubicBezTo>
                    <a:cubicBezTo>
                      <a:pt x="16431" y="15705"/>
                      <a:pt x="16387" y="15508"/>
                      <a:pt x="16321" y="15322"/>
                    </a:cubicBezTo>
                    <a:cubicBezTo>
                      <a:pt x="16299" y="15267"/>
                      <a:pt x="16288" y="15213"/>
                      <a:pt x="16266" y="15158"/>
                    </a:cubicBezTo>
                    <a:lnTo>
                      <a:pt x="16266" y="15158"/>
                    </a:lnTo>
                    <a:lnTo>
                      <a:pt x="16431" y="15191"/>
                    </a:lnTo>
                    <a:cubicBezTo>
                      <a:pt x="16638" y="15213"/>
                      <a:pt x="16846" y="15235"/>
                      <a:pt x="17043" y="15235"/>
                    </a:cubicBezTo>
                    <a:cubicBezTo>
                      <a:pt x="17091" y="15236"/>
                      <a:pt x="17139" y="15237"/>
                      <a:pt x="17187" y="15237"/>
                    </a:cubicBezTo>
                    <a:cubicBezTo>
                      <a:pt x="17535" y="15237"/>
                      <a:pt x="17891" y="15204"/>
                      <a:pt x="18256" y="15136"/>
                    </a:cubicBezTo>
                    <a:cubicBezTo>
                      <a:pt x="18627" y="15070"/>
                      <a:pt x="18989" y="14973"/>
                      <a:pt x="19305" y="14852"/>
                    </a:cubicBezTo>
                    <a:cubicBezTo>
                      <a:pt x="19546" y="14764"/>
                      <a:pt x="19786" y="14666"/>
                      <a:pt x="20027" y="14535"/>
                    </a:cubicBezTo>
                    <a:cubicBezTo>
                      <a:pt x="20201" y="14448"/>
                      <a:pt x="20300" y="14393"/>
                      <a:pt x="20311" y="14393"/>
                    </a:cubicBezTo>
                    <a:cubicBezTo>
                      <a:pt x="20573" y="14240"/>
                      <a:pt x="20694" y="13912"/>
                      <a:pt x="20584" y="13628"/>
                    </a:cubicBezTo>
                    <a:cubicBezTo>
                      <a:pt x="20584" y="13617"/>
                      <a:pt x="20541" y="13508"/>
                      <a:pt x="20464" y="13333"/>
                    </a:cubicBezTo>
                    <a:cubicBezTo>
                      <a:pt x="20420" y="13234"/>
                      <a:pt x="20376" y="13125"/>
                      <a:pt x="20322" y="13027"/>
                    </a:cubicBezTo>
                    <a:lnTo>
                      <a:pt x="20322" y="13015"/>
                    </a:lnTo>
                    <a:cubicBezTo>
                      <a:pt x="20267" y="12896"/>
                      <a:pt x="20191" y="12764"/>
                      <a:pt x="20114" y="12633"/>
                    </a:cubicBezTo>
                    <a:cubicBezTo>
                      <a:pt x="19950" y="12338"/>
                      <a:pt x="19732" y="12032"/>
                      <a:pt x="19502" y="11737"/>
                    </a:cubicBezTo>
                    <a:lnTo>
                      <a:pt x="19491" y="11737"/>
                    </a:lnTo>
                    <a:cubicBezTo>
                      <a:pt x="19218" y="11409"/>
                      <a:pt x="18933" y="11125"/>
                      <a:pt x="18627" y="10884"/>
                    </a:cubicBezTo>
                    <a:cubicBezTo>
                      <a:pt x="18431" y="10720"/>
                      <a:pt x="18212" y="10567"/>
                      <a:pt x="17993" y="10436"/>
                    </a:cubicBezTo>
                    <a:cubicBezTo>
                      <a:pt x="18212" y="10304"/>
                      <a:pt x="18431" y="10151"/>
                      <a:pt x="18627" y="9998"/>
                    </a:cubicBezTo>
                    <a:cubicBezTo>
                      <a:pt x="18933" y="9758"/>
                      <a:pt x="19218" y="9474"/>
                      <a:pt x="19491" y="9146"/>
                    </a:cubicBezTo>
                    <a:cubicBezTo>
                      <a:pt x="19491" y="9146"/>
                      <a:pt x="19491" y="9135"/>
                      <a:pt x="19502" y="9135"/>
                    </a:cubicBezTo>
                    <a:cubicBezTo>
                      <a:pt x="19732" y="8851"/>
                      <a:pt x="19950" y="8534"/>
                      <a:pt x="20114" y="8249"/>
                    </a:cubicBezTo>
                    <a:cubicBezTo>
                      <a:pt x="20191" y="8108"/>
                      <a:pt x="20267" y="7976"/>
                      <a:pt x="20322" y="7856"/>
                    </a:cubicBezTo>
                    <a:cubicBezTo>
                      <a:pt x="20376" y="7746"/>
                      <a:pt x="20420" y="7648"/>
                      <a:pt x="20464" y="7539"/>
                    </a:cubicBezTo>
                    <a:cubicBezTo>
                      <a:pt x="20541" y="7364"/>
                      <a:pt x="20584" y="7255"/>
                      <a:pt x="20584" y="7244"/>
                    </a:cubicBezTo>
                    <a:cubicBezTo>
                      <a:pt x="20694" y="6959"/>
                      <a:pt x="20573" y="6643"/>
                      <a:pt x="20311" y="6490"/>
                    </a:cubicBezTo>
                    <a:cubicBezTo>
                      <a:pt x="20300" y="6478"/>
                      <a:pt x="20201" y="6424"/>
                      <a:pt x="20027" y="6337"/>
                    </a:cubicBezTo>
                    <a:cubicBezTo>
                      <a:pt x="19786" y="6216"/>
                      <a:pt x="19546" y="6118"/>
                      <a:pt x="19305" y="6031"/>
                    </a:cubicBezTo>
                    <a:cubicBezTo>
                      <a:pt x="18989" y="5910"/>
                      <a:pt x="18627" y="5812"/>
                      <a:pt x="18256" y="5735"/>
                    </a:cubicBezTo>
                    <a:cubicBezTo>
                      <a:pt x="17885" y="5676"/>
                      <a:pt x="17523" y="5635"/>
                      <a:pt x="17169" y="5635"/>
                    </a:cubicBezTo>
                    <a:cubicBezTo>
                      <a:pt x="17127" y="5635"/>
                      <a:pt x="17085" y="5636"/>
                      <a:pt x="17043" y="5637"/>
                    </a:cubicBezTo>
                    <a:cubicBezTo>
                      <a:pt x="16846" y="5648"/>
                      <a:pt x="16638" y="5659"/>
                      <a:pt x="16431" y="5691"/>
                    </a:cubicBezTo>
                    <a:cubicBezTo>
                      <a:pt x="16375" y="5691"/>
                      <a:pt x="16321" y="5703"/>
                      <a:pt x="16266" y="5713"/>
                    </a:cubicBezTo>
                    <a:cubicBezTo>
                      <a:pt x="16288" y="5659"/>
                      <a:pt x="16299" y="5604"/>
                      <a:pt x="16321" y="5560"/>
                    </a:cubicBezTo>
                    <a:lnTo>
                      <a:pt x="16321" y="5550"/>
                    </a:lnTo>
                    <a:cubicBezTo>
                      <a:pt x="16387" y="5363"/>
                      <a:pt x="16431" y="5167"/>
                      <a:pt x="16474" y="4959"/>
                    </a:cubicBezTo>
                    <a:cubicBezTo>
                      <a:pt x="16616" y="4260"/>
                      <a:pt x="16627" y="3418"/>
                      <a:pt x="16485" y="2674"/>
                    </a:cubicBezTo>
                    <a:cubicBezTo>
                      <a:pt x="16431" y="2346"/>
                      <a:pt x="16365" y="2084"/>
                      <a:pt x="16310" y="1909"/>
                    </a:cubicBezTo>
                    <a:lnTo>
                      <a:pt x="16310" y="1899"/>
                    </a:lnTo>
                    <a:cubicBezTo>
                      <a:pt x="16256" y="1712"/>
                      <a:pt x="16212" y="1614"/>
                      <a:pt x="16212" y="1603"/>
                    </a:cubicBezTo>
                    <a:cubicBezTo>
                      <a:pt x="16116" y="1354"/>
                      <a:pt x="15886" y="1189"/>
                      <a:pt x="15625" y="1189"/>
                    </a:cubicBezTo>
                    <a:cubicBezTo>
                      <a:pt x="15588" y="1189"/>
                      <a:pt x="15550" y="1192"/>
                      <a:pt x="15512" y="1199"/>
                    </a:cubicBezTo>
                    <a:cubicBezTo>
                      <a:pt x="15501" y="1199"/>
                      <a:pt x="15392" y="1221"/>
                      <a:pt x="15206" y="1265"/>
                    </a:cubicBezTo>
                    <a:cubicBezTo>
                      <a:pt x="15075" y="1297"/>
                      <a:pt x="14801" y="1362"/>
                      <a:pt x="14452" y="1483"/>
                    </a:cubicBezTo>
                    <a:lnTo>
                      <a:pt x="14441" y="1494"/>
                    </a:lnTo>
                    <a:cubicBezTo>
                      <a:pt x="14069" y="1625"/>
                      <a:pt x="13752" y="1778"/>
                      <a:pt x="13457" y="1942"/>
                    </a:cubicBezTo>
                    <a:cubicBezTo>
                      <a:pt x="13118" y="2139"/>
                      <a:pt x="12768" y="2380"/>
                      <a:pt x="12462" y="2642"/>
                    </a:cubicBezTo>
                    <a:cubicBezTo>
                      <a:pt x="12265" y="2817"/>
                      <a:pt x="12080" y="3002"/>
                      <a:pt x="11915" y="3199"/>
                    </a:cubicBezTo>
                    <a:cubicBezTo>
                      <a:pt x="11828" y="2970"/>
                      <a:pt x="11719" y="2729"/>
                      <a:pt x="11588" y="2489"/>
                    </a:cubicBezTo>
                    <a:cubicBezTo>
                      <a:pt x="11238" y="1855"/>
                      <a:pt x="10713" y="1209"/>
                      <a:pt x="10134" y="728"/>
                    </a:cubicBezTo>
                    <a:cubicBezTo>
                      <a:pt x="9937" y="565"/>
                      <a:pt x="9729" y="412"/>
                      <a:pt x="9500" y="259"/>
                    </a:cubicBezTo>
                    <a:cubicBezTo>
                      <a:pt x="9500" y="259"/>
                      <a:pt x="9500" y="247"/>
                      <a:pt x="9489" y="247"/>
                    </a:cubicBezTo>
                    <a:cubicBezTo>
                      <a:pt x="9336" y="150"/>
                      <a:pt x="9238" y="94"/>
                      <a:pt x="9226" y="84"/>
                    </a:cubicBezTo>
                    <a:cubicBezTo>
                      <a:pt x="9130" y="27"/>
                      <a:pt x="9025" y="0"/>
                      <a:pt x="8920" y="0"/>
                    </a:cubicBezTo>
                    <a:close/>
                  </a:path>
                </a:pathLst>
              </a:custGeom>
              <a:solidFill>
                <a:schemeClr val="dk2"/>
              </a:solidFill>
              <a:ln w="28575" cap="flat" cmpd="sng">
                <a:solidFill>
                  <a:schemeClr val="dk2"/>
                </a:solidFill>
                <a:prstDash val="solid"/>
                <a:round/>
                <a:headEnd type="none" w="sm" len="sm"/>
                <a:tailEnd type="none" w="sm" len="sm"/>
              </a:ln>
              <a:effectLst>
                <a:outerShdw blurRad="28575" dist="38100" dir="4560000" algn="bl" rotWithShape="0">
                  <a:schemeClr val="lt2">
                    <a:alpha val="80000"/>
                  </a:schemeClr>
                </a:outerShdw>
              </a:effectLst>
            </p:spPr>
            <p:txBody>
              <a:bodyPr spcFirstLastPara="1" wrap="square" lIns="121598" tIns="121598" rIns="121598" bIns="121598" anchor="ctr" anchorCtr="0">
                <a:noAutofit/>
              </a:bodyPr>
              <a:lstStyle/>
              <a:p>
                <a:endParaRPr sz="2479"/>
              </a:p>
            </p:txBody>
          </p:sp>
          <p:sp>
            <p:nvSpPr>
              <p:cNvPr id="978" name="Google Shape;978;p28"/>
              <p:cNvSpPr/>
              <p:nvPr/>
            </p:nvSpPr>
            <p:spPr>
              <a:xfrm>
                <a:off x="5343200" y="83250"/>
                <a:ext cx="207175" cy="104400"/>
              </a:xfrm>
              <a:custGeom>
                <a:avLst/>
                <a:gdLst/>
                <a:ahLst/>
                <a:cxnLst/>
                <a:rect l="l" t="t" r="r" b="b"/>
                <a:pathLst>
                  <a:path w="8287" h="4176" extrusionOk="0">
                    <a:moveTo>
                      <a:pt x="4134" y="0"/>
                    </a:moveTo>
                    <a:cubicBezTo>
                      <a:pt x="3761" y="0"/>
                      <a:pt x="3431" y="73"/>
                      <a:pt x="3181" y="206"/>
                    </a:cubicBezTo>
                    <a:cubicBezTo>
                      <a:pt x="2809" y="413"/>
                      <a:pt x="2416" y="500"/>
                      <a:pt x="2044" y="534"/>
                    </a:cubicBezTo>
                    <a:cubicBezTo>
                      <a:pt x="1902" y="550"/>
                      <a:pt x="1763" y="557"/>
                      <a:pt x="1629" y="557"/>
                    </a:cubicBezTo>
                    <a:cubicBezTo>
                      <a:pt x="1413" y="557"/>
                      <a:pt x="1210" y="539"/>
                      <a:pt x="1028" y="512"/>
                    </a:cubicBezTo>
                    <a:cubicBezTo>
                      <a:pt x="744" y="479"/>
                      <a:pt x="492" y="424"/>
                      <a:pt x="317" y="391"/>
                    </a:cubicBezTo>
                    <a:cubicBezTo>
                      <a:pt x="153" y="347"/>
                      <a:pt x="54" y="326"/>
                      <a:pt x="54" y="326"/>
                    </a:cubicBezTo>
                    <a:cubicBezTo>
                      <a:pt x="44" y="347"/>
                      <a:pt x="33" y="369"/>
                      <a:pt x="22" y="402"/>
                    </a:cubicBezTo>
                    <a:cubicBezTo>
                      <a:pt x="11" y="424"/>
                      <a:pt x="11" y="446"/>
                      <a:pt x="0" y="479"/>
                    </a:cubicBezTo>
                    <a:lnTo>
                      <a:pt x="241" y="599"/>
                    </a:lnTo>
                    <a:cubicBezTo>
                      <a:pt x="404" y="675"/>
                      <a:pt x="623" y="796"/>
                      <a:pt x="875" y="960"/>
                    </a:cubicBezTo>
                    <a:cubicBezTo>
                      <a:pt x="1115" y="1113"/>
                      <a:pt x="1399" y="1321"/>
                      <a:pt x="1662" y="1594"/>
                    </a:cubicBezTo>
                    <a:cubicBezTo>
                      <a:pt x="1924" y="1856"/>
                      <a:pt x="2165" y="2184"/>
                      <a:pt x="2318" y="2577"/>
                    </a:cubicBezTo>
                    <a:cubicBezTo>
                      <a:pt x="2481" y="2971"/>
                      <a:pt x="2842" y="3364"/>
                      <a:pt x="3378" y="3671"/>
                    </a:cubicBezTo>
                    <a:cubicBezTo>
                      <a:pt x="3651" y="3813"/>
                      <a:pt x="3957" y="3944"/>
                      <a:pt x="4296" y="4032"/>
                    </a:cubicBezTo>
                    <a:cubicBezTo>
                      <a:pt x="4460" y="4075"/>
                      <a:pt x="4635" y="4108"/>
                      <a:pt x="4810" y="4130"/>
                    </a:cubicBezTo>
                    <a:cubicBezTo>
                      <a:pt x="4985" y="4152"/>
                      <a:pt x="5170" y="4173"/>
                      <a:pt x="5357" y="4173"/>
                    </a:cubicBezTo>
                    <a:cubicBezTo>
                      <a:pt x="5395" y="4175"/>
                      <a:pt x="5434" y="4175"/>
                      <a:pt x="5473" y="4175"/>
                    </a:cubicBezTo>
                    <a:cubicBezTo>
                      <a:pt x="5797" y="4175"/>
                      <a:pt x="6126" y="4135"/>
                      <a:pt x="6438" y="4086"/>
                    </a:cubicBezTo>
                    <a:cubicBezTo>
                      <a:pt x="6778" y="4020"/>
                      <a:pt x="7106" y="3922"/>
                      <a:pt x="7378" y="3824"/>
                    </a:cubicBezTo>
                    <a:cubicBezTo>
                      <a:pt x="7663" y="3726"/>
                      <a:pt x="7881" y="3616"/>
                      <a:pt x="8046" y="3539"/>
                    </a:cubicBezTo>
                    <a:cubicBezTo>
                      <a:pt x="8199" y="3463"/>
                      <a:pt x="8286" y="3408"/>
                      <a:pt x="8286" y="3408"/>
                    </a:cubicBezTo>
                    <a:cubicBezTo>
                      <a:pt x="8286" y="3408"/>
                      <a:pt x="8253" y="3310"/>
                      <a:pt x="8187" y="3146"/>
                    </a:cubicBezTo>
                    <a:cubicBezTo>
                      <a:pt x="8155" y="3070"/>
                      <a:pt x="8111" y="2971"/>
                      <a:pt x="8056" y="2862"/>
                    </a:cubicBezTo>
                    <a:cubicBezTo>
                      <a:pt x="8002" y="2752"/>
                      <a:pt x="7936" y="2632"/>
                      <a:pt x="7859" y="2501"/>
                    </a:cubicBezTo>
                    <a:cubicBezTo>
                      <a:pt x="7718" y="2249"/>
                      <a:pt x="7521" y="1965"/>
                      <a:pt x="7302" y="1692"/>
                    </a:cubicBezTo>
                    <a:cubicBezTo>
                      <a:pt x="7072" y="1419"/>
                      <a:pt x="6821" y="1156"/>
                      <a:pt x="6526" y="927"/>
                    </a:cubicBezTo>
                    <a:cubicBezTo>
                      <a:pt x="6253" y="709"/>
                      <a:pt x="5936" y="512"/>
                      <a:pt x="5629" y="359"/>
                    </a:cubicBezTo>
                    <a:cubicBezTo>
                      <a:pt x="5313" y="216"/>
                      <a:pt x="4995" y="107"/>
                      <a:pt x="4701" y="53"/>
                    </a:cubicBezTo>
                    <a:cubicBezTo>
                      <a:pt x="4505" y="17"/>
                      <a:pt x="4315" y="0"/>
                      <a:pt x="4134"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79" name="Google Shape;979;p28"/>
              <p:cNvSpPr/>
              <p:nvPr/>
            </p:nvSpPr>
            <p:spPr>
              <a:xfrm>
                <a:off x="5328975" y="107500"/>
                <a:ext cx="121625" cy="191325"/>
              </a:xfrm>
              <a:custGeom>
                <a:avLst/>
                <a:gdLst/>
                <a:ahLst/>
                <a:cxnLst/>
                <a:rect l="l" t="t" r="r" b="b"/>
                <a:pathLst>
                  <a:path w="4865" h="7653" extrusionOk="0">
                    <a:moveTo>
                      <a:pt x="154" y="1"/>
                    </a:moveTo>
                    <a:cubicBezTo>
                      <a:pt x="99" y="23"/>
                      <a:pt x="55" y="55"/>
                      <a:pt x="1" y="77"/>
                    </a:cubicBezTo>
                    <a:cubicBezTo>
                      <a:pt x="1" y="77"/>
                      <a:pt x="45" y="176"/>
                      <a:pt x="121" y="339"/>
                    </a:cubicBezTo>
                    <a:cubicBezTo>
                      <a:pt x="186" y="492"/>
                      <a:pt x="274" y="733"/>
                      <a:pt x="372" y="1017"/>
                    </a:cubicBezTo>
                    <a:cubicBezTo>
                      <a:pt x="536" y="1575"/>
                      <a:pt x="700" y="2373"/>
                      <a:pt x="438" y="3182"/>
                    </a:cubicBezTo>
                    <a:cubicBezTo>
                      <a:pt x="383" y="3390"/>
                      <a:pt x="351" y="3619"/>
                      <a:pt x="372" y="3881"/>
                    </a:cubicBezTo>
                    <a:cubicBezTo>
                      <a:pt x="383" y="4133"/>
                      <a:pt x="449" y="4417"/>
                      <a:pt x="558" y="4701"/>
                    </a:cubicBezTo>
                    <a:cubicBezTo>
                      <a:pt x="613" y="4843"/>
                      <a:pt x="679" y="4986"/>
                      <a:pt x="755" y="5139"/>
                    </a:cubicBezTo>
                    <a:cubicBezTo>
                      <a:pt x="832" y="5280"/>
                      <a:pt x="919" y="5423"/>
                      <a:pt x="1017" y="5565"/>
                    </a:cubicBezTo>
                    <a:cubicBezTo>
                      <a:pt x="1214" y="5849"/>
                      <a:pt x="1466" y="6111"/>
                      <a:pt x="1738" y="6352"/>
                    </a:cubicBezTo>
                    <a:cubicBezTo>
                      <a:pt x="2012" y="6592"/>
                      <a:pt x="2318" y="6811"/>
                      <a:pt x="2624" y="6975"/>
                    </a:cubicBezTo>
                    <a:cubicBezTo>
                      <a:pt x="2930" y="7161"/>
                      <a:pt x="3236" y="7292"/>
                      <a:pt x="3521" y="7391"/>
                    </a:cubicBezTo>
                    <a:cubicBezTo>
                      <a:pt x="3794" y="7488"/>
                      <a:pt x="4034" y="7554"/>
                      <a:pt x="4209" y="7598"/>
                    </a:cubicBezTo>
                    <a:cubicBezTo>
                      <a:pt x="4384" y="7631"/>
                      <a:pt x="4483" y="7653"/>
                      <a:pt x="4483" y="7653"/>
                    </a:cubicBezTo>
                    <a:lnTo>
                      <a:pt x="4570" y="7391"/>
                    </a:lnTo>
                    <a:cubicBezTo>
                      <a:pt x="4614" y="7216"/>
                      <a:pt x="4679" y="6975"/>
                      <a:pt x="4734" y="6691"/>
                    </a:cubicBezTo>
                    <a:cubicBezTo>
                      <a:pt x="4832" y="6111"/>
                      <a:pt x="4865" y="5346"/>
                      <a:pt x="4723" y="4636"/>
                    </a:cubicBezTo>
                    <a:cubicBezTo>
                      <a:pt x="4690" y="4450"/>
                      <a:pt x="4636" y="4275"/>
                      <a:pt x="4592" y="4100"/>
                    </a:cubicBezTo>
                    <a:cubicBezTo>
                      <a:pt x="4526" y="3936"/>
                      <a:pt x="4471" y="3772"/>
                      <a:pt x="4395" y="3608"/>
                    </a:cubicBezTo>
                    <a:cubicBezTo>
                      <a:pt x="4253" y="3302"/>
                      <a:pt x="4078" y="3018"/>
                      <a:pt x="3881" y="2777"/>
                    </a:cubicBezTo>
                    <a:cubicBezTo>
                      <a:pt x="3487" y="2307"/>
                      <a:pt x="3040" y="2012"/>
                      <a:pt x="2624" y="1925"/>
                    </a:cubicBezTo>
                    <a:cubicBezTo>
                      <a:pt x="1794" y="1739"/>
                      <a:pt x="1181" y="1203"/>
                      <a:pt x="776" y="777"/>
                    </a:cubicBezTo>
                    <a:cubicBezTo>
                      <a:pt x="580" y="558"/>
                      <a:pt x="416" y="361"/>
                      <a:pt x="317" y="220"/>
                    </a:cubicBezTo>
                    <a:cubicBezTo>
                      <a:pt x="208" y="77"/>
                      <a:pt x="154" y="1"/>
                      <a:pt x="154"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80" name="Google Shape;980;p28"/>
              <p:cNvSpPr/>
              <p:nvPr/>
            </p:nvSpPr>
            <p:spPr>
              <a:xfrm>
                <a:off x="5239900" y="111600"/>
                <a:ext cx="100300" cy="217000"/>
              </a:xfrm>
              <a:custGeom>
                <a:avLst/>
                <a:gdLst/>
                <a:ahLst/>
                <a:cxnLst/>
                <a:rect l="l" t="t" r="r" b="b"/>
                <a:pathLst>
                  <a:path w="4012" h="8680" extrusionOk="0">
                    <a:moveTo>
                      <a:pt x="2777" y="0"/>
                    </a:moveTo>
                    <a:cubicBezTo>
                      <a:pt x="2777" y="0"/>
                      <a:pt x="2743" y="99"/>
                      <a:pt x="2700" y="263"/>
                    </a:cubicBezTo>
                    <a:cubicBezTo>
                      <a:pt x="2646" y="427"/>
                      <a:pt x="2569" y="668"/>
                      <a:pt x="2449" y="941"/>
                    </a:cubicBezTo>
                    <a:cubicBezTo>
                      <a:pt x="2219" y="1487"/>
                      <a:pt x="1837" y="2198"/>
                      <a:pt x="1115" y="2657"/>
                    </a:cubicBezTo>
                    <a:cubicBezTo>
                      <a:pt x="929" y="2767"/>
                      <a:pt x="765" y="2930"/>
                      <a:pt x="612" y="3138"/>
                    </a:cubicBezTo>
                    <a:cubicBezTo>
                      <a:pt x="459" y="3345"/>
                      <a:pt x="328" y="3597"/>
                      <a:pt x="229" y="3892"/>
                    </a:cubicBezTo>
                    <a:cubicBezTo>
                      <a:pt x="175" y="4035"/>
                      <a:pt x="131" y="4188"/>
                      <a:pt x="98" y="4351"/>
                    </a:cubicBezTo>
                    <a:cubicBezTo>
                      <a:pt x="66" y="4504"/>
                      <a:pt x="44" y="4669"/>
                      <a:pt x="22" y="4843"/>
                    </a:cubicBezTo>
                    <a:cubicBezTo>
                      <a:pt x="0" y="5193"/>
                      <a:pt x="11" y="5554"/>
                      <a:pt x="66" y="5915"/>
                    </a:cubicBezTo>
                    <a:cubicBezTo>
                      <a:pt x="131" y="6275"/>
                      <a:pt x="219" y="6636"/>
                      <a:pt x="350" y="6964"/>
                    </a:cubicBezTo>
                    <a:cubicBezTo>
                      <a:pt x="470" y="7303"/>
                      <a:pt x="623" y="7598"/>
                      <a:pt x="765" y="7849"/>
                    </a:cubicBezTo>
                    <a:cubicBezTo>
                      <a:pt x="918" y="8101"/>
                      <a:pt x="1060" y="8320"/>
                      <a:pt x="1169" y="8451"/>
                    </a:cubicBezTo>
                    <a:cubicBezTo>
                      <a:pt x="1268" y="8593"/>
                      <a:pt x="1334" y="8680"/>
                      <a:pt x="1334" y="8680"/>
                    </a:cubicBezTo>
                    <a:cubicBezTo>
                      <a:pt x="1334" y="8680"/>
                      <a:pt x="1432" y="8626"/>
                      <a:pt x="1574" y="8527"/>
                    </a:cubicBezTo>
                    <a:cubicBezTo>
                      <a:pt x="1727" y="8429"/>
                      <a:pt x="1924" y="8286"/>
                      <a:pt x="2153" y="8101"/>
                    </a:cubicBezTo>
                    <a:cubicBezTo>
                      <a:pt x="2602" y="7718"/>
                      <a:pt x="3115" y="7150"/>
                      <a:pt x="3465" y="6516"/>
                    </a:cubicBezTo>
                    <a:cubicBezTo>
                      <a:pt x="3640" y="6188"/>
                      <a:pt x="3771" y="5860"/>
                      <a:pt x="3870" y="5521"/>
                    </a:cubicBezTo>
                    <a:cubicBezTo>
                      <a:pt x="3957" y="5193"/>
                      <a:pt x="4012" y="4865"/>
                      <a:pt x="4012" y="4559"/>
                    </a:cubicBezTo>
                    <a:cubicBezTo>
                      <a:pt x="4012" y="4253"/>
                      <a:pt x="3979" y="3969"/>
                      <a:pt x="3902" y="3717"/>
                    </a:cubicBezTo>
                    <a:cubicBezTo>
                      <a:pt x="3837" y="3466"/>
                      <a:pt x="3727" y="3258"/>
                      <a:pt x="3596" y="3094"/>
                    </a:cubicBezTo>
                    <a:cubicBezTo>
                      <a:pt x="3071" y="2417"/>
                      <a:pt x="2952" y="1618"/>
                      <a:pt x="2918" y="1028"/>
                    </a:cubicBezTo>
                    <a:cubicBezTo>
                      <a:pt x="2908" y="722"/>
                      <a:pt x="2908" y="481"/>
                      <a:pt x="2918" y="307"/>
                    </a:cubicBezTo>
                    <a:cubicBezTo>
                      <a:pt x="2930" y="132"/>
                      <a:pt x="2940" y="22"/>
                      <a:pt x="2940" y="22"/>
                    </a:cubicBezTo>
                    <a:cubicBezTo>
                      <a:pt x="2886" y="12"/>
                      <a:pt x="2831" y="12"/>
                      <a:pt x="2777"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81" name="Google Shape;981;p28"/>
              <p:cNvSpPr/>
              <p:nvPr/>
            </p:nvSpPr>
            <p:spPr>
              <a:xfrm>
                <a:off x="5125650" y="100125"/>
                <a:ext cx="170025" cy="145150"/>
              </a:xfrm>
              <a:custGeom>
                <a:avLst/>
                <a:gdLst/>
                <a:ahLst/>
                <a:cxnLst/>
                <a:rect l="l" t="t" r="r" b="b"/>
                <a:pathLst>
                  <a:path w="6801" h="5806" extrusionOk="0">
                    <a:moveTo>
                      <a:pt x="6691" y="0"/>
                    </a:moveTo>
                    <a:cubicBezTo>
                      <a:pt x="6691" y="0"/>
                      <a:pt x="6603" y="66"/>
                      <a:pt x="6450" y="165"/>
                    </a:cubicBezTo>
                    <a:cubicBezTo>
                      <a:pt x="6308" y="252"/>
                      <a:pt x="6089" y="383"/>
                      <a:pt x="5827" y="525"/>
                    </a:cubicBezTo>
                    <a:cubicBezTo>
                      <a:pt x="5564" y="656"/>
                      <a:pt x="5248" y="799"/>
                      <a:pt x="4887" y="886"/>
                    </a:cubicBezTo>
                    <a:cubicBezTo>
                      <a:pt x="4799" y="919"/>
                      <a:pt x="4701" y="940"/>
                      <a:pt x="4614" y="952"/>
                    </a:cubicBezTo>
                    <a:cubicBezTo>
                      <a:pt x="4515" y="974"/>
                      <a:pt x="4417" y="984"/>
                      <a:pt x="4318" y="984"/>
                    </a:cubicBezTo>
                    <a:cubicBezTo>
                      <a:pt x="4230" y="994"/>
                      <a:pt x="4139" y="999"/>
                      <a:pt x="4046" y="999"/>
                    </a:cubicBezTo>
                    <a:cubicBezTo>
                      <a:pt x="3934" y="999"/>
                      <a:pt x="3820" y="991"/>
                      <a:pt x="3706" y="974"/>
                    </a:cubicBezTo>
                    <a:cubicBezTo>
                      <a:pt x="3641" y="965"/>
                      <a:pt x="3574" y="961"/>
                      <a:pt x="3503" y="961"/>
                    </a:cubicBezTo>
                    <a:cubicBezTo>
                      <a:pt x="3124" y="961"/>
                      <a:pt x="2674" y="1087"/>
                      <a:pt x="2231" y="1345"/>
                    </a:cubicBezTo>
                    <a:cubicBezTo>
                      <a:pt x="1968" y="1509"/>
                      <a:pt x="1706" y="1706"/>
                      <a:pt x="1466" y="1957"/>
                    </a:cubicBezTo>
                    <a:cubicBezTo>
                      <a:pt x="1225" y="2198"/>
                      <a:pt x="995" y="2493"/>
                      <a:pt x="810" y="2799"/>
                    </a:cubicBezTo>
                    <a:cubicBezTo>
                      <a:pt x="623" y="3116"/>
                      <a:pt x="470" y="3455"/>
                      <a:pt x="351" y="3783"/>
                    </a:cubicBezTo>
                    <a:cubicBezTo>
                      <a:pt x="285" y="3957"/>
                      <a:pt x="241" y="4122"/>
                      <a:pt x="198" y="4275"/>
                    </a:cubicBezTo>
                    <a:cubicBezTo>
                      <a:pt x="154" y="4438"/>
                      <a:pt x="121" y="4592"/>
                      <a:pt x="99" y="4734"/>
                    </a:cubicBezTo>
                    <a:cubicBezTo>
                      <a:pt x="45" y="5029"/>
                      <a:pt x="23" y="5269"/>
                      <a:pt x="11" y="5444"/>
                    </a:cubicBezTo>
                    <a:cubicBezTo>
                      <a:pt x="1" y="5630"/>
                      <a:pt x="1" y="5728"/>
                      <a:pt x="1" y="5728"/>
                    </a:cubicBezTo>
                    <a:cubicBezTo>
                      <a:pt x="1" y="5728"/>
                      <a:pt x="110" y="5750"/>
                      <a:pt x="285" y="5772"/>
                    </a:cubicBezTo>
                    <a:cubicBezTo>
                      <a:pt x="460" y="5783"/>
                      <a:pt x="711" y="5805"/>
                      <a:pt x="995" y="5805"/>
                    </a:cubicBezTo>
                    <a:cubicBezTo>
                      <a:pt x="1585" y="5805"/>
                      <a:pt x="2340" y="5707"/>
                      <a:pt x="3018" y="5444"/>
                    </a:cubicBezTo>
                    <a:cubicBezTo>
                      <a:pt x="3193" y="5379"/>
                      <a:pt x="3356" y="5302"/>
                      <a:pt x="3521" y="5215"/>
                    </a:cubicBezTo>
                    <a:cubicBezTo>
                      <a:pt x="3674" y="5138"/>
                      <a:pt x="3827" y="5040"/>
                      <a:pt x="3968" y="4941"/>
                    </a:cubicBezTo>
                    <a:cubicBezTo>
                      <a:pt x="4253" y="4745"/>
                      <a:pt x="4505" y="4526"/>
                      <a:pt x="4701" y="4297"/>
                    </a:cubicBezTo>
                    <a:cubicBezTo>
                      <a:pt x="4898" y="4056"/>
                      <a:pt x="5051" y="3816"/>
                      <a:pt x="5160" y="3586"/>
                    </a:cubicBezTo>
                    <a:cubicBezTo>
                      <a:pt x="5258" y="3345"/>
                      <a:pt x="5313" y="3116"/>
                      <a:pt x="5324" y="2908"/>
                    </a:cubicBezTo>
                    <a:cubicBezTo>
                      <a:pt x="5335" y="2701"/>
                      <a:pt x="5368" y="2493"/>
                      <a:pt x="5423" y="2296"/>
                    </a:cubicBezTo>
                    <a:cubicBezTo>
                      <a:pt x="5467" y="2099"/>
                      <a:pt x="5532" y="1924"/>
                      <a:pt x="5608" y="1749"/>
                    </a:cubicBezTo>
                    <a:cubicBezTo>
                      <a:pt x="5696" y="1586"/>
                      <a:pt x="5773" y="1433"/>
                      <a:pt x="5871" y="1280"/>
                    </a:cubicBezTo>
                    <a:cubicBezTo>
                      <a:pt x="5958" y="1137"/>
                      <a:pt x="6045" y="1006"/>
                      <a:pt x="6133" y="886"/>
                    </a:cubicBezTo>
                    <a:cubicBezTo>
                      <a:pt x="6319" y="656"/>
                      <a:pt x="6483" y="471"/>
                      <a:pt x="6603" y="340"/>
                    </a:cubicBezTo>
                    <a:cubicBezTo>
                      <a:pt x="6723" y="208"/>
                      <a:pt x="6800" y="131"/>
                      <a:pt x="6800" y="131"/>
                    </a:cubicBezTo>
                    <a:cubicBezTo>
                      <a:pt x="6756" y="99"/>
                      <a:pt x="6723" y="44"/>
                      <a:pt x="6691"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82" name="Google Shape;982;p28"/>
              <p:cNvSpPr/>
              <p:nvPr/>
            </p:nvSpPr>
            <p:spPr>
              <a:xfrm>
                <a:off x="5067450" y="34050"/>
                <a:ext cx="220025" cy="98525"/>
              </a:xfrm>
              <a:custGeom>
                <a:avLst/>
                <a:gdLst/>
                <a:ahLst/>
                <a:cxnLst/>
                <a:rect l="l" t="t" r="r" b="b"/>
                <a:pathLst>
                  <a:path w="8801" h="3941" extrusionOk="0">
                    <a:moveTo>
                      <a:pt x="3946" y="1"/>
                    </a:moveTo>
                    <a:cubicBezTo>
                      <a:pt x="3815" y="1"/>
                      <a:pt x="3680" y="7"/>
                      <a:pt x="3542" y="20"/>
                    </a:cubicBezTo>
                    <a:cubicBezTo>
                      <a:pt x="3203" y="53"/>
                      <a:pt x="2842" y="129"/>
                      <a:pt x="2504" y="250"/>
                    </a:cubicBezTo>
                    <a:cubicBezTo>
                      <a:pt x="2154" y="370"/>
                      <a:pt x="1815" y="523"/>
                      <a:pt x="1509" y="709"/>
                    </a:cubicBezTo>
                    <a:cubicBezTo>
                      <a:pt x="1214" y="884"/>
                      <a:pt x="940" y="1081"/>
                      <a:pt x="711" y="1266"/>
                    </a:cubicBezTo>
                    <a:cubicBezTo>
                      <a:pt x="481" y="1463"/>
                      <a:pt x="306" y="1638"/>
                      <a:pt x="186" y="1758"/>
                    </a:cubicBezTo>
                    <a:cubicBezTo>
                      <a:pt x="66" y="1889"/>
                      <a:pt x="0" y="1966"/>
                      <a:pt x="0" y="1966"/>
                    </a:cubicBezTo>
                    <a:cubicBezTo>
                      <a:pt x="0" y="1966"/>
                      <a:pt x="66" y="2043"/>
                      <a:pt x="186" y="2174"/>
                    </a:cubicBezTo>
                    <a:cubicBezTo>
                      <a:pt x="306" y="2305"/>
                      <a:pt x="481" y="2480"/>
                      <a:pt x="711" y="2665"/>
                    </a:cubicBezTo>
                    <a:cubicBezTo>
                      <a:pt x="940" y="2851"/>
                      <a:pt x="1214" y="3048"/>
                      <a:pt x="1509" y="3234"/>
                    </a:cubicBezTo>
                    <a:cubicBezTo>
                      <a:pt x="1815" y="3409"/>
                      <a:pt x="2154" y="3573"/>
                      <a:pt x="2504" y="3693"/>
                    </a:cubicBezTo>
                    <a:cubicBezTo>
                      <a:pt x="2842" y="3813"/>
                      <a:pt x="3203" y="3890"/>
                      <a:pt x="3542" y="3923"/>
                    </a:cubicBezTo>
                    <a:cubicBezTo>
                      <a:pt x="3673" y="3935"/>
                      <a:pt x="3801" y="3941"/>
                      <a:pt x="3926" y="3941"/>
                    </a:cubicBezTo>
                    <a:cubicBezTo>
                      <a:pt x="4134" y="3941"/>
                      <a:pt x="4334" y="3924"/>
                      <a:pt x="4526" y="3890"/>
                    </a:cubicBezTo>
                    <a:cubicBezTo>
                      <a:pt x="5127" y="3792"/>
                      <a:pt x="5608" y="3540"/>
                      <a:pt x="5892" y="3234"/>
                    </a:cubicBezTo>
                    <a:cubicBezTo>
                      <a:pt x="6034" y="3070"/>
                      <a:pt x="6187" y="2939"/>
                      <a:pt x="6352" y="2818"/>
                    </a:cubicBezTo>
                    <a:cubicBezTo>
                      <a:pt x="6439" y="2764"/>
                      <a:pt x="6515" y="2709"/>
                      <a:pt x="6603" y="2665"/>
                    </a:cubicBezTo>
                    <a:cubicBezTo>
                      <a:pt x="6680" y="2611"/>
                      <a:pt x="6767" y="2567"/>
                      <a:pt x="6854" y="2534"/>
                    </a:cubicBezTo>
                    <a:cubicBezTo>
                      <a:pt x="7182" y="2370"/>
                      <a:pt x="7521" y="2272"/>
                      <a:pt x="7805" y="2206"/>
                    </a:cubicBezTo>
                    <a:cubicBezTo>
                      <a:pt x="8101" y="2140"/>
                      <a:pt x="8352" y="2108"/>
                      <a:pt x="8526" y="2086"/>
                    </a:cubicBezTo>
                    <a:cubicBezTo>
                      <a:pt x="8701" y="2064"/>
                      <a:pt x="8800" y="2053"/>
                      <a:pt x="8800" y="2053"/>
                    </a:cubicBezTo>
                    <a:cubicBezTo>
                      <a:pt x="8789" y="2031"/>
                      <a:pt x="8800" y="1999"/>
                      <a:pt x="8800" y="1966"/>
                    </a:cubicBezTo>
                    <a:cubicBezTo>
                      <a:pt x="8800" y="1944"/>
                      <a:pt x="8789" y="1911"/>
                      <a:pt x="8800" y="1878"/>
                    </a:cubicBezTo>
                    <a:cubicBezTo>
                      <a:pt x="8800" y="1878"/>
                      <a:pt x="8701" y="1868"/>
                      <a:pt x="8526" y="1846"/>
                    </a:cubicBezTo>
                    <a:cubicBezTo>
                      <a:pt x="8352" y="1824"/>
                      <a:pt x="8101" y="1791"/>
                      <a:pt x="7805" y="1725"/>
                    </a:cubicBezTo>
                    <a:cubicBezTo>
                      <a:pt x="7521" y="1659"/>
                      <a:pt x="7182" y="1562"/>
                      <a:pt x="6854" y="1409"/>
                    </a:cubicBezTo>
                    <a:cubicBezTo>
                      <a:pt x="6767" y="1365"/>
                      <a:pt x="6680" y="1321"/>
                      <a:pt x="6603" y="1277"/>
                    </a:cubicBezTo>
                    <a:cubicBezTo>
                      <a:pt x="6515" y="1222"/>
                      <a:pt x="6439" y="1168"/>
                      <a:pt x="6352" y="1113"/>
                    </a:cubicBezTo>
                    <a:cubicBezTo>
                      <a:pt x="6187" y="1004"/>
                      <a:pt x="6034" y="862"/>
                      <a:pt x="5892" y="709"/>
                    </a:cubicBezTo>
                    <a:cubicBezTo>
                      <a:pt x="5608" y="391"/>
                      <a:pt x="5127" y="151"/>
                      <a:pt x="4526" y="42"/>
                    </a:cubicBezTo>
                    <a:cubicBezTo>
                      <a:pt x="4340" y="15"/>
                      <a:pt x="4147" y="1"/>
                      <a:pt x="3946"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83" name="Google Shape;983;p28"/>
              <p:cNvSpPr/>
              <p:nvPr/>
            </p:nvSpPr>
            <p:spPr>
              <a:xfrm>
                <a:off x="5125650" y="-78875"/>
                <a:ext cx="170025" cy="145125"/>
              </a:xfrm>
              <a:custGeom>
                <a:avLst/>
                <a:gdLst/>
                <a:ahLst/>
                <a:cxnLst/>
                <a:rect l="l" t="t" r="r" b="b"/>
                <a:pathLst>
                  <a:path w="6801" h="5805" extrusionOk="0">
                    <a:moveTo>
                      <a:pt x="995" y="1"/>
                    </a:moveTo>
                    <a:cubicBezTo>
                      <a:pt x="711" y="1"/>
                      <a:pt x="460" y="23"/>
                      <a:pt x="285" y="44"/>
                    </a:cubicBezTo>
                    <a:cubicBezTo>
                      <a:pt x="110" y="66"/>
                      <a:pt x="1" y="77"/>
                      <a:pt x="1" y="77"/>
                    </a:cubicBezTo>
                    <a:cubicBezTo>
                      <a:pt x="1" y="77"/>
                      <a:pt x="1" y="186"/>
                      <a:pt x="11" y="361"/>
                    </a:cubicBezTo>
                    <a:cubicBezTo>
                      <a:pt x="23" y="536"/>
                      <a:pt x="45" y="788"/>
                      <a:pt x="99" y="1072"/>
                    </a:cubicBezTo>
                    <a:cubicBezTo>
                      <a:pt x="121" y="1225"/>
                      <a:pt x="154" y="1378"/>
                      <a:pt x="198" y="1531"/>
                    </a:cubicBezTo>
                    <a:cubicBezTo>
                      <a:pt x="241" y="1695"/>
                      <a:pt x="285" y="1859"/>
                      <a:pt x="351" y="2023"/>
                    </a:cubicBezTo>
                    <a:cubicBezTo>
                      <a:pt x="470" y="2362"/>
                      <a:pt x="623" y="2690"/>
                      <a:pt x="810" y="3006"/>
                    </a:cubicBezTo>
                    <a:cubicBezTo>
                      <a:pt x="995" y="3324"/>
                      <a:pt x="1225" y="3608"/>
                      <a:pt x="1466" y="3859"/>
                    </a:cubicBezTo>
                    <a:cubicBezTo>
                      <a:pt x="1706" y="4100"/>
                      <a:pt x="1968" y="4308"/>
                      <a:pt x="2231" y="4461"/>
                    </a:cubicBezTo>
                    <a:cubicBezTo>
                      <a:pt x="2664" y="4722"/>
                      <a:pt x="3103" y="4850"/>
                      <a:pt x="3477" y="4850"/>
                    </a:cubicBezTo>
                    <a:cubicBezTo>
                      <a:pt x="3557" y="4850"/>
                      <a:pt x="3633" y="4844"/>
                      <a:pt x="3706" y="4832"/>
                    </a:cubicBezTo>
                    <a:cubicBezTo>
                      <a:pt x="3836" y="4819"/>
                      <a:pt x="3965" y="4809"/>
                      <a:pt x="4091" y="4809"/>
                    </a:cubicBezTo>
                    <a:cubicBezTo>
                      <a:pt x="4168" y="4809"/>
                      <a:pt x="4244" y="4813"/>
                      <a:pt x="4318" y="4821"/>
                    </a:cubicBezTo>
                    <a:lnTo>
                      <a:pt x="4614" y="4854"/>
                    </a:lnTo>
                    <a:cubicBezTo>
                      <a:pt x="4701" y="4876"/>
                      <a:pt x="4799" y="4898"/>
                      <a:pt x="4887" y="4920"/>
                    </a:cubicBezTo>
                    <a:cubicBezTo>
                      <a:pt x="5248" y="5007"/>
                      <a:pt x="5564" y="5149"/>
                      <a:pt x="5827" y="5291"/>
                    </a:cubicBezTo>
                    <a:cubicBezTo>
                      <a:pt x="6089" y="5423"/>
                      <a:pt x="6308" y="5554"/>
                      <a:pt x="6450" y="5652"/>
                    </a:cubicBezTo>
                    <a:cubicBezTo>
                      <a:pt x="6603" y="5751"/>
                      <a:pt x="6691" y="5805"/>
                      <a:pt x="6691" y="5805"/>
                    </a:cubicBezTo>
                    <a:cubicBezTo>
                      <a:pt x="6723" y="5761"/>
                      <a:pt x="6756" y="5717"/>
                      <a:pt x="6800" y="5674"/>
                    </a:cubicBezTo>
                    <a:cubicBezTo>
                      <a:pt x="6800" y="5674"/>
                      <a:pt x="6723" y="5608"/>
                      <a:pt x="6603" y="5477"/>
                    </a:cubicBezTo>
                    <a:cubicBezTo>
                      <a:pt x="6483" y="5346"/>
                      <a:pt x="6319" y="5160"/>
                      <a:pt x="6133" y="4920"/>
                    </a:cubicBezTo>
                    <a:cubicBezTo>
                      <a:pt x="6045" y="4799"/>
                      <a:pt x="5958" y="4668"/>
                      <a:pt x="5871" y="4526"/>
                    </a:cubicBezTo>
                    <a:cubicBezTo>
                      <a:pt x="5773" y="4384"/>
                      <a:pt x="5696" y="4231"/>
                      <a:pt x="5608" y="4056"/>
                    </a:cubicBezTo>
                    <a:cubicBezTo>
                      <a:pt x="5532" y="3892"/>
                      <a:pt x="5467" y="3706"/>
                      <a:pt x="5423" y="3509"/>
                    </a:cubicBezTo>
                    <a:cubicBezTo>
                      <a:pt x="5368" y="3324"/>
                      <a:pt x="5335" y="3116"/>
                      <a:pt x="5324" y="2908"/>
                    </a:cubicBezTo>
                    <a:cubicBezTo>
                      <a:pt x="5313" y="2690"/>
                      <a:pt x="5258" y="2460"/>
                      <a:pt x="5160" y="2231"/>
                    </a:cubicBezTo>
                    <a:cubicBezTo>
                      <a:pt x="5051" y="1990"/>
                      <a:pt x="4898" y="1750"/>
                      <a:pt x="4701" y="1520"/>
                    </a:cubicBezTo>
                    <a:cubicBezTo>
                      <a:pt x="4505" y="1279"/>
                      <a:pt x="4253" y="1061"/>
                      <a:pt x="3968" y="864"/>
                    </a:cubicBezTo>
                    <a:cubicBezTo>
                      <a:pt x="3827" y="766"/>
                      <a:pt x="3674" y="678"/>
                      <a:pt x="3521" y="591"/>
                    </a:cubicBezTo>
                    <a:cubicBezTo>
                      <a:pt x="3356" y="514"/>
                      <a:pt x="3193" y="438"/>
                      <a:pt x="3018" y="372"/>
                    </a:cubicBezTo>
                    <a:cubicBezTo>
                      <a:pt x="2340" y="99"/>
                      <a:pt x="1585" y="1"/>
                      <a:pt x="995"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84" name="Google Shape;984;p28"/>
              <p:cNvSpPr/>
              <p:nvPr/>
            </p:nvSpPr>
            <p:spPr>
              <a:xfrm>
                <a:off x="5239900" y="-161950"/>
                <a:ext cx="100300" cy="217025"/>
              </a:xfrm>
              <a:custGeom>
                <a:avLst/>
                <a:gdLst/>
                <a:ahLst/>
                <a:cxnLst/>
                <a:rect l="l" t="t" r="r" b="b"/>
                <a:pathLst>
                  <a:path w="4012" h="8681" extrusionOk="0">
                    <a:moveTo>
                      <a:pt x="1334" y="1"/>
                    </a:moveTo>
                    <a:cubicBezTo>
                      <a:pt x="1334" y="1"/>
                      <a:pt x="1268" y="77"/>
                      <a:pt x="1169" y="219"/>
                    </a:cubicBezTo>
                    <a:cubicBezTo>
                      <a:pt x="1060" y="361"/>
                      <a:pt x="918" y="569"/>
                      <a:pt x="765" y="820"/>
                    </a:cubicBezTo>
                    <a:cubicBezTo>
                      <a:pt x="623" y="1082"/>
                      <a:pt x="470" y="1378"/>
                      <a:pt x="350" y="1706"/>
                    </a:cubicBezTo>
                    <a:cubicBezTo>
                      <a:pt x="219" y="2034"/>
                      <a:pt x="131" y="2394"/>
                      <a:pt x="66" y="2755"/>
                    </a:cubicBezTo>
                    <a:cubicBezTo>
                      <a:pt x="11" y="3127"/>
                      <a:pt x="0" y="3477"/>
                      <a:pt x="22" y="3827"/>
                    </a:cubicBezTo>
                    <a:cubicBezTo>
                      <a:pt x="44" y="4001"/>
                      <a:pt x="66" y="4165"/>
                      <a:pt x="98" y="4329"/>
                    </a:cubicBezTo>
                    <a:cubicBezTo>
                      <a:pt x="131" y="4493"/>
                      <a:pt x="175" y="4646"/>
                      <a:pt x="229" y="4788"/>
                    </a:cubicBezTo>
                    <a:cubicBezTo>
                      <a:pt x="328" y="5073"/>
                      <a:pt x="459" y="5324"/>
                      <a:pt x="612" y="5532"/>
                    </a:cubicBezTo>
                    <a:cubicBezTo>
                      <a:pt x="765" y="5750"/>
                      <a:pt x="929" y="5903"/>
                      <a:pt x="1115" y="6023"/>
                    </a:cubicBezTo>
                    <a:cubicBezTo>
                      <a:pt x="1837" y="6472"/>
                      <a:pt x="2219" y="7193"/>
                      <a:pt x="2449" y="7729"/>
                    </a:cubicBezTo>
                    <a:cubicBezTo>
                      <a:pt x="2569" y="8002"/>
                      <a:pt x="2646" y="8243"/>
                      <a:pt x="2700" y="8406"/>
                    </a:cubicBezTo>
                    <a:cubicBezTo>
                      <a:pt x="2743" y="8581"/>
                      <a:pt x="2777" y="8680"/>
                      <a:pt x="2777" y="8680"/>
                    </a:cubicBezTo>
                    <a:lnTo>
                      <a:pt x="2940" y="8647"/>
                    </a:lnTo>
                    <a:cubicBezTo>
                      <a:pt x="2940" y="8647"/>
                      <a:pt x="2930" y="8549"/>
                      <a:pt x="2918" y="8374"/>
                    </a:cubicBezTo>
                    <a:cubicBezTo>
                      <a:pt x="2908" y="8199"/>
                      <a:pt x="2908" y="7947"/>
                      <a:pt x="2918" y="7653"/>
                    </a:cubicBezTo>
                    <a:cubicBezTo>
                      <a:pt x="2952" y="7062"/>
                      <a:pt x="3071" y="6264"/>
                      <a:pt x="3596" y="5586"/>
                    </a:cubicBezTo>
                    <a:cubicBezTo>
                      <a:pt x="3727" y="5411"/>
                      <a:pt x="3837" y="5204"/>
                      <a:pt x="3902" y="4952"/>
                    </a:cubicBezTo>
                    <a:cubicBezTo>
                      <a:pt x="3979" y="4712"/>
                      <a:pt x="4012" y="4427"/>
                      <a:pt x="4012" y="4121"/>
                    </a:cubicBezTo>
                    <a:cubicBezTo>
                      <a:pt x="4012" y="3815"/>
                      <a:pt x="3957" y="3487"/>
                      <a:pt x="3870" y="3149"/>
                    </a:cubicBezTo>
                    <a:cubicBezTo>
                      <a:pt x="3771" y="2821"/>
                      <a:pt x="3640" y="2482"/>
                      <a:pt x="3465" y="2165"/>
                    </a:cubicBezTo>
                    <a:cubicBezTo>
                      <a:pt x="3115" y="1520"/>
                      <a:pt x="2602" y="951"/>
                      <a:pt x="2153" y="579"/>
                    </a:cubicBezTo>
                    <a:cubicBezTo>
                      <a:pt x="1924" y="394"/>
                      <a:pt x="1727" y="241"/>
                      <a:pt x="1574" y="142"/>
                    </a:cubicBezTo>
                    <a:cubicBezTo>
                      <a:pt x="1432" y="55"/>
                      <a:pt x="1334" y="1"/>
                      <a:pt x="1334"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85" name="Google Shape;985;p28"/>
              <p:cNvSpPr/>
              <p:nvPr/>
            </p:nvSpPr>
            <p:spPr>
              <a:xfrm>
                <a:off x="5328975" y="-132425"/>
                <a:ext cx="121625" cy="191575"/>
              </a:xfrm>
              <a:custGeom>
                <a:avLst/>
                <a:gdLst/>
                <a:ahLst/>
                <a:cxnLst/>
                <a:rect l="l" t="t" r="r" b="b"/>
                <a:pathLst>
                  <a:path w="4865" h="7663" extrusionOk="0">
                    <a:moveTo>
                      <a:pt x="4483" y="0"/>
                    </a:moveTo>
                    <a:cubicBezTo>
                      <a:pt x="4483" y="0"/>
                      <a:pt x="4384" y="22"/>
                      <a:pt x="4209" y="66"/>
                    </a:cubicBezTo>
                    <a:cubicBezTo>
                      <a:pt x="4034" y="98"/>
                      <a:pt x="3794" y="175"/>
                      <a:pt x="3521" y="262"/>
                    </a:cubicBezTo>
                    <a:cubicBezTo>
                      <a:pt x="3236" y="372"/>
                      <a:pt x="2930" y="503"/>
                      <a:pt x="2624" y="678"/>
                    </a:cubicBezTo>
                    <a:cubicBezTo>
                      <a:pt x="2318" y="853"/>
                      <a:pt x="2012" y="1060"/>
                      <a:pt x="1738" y="1301"/>
                    </a:cubicBezTo>
                    <a:cubicBezTo>
                      <a:pt x="1466" y="1541"/>
                      <a:pt x="1214" y="1815"/>
                      <a:pt x="1017" y="2099"/>
                    </a:cubicBezTo>
                    <a:cubicBezTo>
                      <a:pt x="919" y="2241"/>
                      <a:pt x="832" y="2383"/>
                      <a:pt x="755" y="2525"/>
                    </a:cubicBezTo>
                    <a:cubicBezTo>
                      <a:pt x="679" y="2667"/>
                      <a:pt x="613" y="2809"/>
                      <a:pt x="558" y="2962"/>
                    </a:cubicBezTo>
                    <a:cubicBezTo>
                      <a:pt x="449" y="3246"/>
                      <a:pt x="383" y="3520"/>
                      <a:pt x="372" y="3782"/>
                    </a:cubicBezTo>
                    <a:cubicBezTo>
                      <a:pt x="351" y="4045"/>
                      <a:pt x="383" y="4274"/>
                      <a:pt x="438" y="4471"/>
                    </a:cubicBezTo>
                    <a:cubicBezTo>
                      <a:pt x="700" y="5291"/>
                      <a:pt x="536" y="6078"/>
                      <a:pt x="372" y="6646"/>
                    </a:cubicBezTo>
                    <a:cubicBezTo>
                      <a:pt x="274" y="6931"/>
                      <a:pt x="186" y="7160"/>
                      <a:pt x="121" y="7324"/>
                    </a:cubicBezTo>
                    <a:cubicBezTo>
                      <a:pt x="45" y="7488"/>
                      <a:pt x="1" y="7575"/>
                      <a:pt x="1" y="7575"/>
                    </a:cubicBezTo>
                    <a:cubicBezTo>
                      <a:pt x="55" y="7597"/>
                      <a:pt x="99" y="7630"/>
                      <a:pt x="154" y="7663"/>
                    </a:cubicBezTo>
                    <a:cubicBezTo>
                      <a:pt x="154" y="7663"/>
                      <a:pt x="208" y="7575"/>
                      <a:pt x="317" y="7433"/>
                    </a:cubicBezTo>
                    <a:cubicBezTo>
                      <a:pt x="416" y="7302"/>
                      <a:pt x="580" y="7106"/>
                      <a:pt x="776" y="6887"/>
                    </a:cubicBezTo>
                    <a:cubicBezTo>
                      <a:pt x="1181" y="6450"/>
                      <a:pt x="1794" y="5914"/>
                      <a:pt x="2624" y="5739"/>
                    </a:cubicBezTo>
                    <a:cubicBezTo>
                      <a:pt x="3040" y="5651"/>
                      <a:pt x="3487" y="5357"/>
                      <a:pt x="3881" y="4876"/>
                    </a:cubicBezTo>
                    <a:cubicBezTo>
                      <a:pt x="4078" y="4646"/>
                      <a:pt x="4253" y="4361"/>
                      <a:pt x="4395" y="4045"/>
                    </a:cubicBezTo>
                    <a:cubicBezTo>
                      <a:pt x="4471" y="3892"/>
                      <a:pt x="4526" y="3727"/>
                      <a:pt x="4592" y="3552"/>
                    </a:cubicBezTo>
                    <a:cubicBezTo>
                      <a:pt x="4636" y="3377"/>
                      <a:pt x="4690" y="3203"/>
                      <a:pt x="4723" y="3028"/>
                    </a:cubicBezTo>
                    <a:cubicBezTo>
                      <a:pt x="4865" y="2306"/>
                      <a:pt x="4832" y="1552"/>
                      <a:pt x="4734" y="973"/>
                    </a:cubicBezTo>
                    <a:cubicBezTo>
                      <a:pt x="4679" y="678"/>
                      <a:pt x="4614" y="437"/>
                      <a:pt x="4570" y="273"/>
                    </a:cubicBezTo>
                    <a:cubicBezTo>
                      <a:pt x="4515" y="98"/>
                      <a:pt x="4483" y="0"/>
                      <a:pt x="4483"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86" name="Google Shape;986;p28"/>
              <p:cNvSpPr/>
              <p:nvPr/>
            </p:nvSpPr>
            <p:spPr>
              <a:xfrm>
                <a:off x="5343200" y="-21000"/>
                <a:ext cx="207175" cy="104275"/>
              </a:xfrm>
              <a:custGeom>
                <a:avLst/>
                <a:gdLst/>
                <a:ahLst/>
                <a:cxnLst/>
                <a:rect l="l" t="t" r="r" b="b"/>
                <a:pathLst>
                  <a:path w="8287" h="4171" extrusionOk="0">
                    <a:moveTo>
                      <a:pt x="5497" y="1"/>
                    </a:moveTo>
                    <a:cubicBezTo>
                      <a:pt x="5450" y="1"/>
                      <a:pt x="5403" y="2"/>
                      <a:pt x="5357" y="3"/>
                    </a:cubicBezTo>
                    <a:cubicBezTo>
                      <a:pt x="5170" y="3"/>
                      <a:pt x="4985" y="14"/>
                      <a:pt x="4810" y="47"/>
                    </a:cubicBezTo>
                    <a:cubicBezTo>
                      <a:pt x="4635" y="69"/>
                      <a:pt x="4460" y="101"/>
                      <a:pt x="4296" y="145"/>
                    </a:cubicBezTo>
                    <a:cubicBezTo>
                      <a:pt x="3957" y="232"/>
                      <a:pt x="3651" y="353"/>
                      <a:pt x="3378" y="506"/>
                    </a:cubicBezTo>
                    <a:cubicBezTo>
                      <a:pt x="2842" y="812"/>
                      <a:pt x="2481" y="1206"/>
                      <a:pt x="2318" y="1599"/>
                    </a:cubicBezTo>
                    <a:cubicBezTo>
                      <a:pt x="2165" y="1993"/>
                      <a:pt x="1924" y="2321"/>
                      <a:pt x="1662" y="2583"/>
                    </a:cubicBezTo>
                    <a:cubicBezTo>
                      <a:pt x="1399" y="2845"/>
                      <a:pt x="1115" y="3053"/>
                      <a:pt x="875" y="3217"/>
                    </a:cubicBezTo>
                    <a:cubicBezTo>
                      <a:pt x="623" y="3370"/>
                      <a:pt x="404" y="3490"/>
                      <a:pt x="241" y="3577"/>
                    </a:cubicBezTo>
                    <a:lnTo>
                      <a:pt x="0" y="3698"/>
                    </a:lnTo>
                    <a:cubicBezTo>
                      <a:pt x="11" y="3720"/>
                      <a:pt x="11" y="3752"/>
                      <a:pt x="22" y="3774"/>
                    </a:cubicBezTo>
                    <a:cubicBezTo>
                      <a:pt x="33" y="3796"/>
                      <a:pt x="44" y="3818"/>
                      <a:pt x="54" y="3851"/>
                    </a:cubicBezTo>
                    <a:cubicBezTo>
                      <a:pt x="54" y="3851"/>
                      <a:pt x="153" y="3818"/>
                      <a:pt x="317" y="3785"/>
                    </a:cubicBezTo>
                    <a:cubicBezTo>
                      <a:pt x="492" y="3742"/>
                      <a:pt x="744" y="3687"/>
                      <a:pt x="1028" y="3654"/>
                    </a:cubicBezTo>
                    <a:cubicBezTo>
                      <a:pt x="1219" y="3633"/>
                      <a:pt x="1434" y="3616"/>
                      <a:pt x="1663" y="3616"/>
                    </a:cubicBezTo>
                    <a:cubicBezTo>
                      <a:pt x="1786" y="3616"/>
                      <a:pt x="1914" y="3621"/>
                      <a:pt x="2044" y="3632"/>
                    </a:cubicBezTo>
                    <a:cubicBezTo>
                      <a:pt x="2416" y="3665"/>
                      <a:pt x="2809" y="3764"/>
                      <a:pt x="3181" y="3960"/>
                    </a:cubicBezTo>
                    <a:cubicBezTo>
                      <a:pt x="3431" y="4093"/>
                      <a:pt x="3761" y="4171"/>
                      <a:pt x="4134" y="4171"/>
                    </a:cubicBezTo>
                    <a:cubicBezTo>
                      <a:pt x="4314" y="4171"/>
                      <a:pt x="4504" y="4152"/>
                      <a:pt x="4701" y="4113"/>
                    </a:cubicBezTo>
                    <a:cubicBezTo>
                      <a:pt x="4995" y="4058"/>
                      <a:pt x="5313" y="3960"/>
                      <a:pt x="5629" y="3807"/>
                    </a:cubicBezTo>
                    <a:cubicBezTo>
                      <a:pt x="5936" y="3665"/>
                      <a:pt x="6253" y="3468"/>
                      <a:pt x="6526" y="3239"/>
                    </a:cubicBezTo>
                    <a:cubicBezTo>
                      <a:pt x="6821" y="3009"/>
                      <a:pt x="7072" y="2746"/>
                      <a:pt x="7302" y="2474"/>
                    </a:cubicBezTo>
                    <a:cubicBezTo>
                      <a:pt x="7521" y="2200"/>
                      <a:pt x="7718" y="1916"/>
                      <a:pt x="7859" y="1665"/>
                    </a:cubicBezTo>
                    <a:cubicBezTo>
                      <a:pt x="7936" y="1544"/>
                      <a:pt x="8002" y="1424"/>
                      <a:pt x="8056" y="1315"/>
                    </a:cubicBezTo>
                    <a:cubicBezTo>
                      <a:pt x="8111" y="1206"/>
                      <a:pt x="8155" y="1107"/>
                      <a:pt x="8187" y="1019"/>
                    </a:cubicBezTo>
                    <a:cubicBezTo>
                      <a:pt x="8253" y="856"/>
                      <a:pt x="8286" y="768"/>
                      <a:pt x="8286" y="768"/>
                    </a:cubicBezTo>
                    <a:cubicBezTo>
                      <a:pt x="8286" y="768"/>
                      <a:pt x="8199" y="713"/>
                      <a:pt x="8046" y="626"/>
                    </a:cubicBezTo>
                    <a:cubicBezTo>
                      <a:pt x="7881" y="550"/>
                      <a:pt x="7663" y="451"/>
                      <a:pt x="7378" y="342"/>
                    </a:cubicBezTo>
                    <a:cubicBezTo>
                      <a:pt x="7106" y="244"/>
                      <a:pt x="6778" y="156"/>
                      <a:pt x="6438" y="91"/>
                    </a:cubicBezTo>
                    <a:cubicBezTo>
                      <a:pt x="6134" y="34"/>
                      <a:pt x="5813" y="1"/>
                      <a:pt x="5497"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87" name="Google Shape;987;p28"/>
              <p:cNvSpPr/>
              <p:nvPr/>
            </p:nvSpPr>
            <p:spPr>
              <a:xfrm>
                <a:off x="5265575" y="39725"/>
                <a:ext cx="86925" cy="86950"/>
              </a:xfrm>
              <a:custGeom>
                <a:avLst/>
                <a:gdLst/>
                <a:ahLst/>
                <a:cxnLst/>
                <a:rect l="l" t="t" r="r" b="b"/>
                <a:pathLst>
                  <a:path w="3477" h="3478" extrusionOk="0">
                    <a:moveTo>
                      <a:pt x="1738" y="1"/>
                    </a:moveTo>
                    <a:cubicBezTo>
                      <a:pt x="776" y="1"/>
                      <a:pt x="1" y="777"/>
                      <a:pt x="1" y="1739"/>
                    </a:cubicBezTo>
                    <a:cubicBezTo>
                      <a:pt x="1" y="2701"/>
                      <a:pt x="776" y="3477"/>
                      <a:pt x="1738" y="3477"/>
                    </a:cubicBezTo>
                    <a:cubicBezTo>
                      <a:pt x="2700" y="3477"/>
                      <a:pt x="3477" y="2701"/>
                      <a:pt x="3477" y="1739"/>
                    </a:cubicBezTo>
                    <a:cubicBezTo>
                      <a:pt x="3477" y="777"/>
                      <a:pt x="2700" y="1"/>
                      <a:pt x="1738"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grpSp>
      </p:grpSp>
      <p:grpSp>
        <p:nvGrpSpPr>
          <p:cNvPr id="988" name="Google Shape;988;p28"/>
          <p:cNvGrpSpPr/>
          <p:nvPr/>
        </p:nvGrpSpPr>
        <p:grpSpPr>
          <a:xfrm>
            <a:off x="3469916" y="4698221"/>
            <a:ext cx="1118275" cy="1075462"/>
            <a:chOff x="2608891" y="3526026"/>
            <a:chExt cx="840786" cy="808597"/>
          </a:xfrm>
        </p:grpSpPr>
        <p:grpSp>
          <p:nvGrpSpPr>
            <p:cNvPr id="989" name="Google Shape;989;p28"/>
            <p:cNvGrpSpPr/>
            <p:nvPr/>
          </p:nvGrpSpPr>
          <p:grpSpPr>
            <a:xfrm rot="10800000">
              <a:off x="2608891" y="4003210"/>
              <a:ext cx="254640" cy="256879"/>
              <a:chOff x="5050500" y="-177700"/>
              <a:chExt cx="517350" cy="521900"/>
            </a:xfrm>
          </p:grpSpPr>
          <p:sp>
            <p:nvSpPr>
              <p:cNvPr id="990" name="Google Shape;990;p28"/>
              <p:cNvSpPr/>
              <p:nvPr/>
            </p:nvSpPr>
            <p:spPr>
              <a:xfrm>
                <a:off x="5050500" y="-177700"/>
                <a:ext cx="517350" cy="521900"/>
              </a:xfrm>
              <a:custGeom>
                <a:avLst/>
                <a:gdLst/>
                <a:ahLst/>
                <a:cxnLst/>
                <a:rect l="l" t="t" r="r" b="b"/>
                <a:pathLst>
                  <a:path w="20694" h="20876" extrusionOk="0">
                    <a:moveTo>
                      <a:pt x="8920" y="0"/>
                    </a:moveTo>
                    <a:cubicBezTo>
                      <a:pt x="8741" y="0"/>
                      <a:pt x="8564" y="80"/>
                      <a:pt x="8439" y="226"/>
                    </a:cubicBezTo>
                    <a:cubicBezTo>
                      <a:pt x="8429" y="237"/>
                      <a:pt x="8352" y="324"/>
                      <a:pt x="8243" y="466"/>
                    </a:cubicBezTo>
                    <a:cubicBezTo>
                      <a:pt x="8101" y="652"/>
                      <a:pt x="7948" y="893"/>
                      <a:pt x="7805" y="1133"/>
                    </a:cubicBezTo>
                    <a:lnTo>
                      <a:pt x="7795" y="1144"/>
                    </a:lnTo>
                    <a:cubicBezTo>
                      <a:pt x="7598" y="1494"/>
                      <a:pt x="7455" y="1800"/>
                      <a:pt x="7336" y="2117"/>
                    </a:cubicBezTo>
                    <a:cubicBezTo>
                      <a:pt x="7193" y="2489"/>
                      <a:pt x="7095" y="2893"/>
                      <a:pt x="7030" y="3286"/>
                    </a:cubicBezTo>
                    <a:lnTo>
                      <a:pt x="7030" y="3298"/>
                    </a:lnTo>
                    <a:cubicBezTo>
                      <a:pt x="6986" y="3560"/>
                      <a:pt x="6964" y="3823"/>
                      <a:pt x="6964" y="4073"/>
                    </a:cubicBezTo>
                    <a:cubicBezTo>
                      <a:pt x="6909" y="4041"/>
                      <a:pt x="6865" y="4019"/>
                      <a:pt x="6811" y="3997"/>
                    </a:cubicBezTo>
                    <a:cubicBezTo>
                      <a:pt x="6625" y="3899"/>
                      <a:pt x="6439" y="3811"/>
                      <a:pt x="6253" y="3735"/>
                    </a:cubicBezTo>
                    <a:cubicBezTo>
                      <a:pt x="5597" y="3483"/>
                      <a:pt x="4778" y="3330"/>
                      <a:pt x="4013" y="3330"/>
                    </a:cubicBezTo>
                    <a:lnTo>
                      <a:pt x="4001" y="3330"/>
                    </a:lnTo>
                    <a:cubicBezTo>
                      <a:pt x="3728" y="3330"/>
                      <a:pt x="3444" y="3342"/>
                      <a:pt x="3214" y="3374"/>
                    </a:cubicBezTo>
                    <a:cubicBezTo>
                      <a:pt x="3029" y="3396"/>
                      <a:pt x="2919" y="3418"/>
                      <a:pt x="2898" y="3418"/>
                    </a:cubicBezTo>
                    <a:cubicBezTo>
                      <a:pt x="2602" y="3473"/>
                      <a:pt x="2383" y="3724"/>
                      <a:pt x="2383" y="4019"/>
                    </a:cubicBezTo>
                    <a:cubicBezTo>
                      <a:pt x="2383" y="4041"/>
                      <a:pt x="2383" y="4161"/>
                      <a:pt x="2395" y="4358"/>
                    </a:cubicBezTo>
                    <a:cubicBezTo>
                      <a:pt x="2405" y="4576"/>
                      <a:pt x="2427" y="4839"/>
                      <a:pt x="2493" y="5145"/>
                    </a:cubicBezTo>
                    <a:cubicBezTo>
                      <a:pt x="2514" y="5287"/>
                      <a:pt x="2548" y="5462"/>
                      <a:pt x="2602" y="5648"/>
                    </a:cubicBezTo>
                    <a:cubicBezTo>
                      <a:pt x="2646" y="5834"/>
                      <a:pt x="2701" y="6009"/>
                      <a:pt x="2766" y="6184"/>
                    </a:cubicBezTo>
                    <a:cubicBezTo>
                      <a:pt x="2908" y="6588"/>
                      <a:pt x="3083" y="6959"/>
                      <a:pt x="3280" y="7287"/>
                    </a:cubicBezTo>
                    <a:cubicBezTo>
                      <a:pt x="3411" y="7506"/>
                      <a:pt x="3564" y="7725"/>
                      <a:pt x="3728" y="7921"/>
                    </a:cubicBezTo>
                    <a:cubicBezTo>
                      <a:pt x="3476" y="7976"/>
                      <a:pt x="3214" y="8042"/>
                      <a:pt x="2974" y="8129"/>
                    </a:cubicBezTo>
                    <a:cubicBezTo>
                      <a:pt x="2613" y="8249"/>
                      <a:pt x="2242" y="8414"/>
                      <a:pt x="1870" y="8632"/>
                    </a:cubicBezTo>
                    <a:cubicBezTo>
                      <a:pt x="1553" y="8829"/>
                      <a:pt x="1246" y="9036"/>
                      <a:pt x="984" y="9255"/>
                    </a:cubicBezTo>
                    <a:cubicBezTo>
                      <a:pt x="787" y="9419"/>
                      <a:pt x="602" y="9605"/>
                      <a:pt x="416" y="9802"/>
                    </a:cubicBezTo>
                    <a:cubicBezTo>
                      <a:pt x="284" y="9933"/>
                      <a:pt x="208" y="10020"/>
                      <a:pt x="197" y="10032"/>
                    </a:cubicBezTo>
                    <a:cubicBezTo>
                      <a:pt x="0" y="10261"/>
                      <a:pt x="0" y="10610"/>
                      <a:pt x="197" y="10840"/>
                    </a:cubicBezTo>
                    <a:cubicBezTo>
                      <a:pt x="208" y="10851"/>
                      <a:pt x="284" y="10938"/>
                      <a:pt x="416" y="11081"/>
                    </a:cubicBezTo>
                    <a:cubicBezTo>
                      <a:pt x="602" y="11278"/>
                      <a:pt x="787" y="11453"/>
                      <a:pt x="984" y="11616"/>
                    </a:cubicBezTo>
                    <a:cubicBezTo>
                      <a:pt x="1246" y="11835"/>
                      <a:pt x="1553" y="12053"/>
                      <a:pt x="1870" y="12240"/>
                    </a:cubicBezTo>
                    <a:cubicBezTo>
                      <a:pt x="2242" y="12458"/>
                      <a:pt x="2613" y="12633"/>
                      <a:pt x="2974" y="12753"/>
                    </a:cubicBezTo>
                    <a:cubicBezTo>
                      <a:pt x="3214" y="12840"/>
                      <a:pt x="3476" y="12906"/>
                      <a:pt x="3728" y="12950"/>
                    </a:cubicBezTo>
                    <a:cubicBezTo>
                      <a:pt x="3564" y="13158"/>
                      <a:pt x="3411" y="13377"/>
                      <a:pt x="3280" y="13595"/>
                    </a:cubicBezTo>
                    <a:cubicBezTo>
                      <a:pt x="3083" y="13923"/>
                      <a:pt x="2908" y="14295"/>
                      <a:pt x="2766" y="14688"/>
                    </a:cubicBezTo>
                    <a:lnTo>
                      <a:pt x="2766" y="14699"/>
                    </a:lnTo>
                    <a:cubicBezTo>
                      <a:pt x="2701" y="14863"/>
                      <a:pt x="2646" y="15049"/>
                      <a:pt x="2602" y="15235"/>
                    </a:cubicBezTo>
                    <a:cubicBezTo>
                      <a:pt x="2548" y="15420"/>
                      <a:pt x="2514" y="15595"/>
                      <a:pt x="2493" y="15738"/>
                    </a:cubicBezTo>
                    <a:cubicBezTo>
                      <a:pt x="2427" y="16044"/>
                      <a:pt x="2405" y="16306"/>
                      <a:pt x="2395" y="16525"/>
                    </a:cubicBezTo>
                    <a:cubicBezTo>
                      <a:pt x="2383" y="16722"/>
                      <a:pt x="2383" y="16841"/>
                      <a:pt x="2383" y="16853"/>
                    </a:cubicBezTo>
                    <a:cubicBezTo>
                      <a:pt x="2383" y="17159"/>
                      <a:pt x="2602" y="17410"/>
                      <a:pt x="2908" y="17465"/>
                    </a:cubicBezTo>
                    <a:cubicBezTo>
                      <a:pt x="2919" y="17465"/>
                      <a:pt x="3029" y="17475"/>
                      <a:pt x="3214" y="17497"/>
                    </a:cubicBezTo>
                    <a:cubicBezTo>
                      <a:pt x="3444" y="17530"/>
                      <a:pt x="3728" y="17541"/>
                      <a:pt x="4001" y="17541"/>
                    </a:cubicBezTo>
                    <a:lnTo>
                      <a:pt x="4013" y="17541"/>
                    </a:lnTo>
                    <a:cubicBezTo>
                      <a:pt x="4778" y="17541"/>
                      <a:pt x="5597" y="17399"/>
                      <a:pt x="6253" y="17137"/>
                    </a:cubicBezTo>
                    <a:cubicBezTo>
                      <a:pt x="6439" y="17060"/>
                      <a:pt x="6625" y="16984"/>
                      <a:pt x="6811" y="16885"/>
                    </a:cubicBezTo>
                    <a:cubicBezTo>
                      <a:pt x="6865" y="16863"/>
                      <a:pt x="6909" y="16831"/>
                      <a:pt x="6964" y="16798"/>
                    </a:cubicBezTo>
                    <a:cubicBezTo>
                      <a:pt x="6964" y="17060"/>
                      <a:pt x="6986" y="17312"/>
                      <a:pt x="7030" y="17585"/>
                    </a:cubicBezTo>
                    <a:cubicBezTo>
                      <a:pt x="7095" y="17990"/>
                      <a:pt x="7193" y="18394"/>
                      <a:pt x="7336" y="18755"/>
                    </a:cubicBezTo>
                    <a:cubicBezTo>
                      <a:pt x="7455" y="19071"/>
                      <a:pt x="7598" y="19389"/>
                      <a:pt x="7795" y="19739"/>
                    </a:cubicBezTo>
                    <a:cubicBezTo>
                      <a:pt x="7805" y="19739"/>
                      <a:pt x="7805" y="19739"/>
                      <a:pt x="7805" y="19749"/>
                    </a:cubicBezTo>
                    <a:cubicBezTo>
                      <a:pt x="7948" y="19990"/>
                      <a:pt x="8101" y="20220"/>
                      <a:pt x="8243" y="20405"/>
                    </a:cubicBezTo>
                    <a:cubicBezTo>
                      <a:pt x="8352" y="20558"/>
                      <a:pt x="8429" y="20646"/>
                      <a:pt x="8439" y="20657"/>
                    </a:cubicBezTo>
                    <a:cubicBezTo>
                      <a:pt x="8560" y="20799"/>
                      <a:pt x="8735" y="20876"/>
                      <a:pt x="8910" y="20876"/>
                    </a:cubicBezTo>
                    <a:cubicBezTo>
                      <a:pt x="9019" y="20876"/>
                      <a:pt x="9128" y="20842"/>
                      <a:pt x="9226" y="20788"/>
                    </a:cubicBezTo>
                    <a:cubicBezTo>
                      <a:pt x="9238" y="20788"/>
                      <a:pt x="9336" y="20733"/>
                      <a:pt x="9489" y="20624"/>
                    </a:cubicBezTo>
                    <a:lnTo>
                      <a:pt x="9500" y="20624"/>
                    </a:lnTo>
                    <a:cubicBezTo>
                      <a:pt x="9729" y="20471"/>
                      <a:pt x="9937" y="20307"/>
                      <a:pt x="10134" y="20154"/>
                    </a:cubicBezTo>
                    <a:cubicBezTo>
                      <a:pt x="10713" y="19662"/>
                      <a:pt x="11238" y="19017"/>
                      <a:pt x="11588" y="18383"/>
                    </a:cubicBezTo>
                    <a:cubicBezTo>
                      <a:pt x="11719" y="18143"/>
                      <a:pt x="11828" y="17913"/>
                      <a:pt x="11915" y="17672"/>
                    </a:cubicBezTo>
                    <a:cubicBezTo>
                      <a:pt x="12080" y="17869"/>
                      <a:pt x="12265" y="18055"/>
                      <a:pt x="12462" y="18230"/>
                    </a:cubicBezTo>
                    <a:lnTo>
                      <a:pt x="12462" y="18241"/>
                    </a:lnTo>
                    <a:cubicBezTo>
                      <a:pt x="12768" y="18503"/>
                      <a:pt x="13118" y="18743"/>
                      <a:pt x="13457" y="18930"/>
                    </a:cubicBezTo>
                    <a:cubicBezTo>
                      <a:pt x="13752" y="19105"/>
                      <a:pt x="14069" y="19246"/>
                      <a:pt x="14441" y="19389"/>
                    </a:cubicBezTo>
                    <a:lnTo>
                      <a:pt x="14452" y="19389"/>
                    </a:lnTo>
                    <a:cubicBezTo>
                      <a:pt x="14801" y="19509"/>
                      <a:pt x="15075" y="19586"/>
                      <a:pt x="15206" y="19618"/>
                    </a:cubicBezTo>
                    <a:cubicBezTo>
                      <a:pt x="15392" y="19662"/>
                      <a:pt x="15501" y="19673"/>
                      <a:pt x="15512" y="19684"/>
                    </a:cubicBezTo>
                    <a:cubicBezTo>
                      <a:pt x="15545" y="19688"/>
                      <a:pt x="15578" y="19691"/>
                      <a:pt x="15610" y="19691"/>
                    </a:cubicBezTo>
                    <a:cubicBezTo>
                      <a:pt x="15878" y="19691"/>
                      <a:pt x="16114" y="19533"/>
                      <a:pt x="16212" y="19280"/>
                    </a:cubicBezTo>
                    <a:cubicBezTo>
                      <a:pt x="16212" y="19268"/>
                      <a:pt x="16256" y="19159"/>
                      <a:pt x="16310" y="18984"/>
                    </a:cubicBezTo>
                    <a:lnTo>
                      <a:pt x="16310" y="18973"/>
                    </a:lnTo>
                    <a:cubicBezTo>
                      <a:pt x="16365" y="18799"/>
                      <a:pt x="16431" y="18525"/>
                      <a:pt x="16485" y="18208"/>
                    </a:cubicBezTo>
                    <a:cubicBezTo>
                      <a:pt x="16627" y="17454"/>
                      <a:pt x="16616" y="16623"/>
                      <a:pt x="16474" y="15913"/>
                    </a:cubicBezTo>
                    <a:cubicBezTo>
                      <a:pt x="16431" y="15705"/>
                      <a:pt x="16387" y="15508"/>
                      <a:pt x="16321" y="15322"/>
                    </a:cubicBezTo>
                    <a:cubicBezTo>
                      <a:pt x="16299" y="15267"/>
                      <a:pt x="16288" y="15213"/>
                      <a:pt x="16266" y="15158"/>
                    </a:cubicBezTo>
                    <a:lnTo>
                      <a:pt x="16266" y="15158"/>
                    </a:lnTo>
                    <a:lnTo>
                      <a:pt x="16431" y="15191"/>
                    </a:lnTo>
                    <a:cubicBezTo>
                      <a:pt x="16638" y="15213"/>
                      <a:pt x="16846" y="15235"/>
                      <a:pt x="17043" y="15235"/>
                    </a:cubicBezTo>
                    <a:cubicBezTo>
                      <a:pt x="17091" y="15236"/>
                      <a:pt x="17139" y="15237"/>
                      <a:pt x="17187" y="15237"/>
                    </a:cubicBezTo>
                    <a:cubicBezTo>
                      <a:pt x="17535" y="15237"/>
                      <a:pt x="17891" y="15204"/>
                      <a:pt x="18256" y="15136"/>
                    </a:cubicBezTo>
                    <a:cubicBezTo>
                      <a:pt x="18627" y="15070"/>
                      <a:pt x="18989" y="14973"/>
                      <a:pt x="19305" y="14852"/>
                    </a:cubicBezTo>
                    <a:cubicBezTo>
                      <a:pt x="19546" y="14764"/>
                      <a:pt x="19786" y="14666"/>
                      <a:pt x="20027" y="14535"/>
                    </a:cubicBezTo>
                    <a:cubicBezTo>
                      <a:pt x="20201" y="14448"/>
                      <a:pt x="20300" y="14393"/>
                      <a:pt x="20311" y="14393"/>
                    </a:cubicBezTo>
                    <a:cubicBezTo>
                      <a:pt x="20573" y="14240"/>
                      <a:pt x="20694" y="13912"/>
                      <a:pt x="20584" y="13628"/>
                    </a:cubicBezTo>
                    <a:cubicBezTo>
                      <a:pt x="20584" y="13617"/>
                      <a:pt x="20541" y="13508"/>
                      <a:pt x="20464" y="13333"/>
                    </a:cubicBezTo>
                    <a:cubicBezTo>
                      <a:pt x="20420" y="13234"/>
                      <a:pt x="20376" y="13125"/>
                      <a:pt x="20322" y="13027"/>
                    </a:cubicBezTo>
                    <a:lnTo>
                      <a:pt x="20322" y="13015"/>
                    </a:lnTo>
                    <a:cubicBezTo>
                      <a:pt x="20267" y="12896"/>
                      <a:pt x="20191" y="12764"/>
                      <a:pt x="20114" y="12633"/>
                    </a:cubicBezTo>
                    <a:cubicBezTo>
                      <a:pt x="19950" y="12338"/>
                      <a:pt x="19732" y="12032"/>
                      <a:pt x="19502" y="11737"/>
                    </a:cubicBezTo>
                    <a:lnTo>
                      <a:pt x="19491" y="11737"/>
                    </a:lnTo>
                    <a:cubicBezTo>
                      <a:pt x="19218" y="11409"/>
                      <a:pt x="18933" y="11125"/>
                      <a:pt x="18627" y="10884"/>
                    </a:cubicBezTo>
                    <a:cubicBezTo>
                      <a:pt x="18431" y="10720"/>
                      <a:pt x="18212" y="10567"/>
                      <a:pt x="17993" y="10436"/>
                    </a:cubicBezTo>
                    <a:cubicBezTo>
                      <a:pt x="18212" y="10304"/>
                      <a:pt x="18431" y="10151"/>
                      <a:pt x="18627" y="9998"/>
                    </a:cubicBezTo>
                    <a:cubicBezTo>
                      <a:pt x="18933" y="9758"/>
                      <a:pt x="19218" y="9474"/>
                      <a:pt x="19491" y="9146"/>
                    </a:cubicBezTo>
                    <a:cubicBezTo>
                      <a:pt x="19491" y="9146"/>
                      <a:pt x="19491" y="9135"/>
                      <a:pt x="19502" y="9135"/>
                    </a:cubicBezTo>
                    <a:cubicBezTo>
                      <a:pt x="19732" y="8851"/>
                      <a:pt x="19950" y="8534"/>
                      <a:pt x="20114" y="8249"/>
                    </a:cubicBezTo>
                    <a:cubicBezTo>
                      <a:pt x="20191" y="8108"/>
                      <a:pt x="20267" y="7976"/>
                      <a:pt x="20322" y="7856"/>
                    </a:cubicBezTo>
                    <a:cubicBezTo>
                      <a:pt x="20376" y="7746"/>
                      <a:pt x="20420" y="7648"/>
                      <a:pt x="20464" y="7539"/>
                    </a:cubicBezTo>
                    <a:cubicBezTo>
                      <a:pt x="20541" y="7364"/>
                      <a:pt x="20584" y="7255"/>
                      <a:pt x="20584" y="7244"/>
                    </a:cubicBezTo>
                    <a:cubicBezTo>
                      <a:pt x="20694" y="6959"/>
                      <a:pt x="20573" y="6643"/>
                      <a:pt x="20311" y="6490"/>
                    </a:cubicBezTo>
                    <a:cubicBezTo>
                      <a:pt x="20300" y="6478"/>
                      <a:pt x="20201" y="6424"/>
                      <a:pt x="20027" y="6337"/>
                    </a:cubicBezTo>
                    <a:cubicBezTo>
                      <a:pt x="19786" y="6216"/>
                      <a:pt x="19546" y="6118"/>
                      <a:pt x="19305" y="6031"/>
                    </a:cubicBezTo>
                    <a:cubicBezTo>
                      <a:pt x="18989" y="5910"/>
                      <a:pt x="18627" y="5812"/>
                      <a:pt x="18256" y="5735"/>
                    </a:cubicBezTo>
                    <a:cubicBezTo>
                      <a:pt x="17885" y="5676"/>
                      <a:pt x="17523" y="5635"/>
                      <a:pt x="17169" y="5635"/>
                    </a:cubicBezTo>
                    <a:cubicBezTo>
                      <a:pt x="17127" y="5635"/>
                      <a:pt x="17085" y="5636"/>
                      <a:pt x="17043" y="5637"/>
                    </a:cubicBezTo>
                    <a:cubicBezTo>
                      <a:pt x="16846" y="5648"/>
                      <a:pt x="16638" y="5659"/>
                      <a:pt x="16431" y="5691"/>
                    </a:cubicBezTo>
                    <a:cubicBezTo>
                      <a:pt x="16375" y="5691"/>
                      <a:pt x="16321" y="5703"/>
                      <a:pt x="16266" y="5713"/>
                    </a:cubicBezTo>
                    <a:cubicBezTo>
                      <a:pt x="16288" y="5659"/>
                      <a:pt x="16299" y="5604"/>
                      <a:pt x="16321" y="5560"/>
                    </a:cubicBezTo>
                    <a:lnTo>
                      <a:pt x="16321" y="5550"/>
                    </a:lnTo>
                    <a:cubicBezTo>
                      <a:pt x="16387" y="5363"/>
                      <a:pt x="16431" y="5167"/>
                      <a:pt x="16474" y="4959"/>
                    </a:cubicBezTo>
                    <a:cubicBezTo>
                      <a:pt x="16616" y="4260"/>
                      <a:pt x="16627" y="3418"/>
                      <a:pt x="16485" y="2674"/>
                    </a:cubicBezTo>
                    <a:cubicBezTo>
                      <a:pt x="16431" y="2346"/>
                      <a:pt x="16365" y="2084"/>
                      <a:pt x="16310" y="1909"/>
                    </a:cubicBezTo>
                    <a:lnTo>
                      <a:pt x="16310" y="1899"/>
                    </a:lnTo>
                    <a:cubicBezTo>
                      <a:pt x="16256" y="1712"/>
                      <a:pt x="16212" y="1614"/>
                      <a:pt x="16212" y="1603"/>
                    </a:cubicBezTo>
                    <a:cubicBezTo>
                      <a:pt x="16116" y="1354"/>
                      <a:pt x="15886" y="1189"/>
                      <a:pt x="15625" y="1189"/>
                    </a:cubicBezTo>
                    <a:cubicBezTo>
                      <a:pt x="15588" y="1189"/>
                      <a:pt x="15550" y="1192"/>
                      <a:pt x="15512" y="1199"/>
                    </a:cubicBezTo>
                    <a:cubicBezTo>
                      <a:pt x="15501" y="1199"/>
                      <a:pt x="15392" y="1221"/>
                      <a:pt x="15206" y="1265"/>
                    </a:cubicBezTo>
                    <a:cubicBezTo>
                      <a:pt x="15075" y="1297"/>
                      <a:pt x="14801" y="1362"/>
                      <a:pt x="14452" y="1483"/>
                    </a:cubicBezTo>
                    <a:lnTo>
                      <a:pt x="14441" y="1494"/>
                    </a:lnTo>
                    <a:cubicBezTo>
                      <a:pt x="14069" y="1625"/>
                      <a:pt x="13752" y="1778"/>
                      <a:pt x="13457" y="1942"/>
                    </a:cubicBezTo>
                    <a:cubicBezTo>
                      <a:pt x="13118" y="2139"/>
                      <a:pt x="12768" y="2380"/>
                      <a:pt x="12462" y="2642"/>
                    </a:cubicBezTo>
                    <a:cubicBezTo>
                      <a:pt x="12265" y="2817"/>
                      <a:pt x="12080" y="3002"/>
                      <a:pt x="11915" y="3199"/>
                    </a:cubicBezTo>
                    <a:cubicBezTo>
                      <a:pt x="11828" y="2970"/>
                      <a:pt x="11719" y="2729"/>
                      <a:pt x="11588" y="2489"/>
                    </a:cubicBezTo>
                    <a:cubicBezTo>
                      <a:pt x="11238" y="1855"/>
                      <a:pt x="10713" y="1209"/>
                      <a:pt x="10134" y="728"/>
                    </a:cubicBezTo>
                    <a:cubicBezTo>
                      <a:pt x="9937" y="565"/>
                      <a:pt x="9729" y="412"/>
                      <a:pt x="9500" y="259"/>
                    </a:cubicBezTo>
                    <a:cubicBezTo>
                      <a:pt x="9500" y="259"/>
                      <a:pt x="9500" y="247"/>
                      <a:pt x="9489" y="247"/>
                    </a:cubicBezTo>
                    <a:cubicBezTo>
                      <a:pt x="9336" y="150"/>
                      <a:pt x="9238" y="94"/>
                      <a:pt x="9226" y="84"/>
                    </a:cubicBezTo>
                    <a:cubicBezTo>
                      <a:pt x="9130" y="27"/>
                      <a:pt x="9025" y="0"/>
                      <a:pt x="8920" y="0"/>
                    </a:cubicBezTo>
                    <a:close/>
                  </a:path>
                </a:pathLst>
              </a:custGeom>
              <a:solidFill>
                <a:schemeClr val="dk2"/>
              </a:solidFill>
              <a:ln w="28575" cap="flat" cmpd="sng">
                <a:solidFill>
                  <a:schemeClr val="dk2"/>
                </a:solidFill>
                <a:prstDash val="solid"/>
                <a:round/>
                <a:headEnd type="none" w="sm" len="sm"/>
                <a:tailEnd type="none" w="sm" len="sm"/>
              </a:ln>
              <a:effectLst>
                <a:outerShdw blurRad="28575" dist="38100" dir="4560000" algn="bl" rotWithShape="0">
                  <a:schemeClr val="lt2">
                    <a:alpha val="80000"/>
                  </a:schemeClr>
                </a:outerShdw>
              </a:effectLst>
            </p:spPr>
            <p:txBody>
              <a:bodyPr spcFirstLastPara="1" wrap="square" lIns="121598" tIns="121598" rIns="121598" bIns="121598" anchor="ctr" anchorCtr="0">
                <a:noAutofit/>
              </a:bodyPr>
              <a:lstStyle/>
              <a:p>
                <a:endParaRPr sz="2479"/>
              </a:p>
            </p:txBody>
          </p:sp>
          <p:sp>
            <p:nvSpPr>
              <p:cNvPr id="991" name="Google Shape;991;p28"/>
              <p:cNvSpPr/>
              <p:nvPr/>
            </p:nvSpPr>
            <p:spPr>
              <a:xfrm>
                <a:off x="5343200" y="83250"/>
                <a:ext cx="207175" cy="104400"/>
              </a:xfrm>
              <a:custGeom>
                <a:avLst/>
                <a:gdLst/>
                <a:ahLst/>
                <a:cxnLst/>
                <a:rect l="l" t="t" r="r" b="b"/>
                <a:pathLst>
                  <a:path w="8287" h="4176" extrusionOk="0">
                    <a:moveTo>
                      <a:pt x="4134" y="0"/>
                    </a:moveTo>
                    <a:cubicBezTo>
                      <a:pt x="3761" y="0"/>
                      <a:pt x="3431" y="73"/>
                      <a:pt x="3181" y="206"/>
                    </a:cubicBezTo>
                    <a:cubicBezTo>
                      <a:pt x="2809" y="413"/>
                      <a:pt x="2416" y="500"/>
                      <a:pt x="2044" y="534"/>
                    </a:cubicBezTo>
                    <a:cubicBezTo>
                      <a:pt x="1902" y="550"/>
                      <a:pt x="1763" y="557"/>
                      <a:pt x="1629" y="557"/>
                    </a:cubicBezTo>
                    <a:cubicBezTo>
                      <a:pt x="1413" y="557"/>
                      <a:pt x="1210" y="539"/>
                      <a:pt x="1028" y="512"/>
                    </a:cubicBezTo>
                    <a:cubicBezTo>
                      <a:pt x="744" y="479"/>
                      <a:pt x="492" y="424"/>
                      <a:pt x="317" y="391"/>
                    </a:cubicBezTo>
                    <a:cubicBezTo>
                      <a:pt x="153" y="347"/>
                      <a:pt x="54" y="326"/>
                      <a:pt x="54" y="326"/>
                    </a:cubicBezTo>
                    <a:cubicBezTo>
                      <a:pt x="44" y="347"/>
                      <a:pt x="33" y="369"/>
                      <a:pt x="22" y="402"/>
                    </a:cubicBezTo>
                    <a:cubicBezTo>
                      <a:pt x="11" y="424"/>
                      <a:pt x="11" y="446"/>
                      <a:pt x="0" y="479"/>
                    </a:cubicBezTo>
                    <a:lnTo>
                      <a:pt x="241" y="599"/>
                    </a:lnTo>
                    <a:cubicBezTo>
                      <a:pt x="404" y="675"/>
                      <a:pt x="623" y="796"/>
                      <a:pt x="875" y="960"/>
                    </a:cubicBezTo>
                    <a:cubicBezTo>
                      <a:pt x="1115" y="1113"/>
                      <a:pt x="1399" y="1321"/>
                      <a:pt x="1662" y="1594"/>
                    </a:cubicBezTo>
                    <a:cubicBezTo>
                      <a:pt x="1924" y="1856"/>
                      <a:pt x="2165" y="2184"/>
                      <a:pt x="2318" y="2577"/>
                    </a:cubicBezTo>
                    <a:cubicBezTo>
                      <a:pt x="2481" y="2971"/>
                      <a:pt x="2842" y="3364"/>
                      <a:pt x="3378" y="3671"/>
                    </a:cubicBezTo>
                    <a:cubicBezTo>
                      <a:pt x="3651" y="3813"/>
                      <a:pt x="3957" y="3944"/>
                      <a:pt x="4296" y="4032"/>
                    </a:cubicBezTo>
                    <a:cubicBezTo>
                      <a:pt x="4460" y="4075"/>
                      <a:pt x="4635" y="4108"/>
                      <a:pt x="4810" y="4130"/>
                    </a:cubicBezTo>
                    <a:cubicBezTo>
                      <a:pt x="4985" y="4152"/>
                      <a:pt x="5170" y="4173"/>
                      <a:pt x="5357" y="4173"/>
                    </a:cubicBezTo>
                    <a:cubicBezTo>
                      <a:pt x="5395" y="4175"/>
                      <a:pt x="5434" y="4175"/>
                      <a:pt x="5473" y="4175"/>
                    </a:cubicBezTo>
                    <a:cubicBezTo>
                      <a:pt x="5797" y="4175"/>
                      <a:pt x="6126" y="4135"/>
                      <a:pt x="6438" y="4086"/>
                    </a:cubicBezTo>
                    <a:cubicBezTo>
                      <a:pt x="6778" y="4020"/>
                      <a:pt x="7106" y="3922"/>
                      <a:pt x="7378" y="3824"/>
                    </a:cubicBezTo>
                    <a:cubicBezTo>
                      <a:pt x="7663" y="3726"/>
                      <a:pt x="7881" y="3616"/>
                      <a:pt x="8046" y="3539"/>
                    </a:cubicBezTo>
                    <a:cubicBezTo>
                      <a:pt x="8199" y="3463"/>
                      <a:pt x="8286" y="3408"/>
                      <a:pt x="8286" y="3408"/>
                    </a:cubicBezTo>
                    <a:cubicBezTo>
                      <a:pt x="8286" y="3408"/>
                      <a:pt x="8253" y="3310"/>
                      <a:pt x="8187" y="3146"/>
                    </a:cubicBezTo>
                    <a:cubicBezTo>
                      <a:pt x="8155" y="3070"/>
                      <a:pt x="8111" y="2971"/>
                      <a:pt x="8056" y="2862"/>
                    </a:cubicBezTo>
                    <a:cubicBezTo>
                      <a:pt x="8002" y="2752"/>
                      <a:pt x="7936" y="2632"/>
                      <a:pt x="7859" y="2501"/>
                    </a:cubicBezTo>
                    <a:cubicBezTo>
                      <a:pt x="7718" y="2249"/>
                      <a:pt x="7521" y="1965"/>
                      <a:pt x="7302" y="1692"/>
                    </a:cubicBezTo>
                    <a:cubicBezTo>
                      <a:pt x="7072" y="1419"/>
                      <a:pt x="6821" y="1156"/>
                      <a:pt x="6526" y="927"/>
                    </a:cubicBezTo>
                    <a:cubicBezTo>
                      <a:pt x="6253" y="709"/>
                      <a:pt x="5936" y="512"/>
                      <a:pt x="5629" y="359"/>
                    </a:cubicBezTo>
                    <a:cubicBezTo>
                      <a:pt x="5313" y="216"/>
                      <a:pt x="4995" y="107"/>
                      <a:pt x="4701" y="53"/>
                    </a:cubicBezTo>
                    <a:cubicBezTo>
                      <a:pt x="4505" y="17"/>
                      <a:pt x="4315" y="0"/>
                      <a:pt x="4134"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92" name="Google Shape;992;p28"/>
              <p:cNvSpPr/>
              <p:nvPr/>
            </p:nvSpPr>
            <p:spPr>
              <a:xfrm>
                <a:off x="5328975" y="107500"/>
                <a:ext cx="121625" cy="191325"/>
              </a:xfrm>
              <a:custGeom>
                <a:avLst/>
                <a:gdLst/>
                <a:ahLst/>
                <a:cxnLst/>
                <a:rect l="l" t="t" r="r" b="b"/>
                <a:pathLst>
                  <a:path w="4865" h="7653" extrusionOk="0">
                    <a:moveTo>
                      <a:pt x="154" y="1"/>
                    </a:moveTo>
                    <a:cubicBezTo>
                      <a:pt x="99" y="23"/>
                      <a:pt x="55" y="55"/>
                      <a:pt x="1" y="77"/>
                    </a:cubicBezTo>
                    <a:cubicBezTo>
                      <a:pt x="1" y="77"/>
                      <a:pt x="45" y="176"/>
                      <a:pt x="121" y="339"/>
                    </a:cubicBezTo>
                    <a:cubicBezTo>
                      <a:pt x="186" y="492"/>
                      <a:pt x="274" y="733"/>
                      <a:pt x="372" y="1017"/>
                    </a:cubicBezTo>
                    <a:cubicBezTo>
                      <a:pt x="536" y="1575"/>
                      <a:pt x="700" y="2373"/>
                      <a:pt x="438" y="3182"/>
                    </a:cubicBezTo>
                    <a:cubicBezTo>
                      <a:pt x="383" y="3390"/>
                      <a:pt x="351" y="3619"/>
                      <a:pt x="372" y="3881"/>
                    </a:cubicBezTo>
                    <a:cubicBezTo>
                      <a:pt x="383" y="4133"/>
                      <a:pt x="449" y="4417"/>
                      <a:pt x="558" y="4701"/>
                    </a:cubicBezTo>
                    <a:cubicBezTo>
                      <a:pt x="613" y="4843"/>
                      <a:pt x="679" y="4986"/>
                      <a:pt x="755" y="5139"/>
                    </a:cubicBezTo>
                    <a:cubicBezTo>
                      <a:pt x="832" y="5280"/>
                      <a:pt x="919" y="5423"/>
                      <a:pt x="1017" y="5565"/>
                    </a:cubicBezTo>
                    <a:cubicBezTo>
                      <a:pt x="1214" y="5849"/>
                      <a:pt x="1466" y="6111"/>
                      <a:pt x="1738" y="6352"/>
                    </a:cubicBezTo>
                    <a:cubicBezTo>
                      <a:pt x="2012" y="6592"/>
                      <a:pt x="2318" y="6811"/>
                      <a:pt x="2624" y="6975"/>
                    </a:cubicBezTo>
                    <a:cubicBezTo>
                      <a:pt x="2930" y="7161"/>
                      <a:pt x="3236" y="7292"/>
                      <a:pt x="3521" y="7391"/>
                    </a:cubicBezTo>
                    <a:cubicBezTo>
                      <a:pt x="3794" y="7488"/>
                      <a:pt x="4034" y="7554"/>
                      <a:pt x="4209" y="7598"/>
                    </a:cubicBezTo>
                    <a:cubicBezTo>
                      <a:pt x="4384" y="7631"/>
                      <a:pt x="4483" y="7653"/>
                      <a:pt x="4483" y="7653"/>
                    </a:cubicBezTo>
                    <a:lnTo>
                      <a:pt x="4570" y="7391"/>
                    </a:lnTo>
                    <a:cubicBezTo>
                      <a:pt x="4614" y="7216"/>
                      <a:pt x="4679" y="6975"/>
                      <a:pt x="4734" y="6691"/>
                    </a:cubicBezTo>
                    <a:cubicBezTo>
                      <a:pt x="4832" y="6111"/>
                      <a:pt x="4865" y="5346"/>
                      <a:pt x="4723" y="4636"/>
                    </a:cubicBezTo>
                    <a:cubicBezTo>
                      <a:pt x="4690" y="4450"/>
                      <a:pt x="4636" y="4275"/>
                      <a:pt x="4592" y="4100"/>
                    </a:cubicBezTo>
                    <a:cubicBezTo>
                      <a:pt x="4526" y="3936"/>
                      <a:pt x="4471" y="3772"/>
                      <a:pt x="4395" y="3608"/>
                    </a:cubicBezTo>
                    <a:cubicBezTo>
                      <a:pt x="4253" y="3302"/>
                      <a:pt x="4078" y="3018"/>
                      <a:pt x="3881" y="2777"/>
                    </a:cubicBezTo>
                    <a:cubicBezTo>
                      <a:pt x="3487" y="2307"/>
                      <a:pt x="3040" y="2012"/>
                      <a:pt x="2624" y="1925"/>
                    </a:cubicBezTo>
                    <a:cubicBezTo>
                      <a:pt x="1794" y="1739"/>
                      <a:pt x="1181" y="1203"/>
                      <a:pt x="776" y="777"/>
                    </a:cubicBezTo>
                    <a:cubicBezTo>
                      <a:pt x="580" y="558"/>
                      <a:pt x="416" y="361"/>
                      <a:pt x="317" y="220"/>
                    </a:cubicBezTo>
                    <a:cubicBezTo>
                      <a:pt x="208" y="77"/>
                      <a:pt x="154" y="1"/>
                      <a:pt x="154"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93" name="Google Shape;993;p28"/>
              <p:cNvSpPr/>
              <p:nvPr/>
            </p:nvSpPr>
            <p:spPr>
              <a:xfrm>
                <a:off x="5239900" y="111600"/>
                <a:ext cx="100300" cy="217000"/>
              </a:xfrm>
              <a:custGeom>
                <a:avLst/>
                <a:gdLst/>
                <a:ahLst/>
                <a:cxnLst/>
                <a:rect l="l" t="t" r="r" b="b"/>
                <a:pathLst>
                  <a:path w="4012" h="8680" extrusionOk="0">
                    <a:moveTo>
                      <a:pt x="2777" y="0"/>
                    </a:moveTo>
                    <a:cubicBezTo>
                      <a:pt x="2777" y="0"/>
                      <a:pt x="2743" y="99"/>
                      <a:pt x="2700" y="263"/>
                    </a:cubicBezTo>
                    <a:cubicBezTo>
                      <a:pt x="2646" y="427"/>
                      <a:pt x="2569" y="668"/>
                      <a:pt x="2449" y="941"/>
                    </a:cubicBezTo>
                    <a:cubicBezTo>
                      <a:pt x="2219" y="1487"/>
                      <a:pt x="1837" y="2198"/>
                      <a:pt x="1115" y="2657"/>
                    </a:cubicBezTo>
                    <a:cubicBezTo>
                      <a:pt x="929" y="2767"/>
                      <a:pt x="765" y="2930"/>
                      <a:pt x="612" y="3138"/>
                    </a:cubicBezTo>
                    <a:cubicBezTo>
                      <a:pt x="459" y="3345"/>
                      <a:pt x="328" y="3597"/>
                      <a:pt x="229" y="3892"/>
                    </a:cubicBezTo>
                    <a:cubicBezTo>
                      <a:pt x="175" y="4035"/>
                      <a:pt x="131" y="4188"/>
                      <a:pt x="98" y="4351"/>
                    </a:cubicBezTo>
                    <a:cubicBezTo>
                      <a:pt x="66" y="4504"/>
                      <a:pt x="44" y="4669"/>
                      <a:pt x="22" y="4843"/>
                    </a:cubicBezTo>
                    <a:cubicBezTo>
                      <a:pt x="0" y="5193"/>
                      <a:pt x="11" y="5554"/>
                      <a:pt x="66" y="5915"/>
                    </a:cubicBezTo>
                    <a:cubicBezTo>
                      <a:pt x="131" y="6275"/>
                      <a:pt x="219" y="6636"/>
                      <a:pt x="350" y="6964"/>
                    </a:cubicBezTo>
                    <a:cubicBezTo>
                      <a:pt x="470" y="7303"/>
                      <a:pt x="623" y="7598"/>
                      <a:pt x="765" y="7849"/>
                    </a:cubicBezTo>
                    <a:cubicBezTo>
                      <a:pt x="918" y="8101"/>
                      <a:pt x="1060" y="8320"/>
                      <a:pt x="1169" y="8451"/>
                    </a:cubicBezTo>
                    <a:cubicBezTo>
                      <a:pt x="1268" y="8593"/>
                      <a:pt x="1334" y="8680"/>
                      <a:pt x="1334" y="8680"/>
                    </a:cubicBezTo>
                    <a:cubicBezTo>
                      <a:pt x="1334" y="8680"/>
                      <a:pt x="1432" y="8626"/>
                      <a:pt x="1574" y="8527"/>
                    </a:cubicBezTo>
                    <a:cubicBezTo>
                      <a:pt x="1727" y="8429"/>
                      <a:pt x="1924" y="8286"/>
                      <a:pt x="2153" y="8101"/>
                    </a:cubicBezTo>
                    <a:cubicBezTo>
                      <a:pt x="2602" y="7718"/>
                      <a:pt x="3115" y="7150"/>
                      <a:pt x="3465" y="6516"/>
                    </a:cubicBezTo>
                    <a:cubicBezTo>
                      <a:pt x="3640" y="6188"/>
                      <a:pt x="3771" y="5860"/>
                      <a:pt x="3870" y="5521"/>
                    </a:cubicBezTo>
                    <a:cubicBezTo>
                      <a:pt x="3957" y="5193"/>
                      <a:pt x="4012" y="4865"/>
                      <a:pt x="4012" y="4559"/>
                    </a:cubicBezTo>
                    <a:cubicBezTo>
                      <a:pt x="4012" y="4253"/>
                      <a:pt x="3979" y="3969"/>
                      <a:pt x="3902" y="3717"/>
                    </a:cubicBezTo>
                    <a:cubicBezTo>
                      <a:pt x="3837" y="3466"/>
                      <a:pt x="3727" y="3258"/>
                      <a:pt x="3596" y="3094"/>
                    </a:cubicBezTo>
                    <a:cubicBezTo>
                      <a:pt x="3071" y="2417"/>
                      <a:pt x="2952" y="1618"/>
                      <a:pt x="2918" y="1028"/>
                    </a:cubicBezTo>
                    <a:cubicBezTo>
                      <a:pt x="2908" y="722"/>
                      <a:pt x="2908" y="481"/>
                      <a:pt x="2918" y="307"/>
                    </a:cubicBezTo>
                    <a:cubicBezTo>
                      <a:pt x="2930" y="132"/>
                      <a:pt x="2940" y="22"/>
                      <a:pt x="2940" y="22"/>
                    </a:cubicBezTo>
                    <a:cubicBezTo>
                      <a:pt x="2886" y="12"/>
                      <a:pt x="2831" y="12"/>
                      <a:pt x="2777"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94" name="Google Shape;994;p28"/>
              <p:cNvSpPr/>
              <p:nvPr/>
            </p:nvSpPr>
            <p:spPr>
              <a:xfrm>
                <a:off x="5125650" y="100125"/>
                <a:ext cx="170025" cy="145150"/>
              </a:xfrm>
              <a:custGeom>
                <a:avLst/>
                <a:gdLst/>
                <a:ahLst/>
                <a:cxnLst/>
                <a:rect l="l" t="t" r="r" b="b"/>
                <a:pathLst>
                  <a:path w="6801" h="5806" extrusionOk="0">
                    <a:moveTo>
                      <a:pt x="6691" y="0"/>
                    </a:moveTo>
                    <a:cubicBezTo>
                      <a:pt x="6691" y="0"/>
                      <a:pt x="6603" y="66"/>
                      <a:pt x="6450" y="165"/>
                    </a:cubicBezTo>
                    <a:cubicBezTo>
                      <a:pt x="6308" y="252"/>
                      <a:pt x="6089" y="383"/>
                      <a:pt x="5827" y="525"/>
                    </a:cubicBezTo>
                    <a:cubicBezTo>
                      <a:pt x="5564" y="656"/>
                      <a:pt x="5248" y="799"/>
                      <a:pt x="4887" y="886"/>
                    </a:cubicBezTo>
                    <a:cubicBezTo>
                      <a:pt x="4799" y="919"/>
                      <a:pt x="4701" y="940"/>
                      <a:pt x="4614" y="952"/>
                    </a:cubicBezTo>
                    <a:cubicBezTo>
                      <a:pt x="4515" y="974"/>
                      <a:pt x="4417" y="984"/>
                      <a:pt x="4318" y="984"/>
                    </a:cubicBezTo>
                    <a:cubicBezTo>
                      <a:pt x="4230" y="994"/>
                      <a:pt x="4139" y="999"/>
                      <a:pt x="4046" y="999"/>
                    </a:cubicBezTo>
                    <a:cubicBezTo>
                      <a:pt x="3934" y="999"/>
                      <a:pt x="3820" y="991"/>
                      <a:pt x="3706" y="974"/>
                    </a:cubicBezTo>
                    <a:cubicBezTo>
                      <a:pt x="3641" y="965"/>
                      <a:pt x="3574" y="961"/>
                      <a:pt x="3503" y="961"/>
                    </a:cubicBezTo>
                    <a:cubicBezTo>
                      <a:pt x="3124" y="961"/>
                      <a:pt x="2674" y="1087"/>
                      <a:pt x="2231" y="1345"/>
                    </a:cubicBezTo>
                    <a:cubicBezTo>
                      <a:pt x="1968" y="1509"/>
                      <a:pt x="1706" y="1706"/>
                      <a:pt x="1466" y="1957"/>
                    </a:cubicBezTo>
                    <a:cubicBezTo>
                      <a:pt x="1225" y="2198"/>
                      <a:pt x="995" y="2493"/>
                      <a:pt x="810" y="2799"/>
                    </a:cubicBezTo>
                    <a:cubicBezTo>
                      <a:pt x="623" y="3116"/>
                      <a:pt x="470" y="3455"/>
                      <a:pt x="351" y="3783"/>
                    </a:cubicBezTo>
                    <a:cubicBezTo>
                      <a:pt x="285" y="3957"/>
                      <a:pt x="241" y="4122"/>
                      <a:pt x="198" y="4275"/>
                    </a:cubicBezTo>
                    <a:cubicBezTo>
                      <a:pt x="154" y="4438"/>
                      <a:pt x="121" y="4592"/>
                      <a:pt x="99" y="4734"/>
                    </a:cubicBezTo>
                    <a:cubicBezTo>
                      <a:pt x="45" y="5029"/>
                      <a:pt x="23" y="5269"/>
                      <a:pt x="11" y="5444"/>
                    </a:cubicBezTo>
                    <a:cubicBezTo>
                      <a:pt x="1" y="5630"/>
                      <a:pt x="1" y="5728"/>
                      <a:pt x="1" y="5728"/>
                    </a:cubicBezTo>
                    <a:cubicBezTo>
                      <a:pt x="1" y="5728"/>
                      <a:pt x="110" y="5750"/>
                      <a:pt x="285" y="5772"/>
                    </a:cubicBezTo>
                    <a:cubicBezTo>
                      <a:pt x="460" y="5783"/>
                      <a:pt x="711" y="5805"/>
                      <a:pt x="995" y="5805"/>
                    </a:cubicBezTo>
                    <a:cubicBezTo>
                      <a:pt x="1585" y="5805"/>
                      <a:pt x="2340" y="5707"/>
                      <a:pt x="3018" y="5444"/>
                    </a:cubicBezTo>
                    <a:cubicBezTo>
                      <a:pt x="3193" y="5379"/>
                      <a:pt x="3356" y="5302"/>
                      <a:pt x="3521" y="5215"/>
                    </a:cubicBezTo>
                    <a:cubicBezTo>
                      <a:pt x="3674" y="5138"/>
                      <a:pt x="3827" y="5040"/>
                      <a:pt x="3968" y="4941"/>
                    </a:cubicBezTo>
                    <a:cubicBezTo>
                      <a:pt x="4253" y="4745"/>
                      <a:pt x="4505" y="4526"/>
                      <a:pt x="4701" y="4297"/>
                    </a:cubicBezTo>
                    <a:cubicBezTo>
                      <a:pt x="4898" y="4056"/>
                      <a:pt x="5051" y="3816"/>
                      <a:pt x="5160" y="3586"/>
                    </a:cubicBezTo>
                    <a:cubicBezTo>
                      <a:pt x="5258" y="3345"/>
                      <a:pt x="5313" y="3116"/>
                      <a:pt x="5324" y="2908"/>
                    </a:cubicBezTo>
                    <a:cubicBezTo>
                      <a:pt x="5335" y="2701"/>
                      <a:pt x="5368" y="2493"/>
                      <a:pt x="5423" y="2296"/>
                    </a:cubicBezTo>
                    <a:cubicBezTo>
                      <a:pt x="5467" y="2099"/>
                      <a:pt x="5532" y="1924"/>
                      <a:pt x="5608" y="1749"/>
                    </a:cubicBezTo>
                    <a:cubicBezTo>
                      <a:pt x="5696" y="1586"/>
                      <a:pt x="5773" y="1433"/>
                      <a:pt x="5871" y="1280"/>
                    </a:cubicBezTo>
                    <a:cubicBezTo>
                      <a:pt x="5958" y="1137"/>
                      <a:pt x="6045" y="1006"/>
                      <a:pt x="6133" y="886"/>
                    </a:cubicBezTo>
                    <a:cubicBezTo>
                      <a:pt x="6319" y="656"/>
                      <a:pt x="6483" y="471"/>
                      <a:pt x="6603" y="340"/>
                    </a:cubicBezTo>
                    <a:cubicBezTo>
                      <a:pt x="6723" y="208"/>
                      <a:pt x="6800" y="131"/>
                      <a:pt x="6800" y="131"/>
                    </a:cubicBezTo>
                    <a:cubicBezTo>
                      <a:pt x="6756" y="99"/>
                      <a:pt x="6723" y="44"/>
                      <a:pt x="6691"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95" name="Google Shape;995;p28"/>
              <p:cNvSpPr/>
              <p:nvPr/>
            </p:nvSpPr>
            <p:spPr>
              <a:xfrm>
                <a:off x="5067450" y="34050"/>
                <a:ext cx="220025" cy="98525"/>
              </a:xfrm>
              <a:custGeom>
                <a:avLst/>
                <a:gdLst/>
                <a:ahLst/>
                <a:cxnLst/>
                <a:rect l="l" t="t" r="r" b="b"/>
                <a:pathLst>
                  <a:path w="8801" h="3941" extrusionOk="0">
                    <a:moveTo>
                      <a:pt x="3946" y="1"/>
                    </a:moveTo>
                    <a:cubicBezTo>
                      <a:pt x="3815" y="1"/>
                      <a:pt x="3680" y="7"/>
                      <a:pt x="3542" y="20"/>
                    </a:cubicBezTo>
                    <a:cubicBezTo>
                      <a:pt x="3203" y="53"/>
                      <a:pt x="2842" y="129"/>
                      <a:pt x="2504" y="250"/>
                    </a:cubicBezTo>
                    <a:cubicBezTo>
                      <a:pt x="2154" y="370"/>
                      <a:pt x="1815" y="523"/>
                      <a:pt x="1509" y="709"/>
                    </a:cubicBezTo>
                    <a:cubicBezTo>
                      <a:pt x="1214" y="884"/>
                      <a:pt x="940" y="1081"/>
                      <a:pt x="711" y="1266"/>
                    </a:cubicBezTo>
                    <a:cubicBezTo>
                      <a:pt x="481" y="1463"/>
                      <a:pt x="306" y="1638"/>
                      <a:pt x="186" y="1758"/>
                    </a:cubicBezTo>
                    <a:cubicBezTo>
                      <a:pt x="66" y="1889"/>
                      <a:pt x="0" y="1966"/>
                      <a:pt x="0" y="1966"/>
                    </a:cubicBezTo>
                    <a:cubicBezTo>
                      <a:pt x="0" y="1966"/>
                      <a:pt x="66" y="2043"/>
                      <a:pt x="186" y="2174"/>
                    </a:cubicBezTo>
                    <a:cubicBezTo>
                      <a:pt x="306" y="2305"/>
                      <a:pt x="481" y="2480"/>
                      <a:pt x="711" y="2665"/>
                    </a:cubicBezTo>
                    <a:cubicBezTo>
                      <a:pt x="940" y="2851"/>
                      <a:pt x="1214" y="3048"/>
                      <a:pt x="1509" y="3234"/>
                    </a:cubicBezTo>
                    <a:cubicBezTo>
                      <a:pt x="1815" y="3409"/>
                      <a:pt x="2154" y="3573"/>
                      <a:pt x="2504" y="3693"/>
                    </a:cubicBezTo>
                    <a:cubicBezTo>
                      <a:pt x="2842" y="3813"/>
                      <a:pt x="3203" y="3890"/>
                      <a:pt x="3542" y="3923"/>
                    </a:cubicBezTo>
                    <a:cubicBezTo>
                      <a:pt x="3673" y="3935"/>
                      <a:pt x="3801" y="3941"/>
                      <a:pt x="3926" y="3941"/>
                    </a:cubicBezTo>
                    <a:cubicBezTo>
                      <a:pt x="4134" y="3941"/>
                      <a:pt x="4334" y="3924"/>
                      <a:pt x="4526" y="3890"/>
                    </a:cubicBezTo>
                    <a:cubicBezTo>
                      <a:pt x="5127" y="3792"/>
                      <a:pt x="5608" y="3540"/>
                      <a:pt x="5892" y="3234"/>
                    </a:cubicBezTo>
                    <a:cubicBezTo>
                      <a:pt x="6034" y="3070"/>
                      <a:pt x="6187" y="2939"/>
                      <a:pt x="6352" y="2818"/>
                    </a:cubicBezTo>
                    <a:cubicBezTo>
                      <a:pt x="6439" y="2764"/>
                      <a:pt x="6515" y="2709"/>
                      <a:pt x="6603" y="2665"/>
                    </a:cubicBezTo>
                    <a:cubicBezTo>
                      <a:pt x="6680" y="2611"/>
                      <a:pt x="6767" y="2567"/>
                      <a:pt x="6854" y="2534"/>
                    </a:cubicBezTo>
                    <a:cubicBezTo>
                      <a:pt x="7182" y="2370"/>
                      <a:pt x="7521" y="2272"/>
                      <a:pt x="7805" y="2206"/>
                    </a:cubicBezTo>
                    <a:cubicBezTo>
                      <a:pt x="8101" y="2140"/>
                      <a:pt x="8352" y="2108"/>
                      <a:pt x="8526" y="2086"/>
                    </a:cubicBezTo>
                    <a:cubicBezTo>
                      <a:pt x="8701" y="2064"/>
                      <a:pt x="8800" y="2053"/>
                      <a:pt x="8800" y="2053"/>
                    </a:cubicBezTo>
                    <a:cubicBezTo>
                      <a:pt x="8789" y="2031"/>
                      <a:pt x="8800" y="1999"/>
                      <a:pt x="8800" y="1966"/>
                    </a:cubicBezTo>
                    <a:cubicBezTo>
                      <a:pt x="8800" y="1944"/>
                      <a:pt x="8789" y="1911"/>
                      <a:pt x="8800" y="1878"/>
                    </a:cubicBezTo>
                    <a:cubicBezTo>
                      <a:pt x="8800" y="1878"/>
                      <a:pt x="8701" y="1868"/>
                      <a:pt x="8526" y="1846"/>
                    </a:cubicBezTo>
                    <a:cubicBezTo>
                      <a:pt x="8352" y="1824"/>
                      <a:pt x="8101" y="1791"/>
                      <a:pt x="7805" y="1725"/>
                    </a:cubicBezTo>
                    <a:cubicBezTo>
                      <a:pt x="7521" y="1659"/>
                      <a:pt x="7182" y="1562"/>
                      <a:pt x="6854" y="1409"/>
                    </a:cubicBezTo>
                    <a:cubicBezTo>
                      <a:pt x="6767" y="1365"/>
                      <a:pt x="6680" y="1321"/>
                      <a:pt x="6603" y="1277"/>
                    </a:cubicBezTo>
                    <a:cubicBezTo>
                      <a:pt x="6515" y="1222"/>
                      <a:pt x="6439" y="1168"/>
                      <a:pt x="6352" y="1113"/>
                    </a:cubicBezTo>
                    <a:cubicBezTo>
                      <a:pt x="6187" y="1004"/>
                      <a:pt x="6034" y="862"/>
                      <a:pt x="5892" y="709"/>
                    </a:cubicBezTo>
                    <a:cubicBezTo>
                      <a:pt x="5608" y="391"/>
                      <a:pt x="5127" y="151"/>
                      <a:pt x="4526" y="42"/>
                    </a:cubicBezTo>
                    <a:cubicBezTo>
                      <a:pt x="4340" y="15"/>
                      <a:pt x="4147" y="1"/>
                      <a:pt x="3946"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96" name="Google Shape;996;p28"/>
              <p:cNvSpPr/>
              <p:nvPr/>
            </p:nvSpPr>
            <p:spPr>
              <a:xfrm>
                <a:off x="5125650" y="-78875"/>
                <a:ext cx="170025" cy="145125"/>
              </a:xfrm>
              <a:custGeom>
                <a:avLst/>
                <a:gdLst/>
                <a:ahLst/>
                <a:cxnLst/>
                <a:rect l="l" t="t" r="r" b="b"/>
                <a:pathLst>
                  <a:path w="6801" h="5805" extrusionOk="0">
                    <a:moveTo>
                      <a:pt x="995" y="1"/>
                    </a:moveTo>
                    <a:cubicBezTo>
                      <a:pt x="711" y="1"/>
                      <a:pt x="460" y="23"/>
                      <a:pt x="285" y="44"/>
                    </a:cubicBezTo>
                    <a:cubicBezTo>
                      <a:pt x="110" y="66"/>
                      <a:pt x="1" y="77"/>
                      <a:pt x="1" y="77"/>
                    </a:cubicBezTo>
                    <a:cubicBezTo>
                      <a:pt x="1" y="77"/>
                      <a:pt x="1" y="186"/>
                      <a:pt x="11" y="361"/>
                    </a:cubicBezTo>
                    <a:cubicBezTo>
                      <a:pt x="23" y="536"/>
                      <a:pt x="45" y="788"/>
                      <a:pt x="99" y="1072"/>
                    </a:cubicBezTo>
                    <a:cubicBezTo>
                      <a:pt x="121" y="1225"/>
                      <a:pt x="154" y="1378"/>
                      <a:pt x="198" y="1531"/>
                    </a:cubicBezTo>
                    <a:cubicBezTo>
                      <a:pt x="241" y="1695"/>
                      <a:pt x="285" y="1859"/>
                      <a:pt x="351" y="2023"/>
                    </a:cubicBezTo>
                    <a:cubicBezTo>
                      <a:pt x="470" y="2362"/>
                      <a:pt x="623" y="2690"/>
                      <a:pt x="810" y="3006"/>
                    </a:cubicBezTo>
                    <a:cubicBezTo>
                      <a:pt x="995" y="3324"/>
                      <a:pt x="1225" y="3608"/>
                      <a:pt x="1466" y="3859"/>
                    </a:cubicBezTo>
                    <a:cubicBezTo>
                      <a:pt x="1706" y="4100"/>
                      <a:pt x="1968" y="4308"/>
                      <a:pt x="2231" y="4461"/>
                    </a:cubicBezTo>
                    <a:cubicBezTo>
                      <a:pt x="2664" y="4722"/>
                      <a:pt x="3103" y="4850"/>
                      <a:pt x="3477" y="4850"/>
                    </a:cubicBezTo>
                    <a:cubicBezTo>
                      <a:pt x="3557" y="4850"/>
                      <a:pt x="3633" y="4844"/>
                      <a:pt x="3706" y="4832"/>
                    </a:cubicBezTo>
                    <a:cubicBezTo>
                      <a:pt x="3836" y="4819"/>
                      <a:pt x="3965" y="4809"/>
                      <a:pt x="4091" y="4809"/>
                    </a:cubicBezTo>
                    <a:cubicBezTo>
                      <a:pt x="4168" y="4809"/>
                      <a:pt x="4244" y="4813"/>
                      <a:pt x="4318" y="4821"/>
                    </a:cubicBezTo>
                    <a:lnTo>
                      <a:pt x="4614" y="4854"/>
                    </a:lnTo>
                    <a:cubicBezTo>
                      <a:pt x="4701" y="4876"/>
                      <a:pt x="4799" y="4898"/>
                      <a:pt x="4887" y="4920"/>
                    </a:cubicBezTo>
                    <a:cubicBezTo>
                      <a:pt x="5248" y="5007"/>
                      <a:pt x="5564" y="5149"/>
                      <a:pt x="5827" y="5291"/>
                    </a:cubicBezTo>
                    <a:cubicBezTo>
                      <a:pt x="6089" y="5423"/>
                      <a:pt x="6308" y="5554"/>
                      <a:pt x="6450" y="5652"/>
                    </a:cubicBezTo>
                    <a:cubicBezTo>
                      <a:pt x="6603" y="5751"/>
                      <a:pt x="6691" y="5805"/>
                      <a:pt x="6691" y="5805"/>
                    </a:cubicBezTo>
                    <a:cubicBezTo>
                      <a:pt x="6723" y="5761"/>
                      <a:pt x="6756" y="5717"/>
                      <a:pt x="6800" y="5674"/>
                    </a:cubicBezTo>
                    <a:cubicBezTo>
                      <a:pt x="6800" y="5674"/>
                      <a:pt x="6723" y="5608"/>
                      <a:pt x="6603" y="5477"/>
                    </a:cubicBezTo>
                    <a:cubicBezTo>
                      <a:pt x="6483" y="5346"/>
                      <a:pt x="6319" y="5160"/>
                      <a:pt x="6133" y="4920"/>
                    </a:cubicBezTo>
                    <a:cubicBezTo>
                      <a:pt x="6045" y="4799"/>
                      <a:pt x="5958" y="4668"/>
                      <a:pt x="5871" y="4526"/>
                    </a:cubicBezTo>
                    <a:cubicBezTo>
                      <a:pt x="5773" y="4384"/>
                      <a:pt x="5696" y="4231"/>
                      <a:pt x="5608" y="4056"/>
                    </a:cubicBezTo>
                    <a:cubicBezTo>
                      <a:pt x="5532" y="3892"/>
                      <a:pt x="5467" y="3706"/>
                      <a:pt x="5423" y="3509"/>
                    </a:cubicBezTo>
                    <a:cubicBezTo>
                      <a:pt x="5368" y="3324"/>
                      <a:pt x="5335" y="3116"/>
                      <a:pt x="5324" y="2908"/>
                    </a:cubicBezTo>
                    <a:cubicBezTo>
                      <a:pt x="5313" y="2690"/>
                      <a:pt x="5258" y="2460"/>
                      <a:pt x="5160" y="2231"/>
                    </a:cubicBezTo>
                    <a:cubicBezTo>
                      <a:pt x="5051" y="1990"/>
                      <a:pt x="4898" y="1750"/>
                      <a:pt x="4701" y="1520"/>
                    </a:cubicBezTo>
                    <a:cubicBezTo>
                      <a:pt x="4505" y="1279"/>
                      <a:pt x="4253" y="1061"/>
                      <a:pt x="3968" y="864"/>
                    </a:cubicBezTo>
                    <a:cubicBezTo>
                      <a:pt x="3827" y="766"/>
                      <a:pt x="3674" y="678"/>
                      <a:pt x="3521" y="591"/>
                    </a:cubicBezTo>
                    <a:cubicBezTo>
                      <a:pt x="3356" y="514"/>
                      <a:pt x="3193" y="438"/>
                      <a:pt x="3018" y="372"/>
                    </a:cubicBezTo>
                    <a:cubicBezTo>
                      <a:pt x="2340" y="99"/>
                      <a:pt x="1585" y="1"/>
                      <a:pt x="995"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97" name="Google Shape;997;p28"/>
              <p:cNvSpPr/>
              <p:nvPr/>
            </p:nvSpPr>
            <p:spPr>
              <a:xfrm>
                <a:off x="5239900" y="-161950"/>
                <a:ext cx="100300" cy="217025"/>
              </a:xfrm>
              <a:custGeom>
                <a:avLst/>
                <a:gdLst/>
                <a:ahLst/>
                <a:cxnLst/>
                <a:rect l="l" t="t" r="r" b="b"/>
                <a:pathLst>
                  <a:path w="4012" h="8681" extrusionOk="0">
                    <a:moveTo>
                      <a:pt x="1334" y="1"/>
                    </a:moveTo>
                    <a:cubicBezTo>
                      <a:pt x="1334" y="1"/>
                      <a:pt x="1268" y="77"/>
                      <a:pt x="1169" y="219"/>
                    </a:cubicBezTo>
                    <a:cubicBezTo>
                      <a:pt x="1060" y="361"/>
                      <a:pt x="918" y="569"/>
                      <a:pt x="765" y="820"/>
                    </a:cubicBezTo>
                    <a:cubicBezTo>
                      <a:pt x="623" y="1082"/>
                      <a:pt x="470" y="1378"/>
                      <a:pt x="350" y="1706"/>
                    </a:cubicBezTo>
                    <a:cubicBezTo>
                      <a:pt x="219" y="2034"/>
                      <a:pt x="131" y="2394"/>
                      <a:pt x="66" y="2755"/>
                    </a:cubicBezTo>
                    <a:cubicBezTo>
                      <a:pt x="11" y="3127"/>
                      <a:pt x="0" y="3477"/>
                      <a:pt x="22" y="3827"/>
                    </a:cubicBezTo>
                    <a:cubicBezTo>
                      <a:pt x="44" y="4001"/>
                      <a:pt x="66" y="4165"/>
                      <a:pt x="98" y="4329"/>
                    </a:cubicBezTo>
                    <a:cubicBezTo>
                      <a:pt x="131" y="4493"/>
                      <a:pt x="175" y="4646"/>
                      <a:pt x="229" y="4788"/>
                    </a:cubicBezTo>
                    <a:cubicBezTo>
                      <a:pt x="328" y="5073"/>
                      <a:pt x="459" y="5324"/>
                      <a:pt x="612" y="5532"/>
                    </a:cubicBezTo>
                    <a:cubicBezTo>
                      <a:pt x="765" y="5750"/>
                      <a:pt x="929" y="5903"/>
                      <a:pt x="1115" y="6023"/>
                    </a:cubicBezTo>
                    <a:cubicBezTo>
                      <a:pt x="1837" y="6472"/>
                      <a:pt x="2219" y="7193"/>
                      <a:pt x="2449" y="7729"/>
                    </a:cubicBezTo>
                    <a:cubicBezTo>
                      <a:pt x="2569" y="8002"/>
                      <a:pt x="2646" y="8243"/>
                      <a:pt x="2700" y="8406"/>
                    </a:cubicBezTo>
                    <a:cubicBezTo>
                      <a:pt x="2743" y="8581"/>
                      <a:pt x="2777" y="8680"/>
                      <a:pt x="2777" y="8680"/>
                    </a:cubicBezTo>
                    <a:lnTo>
                      <a:pt x="2940" y="8647"/>
                    </a:lnTo>
                    <a:cubicBezTo>
                      <a:pt x="2940" y="8647"/>
                      <a:pt x="2930" y="8549"/>
                      <a:pt x="2918" y="8374"/>
                    </a:cubicBezTo>
                    <a:cubicBezTo>
                      <a:pt x="2908" y="8199"/>
                      <a:pt x="2908" y="7947"/>
                      <a:pt x="2918" y="7653"/>
                    </a:cubicBezTo>
                    <a:cubicBezTo>
                      <a:pt x="2952" y="7062"/>
                      <a:pt x="3071" y="6264"/>
                      <a:pt x="3596" y="5586"/>
                    </a:cubicBezTo>
                    <a:cubicBezTo>
                      <a:pt x="3727" y="5411"/>
                      <a:pt x="3837" y="5204"/>
                      <a:pt x="3902" y="4952"/>
                    </a:cubicBezTo>
                    <a:cubicBezTo>
                      <a:pt x="3979" y="4712"/>
                      <a:pt x="4012" y="4427"/>
                      <a:pt x="4012" y="4121"/>
                    </a:cubicBezTo>
                    <a:cubicBezTo>
                      <a:pt x="4012" y="3815"/>
                      <a:pt x="3957" y="3487"/>
                      <a:pt x="3870" y="3149"/>
                    </a:cubicBezTo>
                    <a:cubicBezTo>
                      <a:pt x="3771" y="2821"/>
                      <a:pt x="3640" y="2482"/>
                      <a:pt x="3465" y="2165"/>
                    </a:cubicBezTo>
                    <a:cubicBezTo>
                      <a:pt x="3115" y="1520"/>
                      <a:pt x="2602" y="951"/>
                      <a:pt x="2153" y="579"/>
                    </a:cubicBezTo>
                    <a:cubicBezTo>
                      <a:pt x="1924" y="394"/>
                      <a:pt x="1727" y="241"/>
                      <a:pt x="1574" y="142"/>
                    </a:cubicBezTo>
                    <a:cubicBezTo>
                      <a:pt x="1432" y="55"/>
                      <a:pt x="1334" y="1"/>
                      <a:pt x="1334"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98" name="Google Shape;998;p28"/>
              <p:cNvSpPr/>
              <p:nvPr/>
            </p:nvSpPr>
            <p:spPr>
              <a:xfrm>
                <a:off x="5328975" y="-132425"/>
                <a:ext cx="121625" cy="191575"/>
              </a:xfrm>
              <a:custGeom>
                <a:avLst/>
                <a:gdLst/>
                <a:ahLst/>
                <a:cxnLst/>
                <a:rect l="l" t="t" r="r" b="b"/>
                <a:pathLst>
                  <a:path w="4865" h="7663" extrusionOk="0">
                    <a:moveTo>
                      <a:pt x="4483" y="0"/>
                    </a:moveTo>
                    <a:cubicBezTo>
                      <a:pt x="4483" y="0"/>
                      <a:pt x="4384" y="22"/>
                      <a:pt x="4209" y="66"/>
                    </a:cubicBezTo>
                    <a:cubicBezTo>
                      <a:pt x="4034" y="98"/>
                      <a:pt x="3794" y="175"/>
                      <a:pt x="3521" y="262"/>
                    </a:cubicBezTo>
                    <a:cubicBezTo>
                      <a:pt x="3236" y="372"/>
                      <a:pt x="2930" y="503"/>
                      <a:pt x="2624" y="678"/>
                    </a:cubicBezTo>
                    <a:cubicBezTo>
                      <a:pt x="2318" y="853"/>
                      <a:pt x="2012" y="1060"/>
                      <a:pt x="1738" y="1301"/>
                    </a:cubicBezTo>
                    <a:cubicBezTo>
                      <a:pt x="1466" y="1541"/>
                      <a:pt x="1214" y="1815"/>
                      <a:pt x="1017" y="2099"/>
                    </a:cubicBezTo>
                    <a:cubicBezTo>
                      <a:pt x="919" y="2241"/>
                      <a:pt x="832" y="2383"/>
                      <a:pt x="755" y="2525"/>
                    </a:cubicBezTo>
                    <a:cubicBezTo>
                      <a:pt x="679" y="2667"/>
                      <a:pt x="613" y="2809"/>
                      <a:pt x="558" y="2962"/>
                    </a:cubicBezTo>
                    <a:cubicBezTo>
                      <a:pt x="449" y="3246"/>
                      <a:pt x="383" y="3520"/>
                      <a:pt x="372" y="3782"/>
                    </a:cubicBezTo>
                    <a:cubicBezTo>
                      <a:pt x="351" y="4045"/>
                      <a:pt x="383" y="4274"/>
                      <a:pt x="438" y="4471"/>
                    </a:cubicBezTo>
                    <a:cubicBezTo>
                      <a:pt x="700" y="5291"/>
                      <a:pt x="536" y="6078"/>
                      <a:pt x="372" y="6646"/>
                    </a:cubicBezTo>
                    <a:cubicBezTo>
                      <a:pt x="274" y="6931"/>
                      <a:pt x="186" y="7160"/>
                      <a:pt x="121" y="7324"/>
                    </a:cubicBezTo>
                    <a:cubicBezTo>
                      <a:pt x="45" y="7488"/>
                      <a:pt x="1" y="7575"/>
                      <a:pt x="1" y="7575"/>
                    </a:cubicBezTo>
                    <a:cubicBezTo>
                      <a:pt x="55" y="7597"/>
                      <a:pt x="99" y="7630"/>
                      <a:pt x="154" y="7663"/>
                    </a:cubicBezTo>
                    <a:cubicBezTo>
                      <a:pt x="154" y="7663"/>
                      <a:pt x="208" y="7575"/>
                      <a:pt x="317" y="7433"/>
                    </a:cubicBezTo>
                    <a:cubicBezTo>
                      <a:pt x="416" y="7302"/>
                      <a:pt x="580" y="7106"/>
                      <a:pt x="776" y="6887"/>
                    </a:cubicBezTo>
                    <a:cubicBezTo>
                      <a:pt x="1181" y="6450"/>
                      <a:pt x="1794" y="5914"/>
                      <a:pt x="2624" y="5739"/>
                    </a:cubicBezTo>
                    <a:cubicBezTo>
                      <a:pt x="3040" y="5651"/>
                      <a:pt x="3487" y="5357"/>
                      <a:pt x="3881" y="4876"/>
                    </a:cubicBezTo>
                    <a:cubicBezTo>
                      <a:pt x="4078" y="4646"/>
                      <a:pt x="4253" y="4361"/>
                      <a:pt x="4395" y="4045"/>
                    </a:cubicBezTo>
                    <a:cubicBezTo>
                      <a:pt x="4471" y="3892"/>
                      <a:pt x="4526" y="3727"/>
                      <a:pt x="4592" y="3552"/>
                    </a:cubicBezTo>
                    <a:cubicBezTo>
                      <a:pt x="4636" y="3377"/>
                      <a:pt x="4690" y="3203"/>
                      <a:pt x="4723" y="3028"/>
                    </a:cubicBezTo>
                    <a:cubicBezTo>
                      <a:pt x="4865" y="2306"/>
                      <a:pt x="4832" y="1552"/>
                      <a:pt x="4734" y="973"/>
                    </a:cubicBezTo>
                    <a:cubicBezTo>
                      <a:pt x="4679" y="678"/>
                      <a:pt x="4614" y="437"/>
                      <a:pt x="4570" y="273"/>
                    </a:cubicBezTo>
                    <a:cubicBezTo>
                      <a:pt x="4515" y="98"/>
                      <a:pt x="4483" y="0"/>
                      <a:pt x="4483"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99" name="Google Shape;999;p28"/>
              <p:cNvSpPr/>
              <p:nvPr/>
            </p:nvSpPr>
            <p:spPr>
              <a:xfrm>
                <a:off x="5343200" y="-21000"/>
                <a:ext cx="207175" cy="104275"/>
              </a:xfrm>
              <a:custGeom>
                <a:avLst/>
                <a:gdLst/>
                <a:ahLst/>
                <a:cxnLst/>
                <a:rect l="l" t="t" r="r" b="b"/>
                <a:pathLst>
                  <a:path w="8287" h="4171" extrusionOk="0">
                    <a:moveTo>
                      <a:pt x="5497" y="1"/>
                    </a:moveTo>
                    <a:cubicBezTo>
                      <a:pt x="5450" y="1"/>
                      <a:pt x="5403" y="2"/>
                      <a:pt x="5357" y="3"/>
                    </a:cubicBezTo>
                    <a:cubicBezTo>
                      <a:pt x="5170" y="3"/>
                      <a:pt x="4985" y="14"/>
                      <a:pt x="4810" y="47"/>
                    </a:cubicBezTo>
                    <a:cubicBezTo>
                      <a:pt x="4635" y="69"/>
                      <a:pt x="4460" y="101"/>
                      <a:pt x="4296" y="145"/>
                    </a:cubicBezTo>
                    <a:cubicBezTo>
                      <a:pt x="3957" y="232"/>
                      <a:pt x="3651" y="353"/>
                      <a:pt x="3378" y="506"/>
                    </a:cubicBezTo>
                    <a:cubicBezTo>
                      <a:pt x="2842" y="812"/>
                      <a:pt x="2481" y="1206"/>
                      <a:pt x="2318" y="1599"/>
                    </a:cubicBezTo>
                    <a:cubicBezTo>
                      <a:pt x="2165" y="1993"/>
                      <a:pt x="1924" y="2321"/>
                      <a:pt x="1662" y="2583"/>
                    </a:cubicBezTo>
                    <a:cubicBezTo>
                      <a:pt x="1399" y="2845"/>
                      <a:pt x="1115" y="3053"/>
                      <a:pt x="875" y="3217"/>
                    </a:cubicBezTo>
                    <a:cubicBezTo>
                      <a:pt x="623" y="3370"/>
                      <a:pt x="404" y="3490"/>
                      <a:pt x="241" y="3577"/>
                    </a:cubicBezTo>
                    <a:lnTo>
                      <a:pt x="0" y="3698"/>
                    </a:lnTo>
                    <a:cubicBezTo>
                      <a:pt x="11" y="3720"/>
                      <a:pt x="11" y="3752"/>
                      <a:pt x="22" y="3774"/>
                    </a:cubicBezTo>
                    <a:cubicBezTo>
                      <a:pt x="33" y="3796"/>
                      <a:pt x="44" y="3818"/>
                      <a:pt x="54" y="3851"/>
                    </a:cubicBezTo>
                    <a:cubicBezTo>
                      <a:pt x="54" y="3851"/>
                      <a:pt x="153" y="3818"/>
                      <a:pt x="317" y="3785"/>
                    </a:cubicBezTo>
                    <a:cubicBezTo>
                      <a:pt x="492" y="3742"/>
                      <a:pt x="744" y="3687"/>
                      <a:pt x="1028" y="3654"/>
                    </a:cubicBezTo>
                    <a:cubicBezTo>
                      <a:pt x="1219" y="3633"/>
                      <a:pt x="1434" y="3616"/>
                      <a:pt x="1663" y="3616"/>
                    </a:cubicBezTo>
                    <a:cubicBezTo>
                      <a:pt x="1786" y="3616"/>
                      <a:pt x="1914" y="3621"/>
                      <a:pt x="2044" y="3632"/>
                    </a:cubicBezTo>
                    <a:cubicBezTo>
                      <a:pt x="2416" y="3665"/>
                      <a:pt x="2809" y="3764"/>
                      <a:pt x="3181" y="3960"/>
                    </a:cubicBezTo>
                    <a:cubicBezTo>
                      <a:pt x="3431" y="4093"/>
                      <a:pt x="3761" y="4171"/>
                      <a:pt x="4134" y="4171"/>
                    </a:cubicBezTo>
                    <a:cubicBezTo>
                      <a:pt x="4314" y="4171"/>
                      <a:pt x="4504" y="4152"/>
                      <a:pt x="4701" y="4113"/>
                    </a:cubicBezTo>
                    <a:cubicBezTo>
                      <a:pt x="4995" y="4058"/>
                      <a:pt x="5313" y="3960"/>
                      <a:pt x="5629" y="3807"/>
                    </a:cubicBezTo>
                    <a:cubicBezTo>
                      <a:pt x="5936" y="3665"/>
                      <a:pt x="6253" y="3468"/>
                      <a:pt x="6526" y="3239"/>
                    </a:cubicBezTo>
                    <a:cubicBezTo>
                      <a:pt x="6821" y="3009"/>
                      <a:pt x="7072" y="2746"/>
                      <a:pt x="7302" y="2474"/>
                    </a:cubicBezTo>
                    <a:cubicBezTo>
                      <a:pt x="7521" y="2200"/>
                      <a:pt x="7718" y="1916"/>
                      <a:pt x="7859" y="1665"/>
                    </a:cubicBezTo>
                    <a:cubicBezTo>
                      <a:pt x="7936" y="1544"/>
                      <a:pt x="8002" y="1424"/>
                      <a:pt x="8056" y="1315"/>
                    </a:cubicBezTo>
                    <a:cubicBezTo>
                      <a:pt x="8111" y="1206"/>
                      <a:pt x="8155" y="1107"/>
                      <a:pt x="8187" y="1019"/>
                    </a:cubicBezTo>
                    <a:cubicBezTo>
                      <a:pt x="8253" y="856"/>
                      <a:pt x="8286" y="768"/>
                      <a:pt x="8286" y="768"/>
                    </a:cubicBezTo>
                    <a:cubicBezTo>
                      <a:pt x="8286" y="768"/>
                      <a:pt x="8199" y="713"/>
                      <a:pt x="8046" y="626"/>
                    </a:cubicBezTo>
                    <a:cubicBezTo>
                      <a:pt x="7881" y="550"/>
                      <a:pt x="7663" y="451"/>
                      <a:pt x="7378" y="342"/>
                    </a:cubicBezTo>
                    <a:cubicBezTo>
                      <a:pt x="7106" y="244"/>
                      <a:pt x="6778" y="156"/>
                      <a:pt x="6438" y="91"/>
                    </a:cubicBezTo>
                    <a:cubicBezTo>
                      <a:pt x="6134" y="34"/>
                      <a:pt x="5813" y="1"/>
                      <a:pt x="5497"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1000" name="Google Shape;1000;p28"/>
              <p:cNvSpPr/>
              <p:nvPr/>
            </p:nvSpPr>
            <p:spPr>
              <a:xfrm>
                <a:off x="5265575" y="39725"/>
                <a:ext cx="86925" cy="86950"/>
              </a:xfrm>
              <a:custGeom>
                <a:avLst/>
                <a:gdLst/>
                <a:ahLst/>
                <a:cxnLst/>
                <a:rect l="l" t="t" r="r" b="b"/>
                <a:pathLst>
                  <a:path w="3477" h="3478" extrusionOk="0">
                    <a:moveTo>
                      <a:pt x="1738" y="1"/>
                    </a:moveTo>
                    <a:cubicBezTo>
                      <a:pt x="776" y="1"/>
                      <a:pt x="1" y="777"/>
                      <a:pt x="1" y="1739"/>
                    </a:cubicBezTo>
                    <a:cubicBezTo>
                      <a:pt x="1" y="2701"/>
                      <a:pt x="776" y="3477"/>
                      <a:pt x="1738" y="3477"/>
                    </a:cubicBezTo>
                    <a:cubicBezTo>
                      <a:pt x="2700" y="3477"/>
                      <a:pt x="3477" y="2701"/>
                      <a:pt x="3477" y="1739"/>
                    </a:cubicBezTo>
                    <a:cubicBezTo>
                      <a:pt x="3477" y="777"/>
                      <a:pt x="2700" y="1"/>
                      <a:pt x="1738"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grpSp>
        <p:grpSp>
          <p:nvGrpSpPr>
            <p:cNvPr id="1001" name="Google Shape;1001;p28"/>
            <p:cNvGrpSpPr/>
            <p:nvPr/>
          </p:nvGrpSpPr>
          <p:grpSpPr>
            <a:xfrm rot="10800000">
              <a:off x="3043314" y="3928683"/>
              <a:ext cx="406362" cy="405940"/>
              <a:chOff x="2777825" y="203300"/>
              <a:chExt cx="600950" cy="600325"/>
            </a:xfrm>
          </p:grpSpPr>
          <p:sp>
            <p:nvSpPr>
              <p:cNvPr id="1002" name="Google Shape;1002;p28"/>
              <p:cNvSpPr/>
              <p:nvPr/>
            </p:nvSpPr>
            <p:spPr>
              <a:xfrm>
                <a:off x="2777825" y="203300"/>
                <a:ext cx="600950" cy="600325"/>
              </a:xfrm>
              <a:custGeom>
                <a:avLst/>
                <a:gdLst/>
                <a:ahLst/>
                <a:cxnLst/>
                <a:rect l="l" t="t" r="r" b="b"/>
                <a:pathLst>
                  <a:path w="24038" h="24013" extrusionOk="0">
                    <a:moveTo>
                      <a:pt x="11148" y="1"/>
                    </a:moveTo>
                    <a:cubicBezTo>
                      <a:pt x="11079" y="1"/>
                      <a:pt x="11010" y="3"/>
                      <a:pt x="10942" y="7"/>
                    </a:cubicBezTo>
                    <a:cubicBezTo>
                      <a:pt x="10177" y="84"/>
                      <a:pt x="9499" y="499"/>
                      <a:pt x="9117" y="1133"/>
                    </a:cubicBezTo>
                    <a:cubicBezTo>
                      <a:pt x="9084" y="1199"/>
                      <a:pt x="9040" y="1264"/>
                      <a:pt x="9008" y="1341"/>
                    </a:cubicBezTo>
                    <a:cubicBezTo>
                      <a:pt x="8953" y="1297"/>
                      <a:pt x="8877" y="1253"/>
                      <a:pt x="8811" y="1221"/>
                    </a:cubicBezTo>
                    <a:cubicBezTo>
                      <a:pt x="8483" y="1051"/>
                      <a:pt x="8119" y="966"/>
                      <a:pt x="7753" y="966"/>
                    </a:cubicBezTo>
                    <a:cubicBezTo>
                      <a:pt x="7387" y="966"/>
                      <a:pt x="7018" y="1051"/>
                      <a:pt x="6679" y="1221"/>
                    </a:cubicBezTo>
                    <a:cubicBezTo>
                      <a:pt x="6001" y="1549"/>
                      <a:pt x="5520" y="2193"/>
                      <a:pt x="5389" y="2926"/>
                    </a:cubicBezTo>
                    <a:lnTo>
                      <a:pt x="5389" y="2937"/>
                    </a:lnTo>
                    <a:cubicBezTo>
                      <a:pt x="5367" y="3002"/>
                      <a:pt x="5367" y="3079"/>
                      <a:pt x="5357" y="3155"/>
                    </a:cubicBezTo>
                    <a:cubicBezTo>
                      <a:pt x="5280" y="3145"/>
                      <a:pt x="5214" y="3133"/>
                      <a:pt x="5138" y="3123"/>
                    </a:cubicBezTo>
                    <a:cubicBezTo>
                      <a:pt x="5059" y="3114"/>
                      <a:pt x="4980" y="3110"/>
                      <a:pt x="4901" y="3110"/>
                    </a:cubicBezTo>
                    <a:cubicBezTo>
                      <a:pt x="4247" y="3110"/>
                      <a:pt x="3606" y="3390"/>
                      <a:pt x="3149" y="3888"/>
                    </a:cubicBezTo>
                    <a:lnTo>
                      <a:pt x="3137" y="3888"/>
                    </a:lnTo>
                    <a:cubicBezTo>
                      <a:pt x="2634" y="4456"/>
                      <a:pt x="2416" y="5222"/>
                      <a:pt x="2558" y="5943"/>
                    </a:cubicBezTo>
                    <a:cubicBezTo>
                      <a:pt x="2569" y="6019"/>
                      <a:pt x="2591" y="6096"/>
                      <a:pt x="2612" y="6162"/>
                    </a:cubicBezTo>
                    <a:cubicBezTo>
                      <a:pt x="2536" y="6172"/>
                      <a:pt x="2471" y="6194"/>
                      <a:pt x="2394" y="6216"/>
                    </a:cubicBezTo>
                    <a:cubicBezTo>
                      <a:pt x="2044" y="6315"/>
                      <a:pt x="1716" y="6490"/>
                      <a:pt x="1454" y="6730"/>
                    </a:cubicBezTo>
                    <a:lnTo>
                      <a:pt x="1443" y="6730"/>
                    </a:lnTo>
                    <a:cubicBezTo>
                      <a:pt x="1159" y="6993"/>
                      <a:pt x="940" y="7309"/>
                      <a:pt x="809" y="7659"/>
                    </a:cubicBezTo>
                    <a:cubicBezTo>
                      <a:pt x="776" y="7746"/>
                      <a:pt x="744" y="7834"/>
                      <a:pt x="722" y="7921"/>
                    </a:cubicBezTo>
                    <a:lnTo>
                      <a:pt x="722" y="7943"/>
                    </a:lnTo>
                    <a:cubicBezTo>
                      <a:pt x="700" y="8031"/>
                      <a:pt x="678" y="8118"/>
                      <a:pt x="667" y="8217"/>
                    </a:cubicBezTo>
                    <a:cubicBezTo>
                      <a:pt x="645" y="8414"/>
                      <a:pt x="634" y="8599"/>
                      <a:pt x="656" y="8774"/>
                    </a:cubicBezTo>
                    <a:lnTo>
                      <a:pt x="656" y="8785"/>
                    </a:lnTo>
                    <a:cubicBezTo>
                      <a:pt x="700" y="9157"/>
                      <a:pt x="820" y="9495"/>
                      <a:pt x="1017" y="9791"/>
                    </a:cubicBezTo>
                    <a:cubicBezTo>
                      <a:pt x="1050" y="9857"/>
                      <a:pt x="1093" y="9911"/>
                      <a:pt x="1137" y="9976"/>
                    </a:cubicBezTo>
                    <a:cubicBezTo>
                      <a:pt x="1072" y="10010"/>
                      <a:pt x="1017" y="10053"/>
                      <a:pt x="951" y="10097"/>
                    </a:cubicBezTo>
                    <a:cubicBezTo>
                      <a:pt x="809" y="10206"/>
                      <a:pt x="678" y="10326"/>
                      <a:pt x="557" y="10457"/>
                    </a:cubicBezTo>
                    <a:lnTo>
                      <a:pt x="557" y="10469"/>
                    </a:lnTo>
                    <a:cubicBezTo>
                      <a:pt x="448" y="10600"/>
                      <a:pt x="350" y="10753"/>
                      <a:pt x="263" y="10916"/>
                    </a:cubicBezTo>
                    <a:cubicBezTo>
                      <a:pt x="98" y="11234"/>
                      <a:pt x="11" y="11594"/>
                      <a:pt x="0" y="11999"/>
                    </a:cubicBezTo>
                    <a:lnTo>
                      <a:pt x="0" y="12021"/>
                    </a:lnTo>
                    <a:cubicBezTo>
                      <a:pt x="11" y="12425"/>
                      <a:pt x="98" y="12786"/>
                      <a:pt x="263" y="13103"/>
                    </a:cubicBezTo>
                    <a:cubicBezTo>
                      <a:pt x="350" y="13267"/>
                      <a:pt x="448" y="13409"/>
                      <a:pt x="557" y="13551"/>
                    </a:cubicBezTo>
                    <a:cubicBezTo>
                      <a:pt x="678" y="13693"/>
                      <a:pt x="809" y="13814"/>
                      <a:pt x="951" y="13912"/>
                    </a:cubicBezTo>
                    <a:cubicBezTo>
                      <a:pt x="1017" y="13967"/>
                      <a:pt x="1072" y="13999"/>
                      <a:pt x="1137" y="14043"/>
                    </a:cubicBezTo>
                    <a:cubicBezTo>
                      <a:pt x="1093" y="14098"/>
                      <a:pt x="1050" y="14164"/>
                      <a:pt x="1017" y="14229"/>
                    </a:cubicBezTo>
                    <a:cubicBezTo>
                      <a:pt x="820" y="14513"/>
                      <a:pt x="700" y="14852"/>
                      <a:pt x="656" y="15235"/>
                    </a:cubicBezTo>
                    <a:lnTo>
                      <a:pt x="656" y="15245"/>
                    </a:lnTo>
                    <a:cubicBezTo>
                      <a:pt x="634" y="15420"/>
                      <a:pt x="645" y="15595"/>
                      <a:pt x="667" y="15803"/>
                    </a:cubicBezTo>
                    <a:cubicBezTo>
                      <a:pt x="678" y="15891"/>
                      <a:pt x="700" y="15989"/>
                      <a:pt x="722" y="16076"/>
                    </a:cubicBezTo>
                    <a:lnTo>
                      <a:pt x="722" y="16098"/>
                    </a:lnTo>
                    <a:cubicBezTo>
                      <a:pt x="744" y="16185"/>
                      <a:pt x="776" y="16273"/>
                      <a:pt x="809" y="16360"/>
                    </a:cubicBezTo>
                    <a:cubicBezTo>
                      <a:pt x="940" y="16710"/>
                      <a:pt x="1159" y="17028"/>
                      <a:pt x="1443" y="17290"/>
                    </a:cubicBezTo>
                    <a:lnTo>
                      <a:pt x="1454" y="17290"/>
                    </a:lnTo>
                    <a:cubicBezTo>
                      <a:pt x="1716" y="17530"/>
                      <a:pt x="2044" y="17705"/>
                      <a:pt x="2394" y="17803"/>
                    </a:cubicBezTo>
                    <a:cubicBezTo>
                      <a:pt x="2471" y="17825"/>
                      <a:pt x="2536" y="17836"/>
                      <a:pt x="2612" y="17847"/>
                    </a:cubicBezTo>
                    <a:cubicBezTo>
                      <a:pt x="2591" y="17924"/>
                      <a:pt x="2569" y="18000"/>
                      <a:pt x="2558" y="18077"/>
                    </a:cubicBezTo>
                    <a:cubicBezTo>
                      <a:pt x="2416" y="18787"/>
                      <a:pt x="2634" y="19564"/>
                      <a:pt x="3137" y="20121"/>
                    </a:cubicBezTo>
                    <a:cubicBezTo>
                      <a:pt x="3137" y="20121"/>
                      <a:pt x="3149" y="20121"/>
                      <a:pt x="3149" y="20132"/>
                    </a:cubicBezTo>
                    <a:cubicBezTo>
                      <a:pt x="3607" y="20630"/>
                      <a:pt x="4249" y="20909"/>
                      <a:pt x="4903" y="20909"/>
                    </a:cubicBezTo>
                    <a:cubicBezTo>
                      <a:pt x="4981" y="20909"/>
                      <a:pt x="5060" y="20905"/>
                      <a:pt x="5138" y="20897"/>
                    </a:cubicBezTo>
                    <a:cubicBezTo>
                      <a:pt x="5214" y="20886"/>
                      <a:pt x="5280" y="20875"/>
                      <a:pt x="5357" y="20864"/>
                    </a:cubicBezTo>
                    <a:cubicBezTo>
                      <a:pt x="5367" y="20941"/>
                      <a:pt x="5367" y="21007"/>
                      <a:pt x="5389" y="21083"/>
                    </a:cubicBezTo>
                    <a:lnTo>
                      <a:pt x="5389" y="21094"/>
                    </a:lnTo>
                    <a:cubicBezTo>
                      <a:pt x="5520" y="21826"/>
                      <a:pt x="6001" y="22460"/>
                      <a:pt x="6679" y="22799"/>
                    </a:cubicBezTo>
                    <a:cubicBezTo>
                      <a:pt x="7018" y="22969"/>
                      <a:pt x="7387" y="23053"/>
                      <a:pt x="7753" y="23053"/>
                    </a:cubicBezTo>
                    <a:cubicBezTo>
                      <a:pt x="8119" y="23053"/>
                      <a:pt x="8483" y="22969"/>
                      <a:pt x="8811" y="22799"/>
                    </a:cubicBezTo>
                    <a:cubicBezTo>
                      <a:pt x="8877" y="22756"/>
                      <a:pt x="8953" y="22722"/>
                      <a:pt x="9008" y="22679"/>
                    </a:cubicBezTo>
                    <a:cubicBezTo>
                      <a:pt x="9040" y="22744"/>
                      <a:pt x="9084" y="22821"/>
                      <a:pt x="9117" y="22887"/>
                    </a:cubicBezTo>
                    <a:cubicBezTo>
                      <a:pt x="9499" y="23509"/>
                      <a:pt x="10177" y="23936"/>
                      <a:pt x="10942" y="24002"/>
                    </a:cubicBezTo>
                    <a:cubicBezTo>
                      <a:pt x="11019" y="24012"/>
                      <a:pt x="11095" y="24012"/>
                      <a:pt x="11161" y="24012"/>
                    </a:cubicBezTo>
                    <a:cubicBezTo>
                      <a:pt x="11282" y="24012"/>
                      <a:pt x="11391" y="24002"/>
                      <a:pt x="11500" y="23990"/>
                    </a:cubicBezTo>
                    <a:lnTo>
                      <a:pt x="11511" y="23990"/>
                    </a:lnTo>
                    <a:cubicBezTo>
                      <a:pt x="11686" y="23969"/>
                      <a:pt x="11860" y="23914"/>
                      <a:pt x="12047" y="23849"/>
                    </a:cubicBezTo>
                    <a:cubicBezTo>
                      <a:pt x="12375" y="23718"/>
                      <a:pt x="12669" y="23509"/>
                      <a:pt x="12921" y="23237"/>
                    </a:cubicBezTo>
                    <a:cubicBezTo>
                      <a:pt x="12975" y="23182"/>
                      <a:pt x="13019" y="23116"/>
                      <a:pt x="13063" y="23062"/>
                    </a:cubicBezTo>
                    <a:cubicBezTo>
                      <a:pt x="13118" y="23105"/>
                      <a:pt x="13172" y="23160"/>
                      <a:pt x="13238" y="23203"/>
                    </a:cubicBezTo>
                    <a:cubicBezTo>
                      <a:pt x="13522" y="23422"/>
                      <a:pt x="13850" y="23575"/>
                      <a:pt x="14211" y="23652"/>
                    </a:cubicBezTo>
                    <a:lnTo>
                      <a:pt x="14233" y="23652"/>
                    </a:lnTo>
                    <a:cubicBezTo>
                      <a:pt x="14376" y="23677"/>
                      <a:pt x="14522" y="23689"/>
                      <a:pt x="14666" y="23689"/>
                    </a:cubicBezTo>
                    <a:cubicBezTo>
                      <a:pt x="14899" y="23689"/>
                      <a:pt x="15128" y="23658"/>
                      <a:pt x="15337" y="23597"/>
                    </a:cubicBezTo>
                    <a:cubicBezTo>
                      <a:pt x="15686" y="23499"/>
                      <a:pt x="16026" y="23313"/>
                      <a:pt x="16320" y="23062"/>
                    </a:cubicBezTo>
                    <a:cubicBezTo>
                      <a:pt x="16320" y="23050"/>
                      <a:pt x="16332" y="23050"/>
                      <a:pt x="16332" y="23040"/>
                    </a:cubicBezTo>
                    <a:cubicBezTo>
                      <a:pt x="16605" y="22788"/>
                      <a:pt x="16801" y="22482"/>
                      <a:pt x="16922" y="22154"/>
                    </a:cubicBezTo>
                    <a:cubicBezTo>
                      <a:pt x="16954" y="22088"/>
                      <a:pt x="16976" y="22012"/>
                      <a:pt x="16998" y="21935"/>
                    </a:cubicBezTo>
                    <a:cubicBezTo>
                      <a:pt x="17064" y="21969"/>
                      <a:pt x="17141" y="21990"/>
                      <a:pt x="17217" y="22012"/>
                    </a:cubicBezTo>
                    <a:cubicBezTo>
                      <a:pt x="17381" y="22067"/>
                      <a:pt x="17556" y="22100"/>
                      <a:pt x="17731" y="22110"/>
                    </a:cubicBezTo>
                    <a:lnTo>
                      <a:pt x="17742" y="22110"/>
                    </a:lnTo>
                    <a:cubicBezTo>
                      <a:pt x="17916" y="22110"/>
                      <a:pt x="18091" y="22100"/>
                      <a:pt x="18278" y="22078"/>
                    </a:cubicBezTo>
                    <a:cubicBezTo>
                      <a:pt x="18463" y="22045"/>
                      <a:pt x="18649" y="21979"/>
                      <a:pt x="18824" y="21903"/>
                    </a:cubicBezTo>
                    <a:cubicBezTo>
                      <a:pt x="19010" y="21826"/>
                      <a:pt x="19174" y="21728"/>
                      <a:pt x="19316" y="21619"/>
                    </a:cubicBezTo>
                    <a:cubicBezTo>
                      <a:pt x="19917" y="21160"/>
                      <a:pt x="20267" y="20449"/>
                      <a:pt x="20256" y="19705"/>
                    </a:cubicBezTo>
                    <a:cubicBezTo>
                      <a:pt x="20256" y="19629"/>
                      <a:pt x="20256" y="19564"/>
                      <a:pt x="20245" y="19487"/>
                    </a:cubicBezTo>
                    <a:cubicBezTo>
                      <a:pt x="20321" y="19487"/>
                      <a:pt x="20398" y="19487"/>
                      <a:pt x="20474" y="19476"/>
                    </a:cubicBezTo>
                    <a:cubicBezTo>
                      <a:pt x="21218" y="19411"/>
                      <a:pt x="21895" y="18995"/>
                      <a:pt x="22289" y="18350"/>
                    </a:cubicBezTo>
                    <a:cubicBezTo>
                      <a:pt x="22694" y="17705"/>
                      <a:pt x="22759" y="16907"/>
                      <a:pt x="22486" y="16219"/>
                    </a:cubicBezTo>
                    <a:cubicBezTo>
                      <a:pt x="22464" y="16153"/>
                      <a:pt x="22432" y="16087"/>
                      <a:pt x="22398" y="16022"/>
                    </a:cubicBezTo>
                    <a:cubicBezTo>
                      <a:pt x="22464" y="15989"/>
                      <a:pt x="22529" y="15967"/>
                      <a:pt x="22595" y="15934"/>
                    </a:cubicBezTo>
                    <a:cubicBezTo>
                      <a:pt x="22912" y="15781"/>
                      <a:pt x="23197" y="15551"/>
                      <a:pt x="23426" y="15257"/>
                    </a:cubicBezTo>
                    <a:lnTo>
                      <a:pt x="23437" y="15245"/>
                    </a:lnTo>
                    <a:cubicBezTo>
                      <a:pt x="23547" y="15114"/>
                      <a:pt x="23634" y="14951"/>
                      <a:pt x="23721" y="14776"/>
                    </a:cubicBezTo>
                    <a:lnTo>
                      <a:pt x="23721" y="14764"/>
                    </a:lnTo>
                    <a:cubicBezTo>
                      <a:pt x="23754" y="14688"/>
                      <a:pt x="23787" y="14601"/>
                      <a:pt x="23819" y="14513"/>
                    </a:cubicBezTo>
                    <a:lnTo>
                      <a:pt x="23819" y="14491"/>
                    </a:lnTo>
                    <a:cubicBezTo>
                      <a:pt x="23853" y="14404"/>
                      <a:pt x="23874" y="14317"/>
                      <a:pt x="23885" y="14218"/>
                    </a:cubicBezTo>
                    <a:cubicBezTo>
                      <a:pt x="24038" y="13474"/>
                      <a:pt x="23819" y="12709"/>
                      <a:pt x="23306" y="12163"/>
                    </a:cubicBezTo>
                    <a:cubicBezTo>
                      <a:pt x="23251" y="12108"/>
                      <a:pt x="23197" y="12053"/>
                      <a:pt x="23142" y="12010"/>
                    </a:cubicBezTo>
                    <a:cubicBezTo>
                      <a:pt x="23197" y="11955"/>
                      <a:pt x="23251" y="11912"/>
                      <a:pt x="23306" y="11857"/>
                    </a:cubicBezTo>
                    <a:cubicBezTo>
                      <a:pt x="23819" y="11310"/>
                      <a:pt x="24038" y="10534"/>
                      <a:pt x="23885" y="9801"/>
                    </a:cubicBezTo>
                    <a:cubicBezTo>
                      <a:pt x="23874" y="9704"/>
                      <a:pt x="23853" y="9605"/>
                      <a:pt x="23819" y="9517"/>
                    </a:cubicBezTo>
                    <a:lnTo>
                      <a:pt x="23819" y="9507"/>
                    </a:lnTo>
                    <a:lnTo>
                      <a:pt x="23721" y="9244"/>
                    </a:lnTo>
                    <a:cubicBezTo>
                      <a:pt x="23634" y="9058"/>
                      <a:pt x="23547" y="8905"/>
                      <a:pt x="23437" y="8763"/>
                    </a:cubicBezTo>
                    <a:lnTo>
                      <a:pt x="23426" y="8763"/>
                    </a:lnTo>
                    <a:cubicBezTo>
                      <a:pt x="23197" y="8457"/>
                      <a:pt x="22912" y="8239"/>
                      <a:pt x="22595" y="8086"/>
                    </a:cubicBezTo>
                    <a:cubicBezTo>
                      <a:pt x="22529" y="8052"/>
                      <a:pt x="22464" y="8031"/>
                      <a:pt x="22398" y="7998"/>
                    </a:cubicBezTo>
                    <a:cubicBezTo>
                      <a:pt x="22432" y="7933"/>
                      <a:pt x="22464" y="7867"/>
                      <a:pt x="22486" y="7790"/>
                    </a:cubicBezTo>
                    <a:cubicBezTo>
                      <a:pt x="22759" y="7112"/>
                      <a:pt x="22694" y="6315"/>
                      <a:pt x="22289" y="5669"/>
                    </a:cubicBezTo>
                    <a:cubicBezTo>
                      <a:pt x="21895" y="5025"/>
                      <a:pt x="21218" y="4598"/>
                      <a:pt x="20474" y="4544"/>
                    </a:cubicBezTo>
                    <a:cubicBezTo>
                      <a:pt x="20398" y="4533"/>
                      <a:pt x="20321" y="4533"/>
                      <a:pt x="20245" y="4533"/>
                    </a:cubicBezTo>
                    <a:cubicBezTo>
                      <a:pt x="20256" y="4456"/>
                      <a:pt x="20256" y="4379"/>
                      <a:pt x="20256" y="4303"/>
                    </a:cubicBezTo>
                    <a:cubicBezTo>
                      <a:pt x="20267" y="3571"/>
                      <a:pt x="19917" y="2849"/>
                      <a:pt x="19316" y="2401"/>
                    </a:cubicBezTo>
                    <a:cubicBezTo>
                      <a:pt x="19174" y="2292"/>
                      <a:pt x="19010" y="2193"/>
                      <a:pt x="18824" y="2106"/>
                    </a:cubicBezTo>
                    <a:cubicBezTo>
                      <a:pt x="18649" y="2030"/>
                      <a:pt x="18463" y="1975"/>
                      <a:pt x="18278" y="1942"/>
                    </a:cubicBezTo>
                    <a:cubicBezTo>
                      <a:pt x="18137" y="1917"/>
                      <a:pt x="18004" y="1905"/>
                      <a:pt x="17872" y="1905"/>
                    </a:cubicBezTo>
                    <a:cubicBezTo>
                      <a:pt x="17828" y="1905"/>
                      <a:pt x="17785" y="1906"/>
                      <a:pt x="17742" y="1909"/>
                    </a:cubicBezTo>
                    <a:lnTo>
                      <a:pt x="17731" y="1909"/>
                    </a:lnTo>
                    <a:cubicBezTo>
                      <a:pt x="17556" y="1920"/>
                      <a:pt x="17381" y="1953"/>
                      <a:pt x="17217" y="1996"/>
                    </a:cubicBezTo>
                    <a:cubicBezTo>
                      <a:pt x="17141" y="2018"/>
                      <a:pt x="17064" y="2052"/>
                      <a:pt x="16998" y="2073"/>
                    </a:cubicBezTo>
                    <a:cubicBezTo>
                      <a:pt x="16976" y="2008"/>
                      <a:pt x="16954" y="1931"/>
                      <a:pt x="16922" y="1865"/>
                    </a:cubicBezTo>
                    <a:cubicBezTo>
                      <a:pt x="16801" y="1527"/>
                      <a:pt x="16605" y="1231"/>
                      <a:pt x="16332" y="969"/>
                    </a:cubicBezTo>
                    <a:cubicBezTo>
                      <a:pt x="16332" y="969"/>
                      <a:pt x="16320" y="969"/>
                      <a:pt x="16320" y="958"/>
                    </a:cubicBezTo>
                    <a:cubicBezTo>
                      <a:pt x="16026" y="707"/>
                      <a:pt x="15686" y="510"/>
                      <a:pt x="15337" y="422"/>
                    </a:cubicBezTo>
                    <a:cubicBezTo>
                      <a:pt x="15136" y="357"/>
                      <a:pt x="14915" y="327"/>
                      <a:pt x="14692" y="327"/>
                    </a:cubicBezTo>
                    <a:cubicBezTo>
                      <a:pt x="14539" y="327"/>
                      <a:pt x="14384" y="341"/>
                      <a:pt x="14233" y="368"/>
                    </a:cubicBezTo>
                    <a:lnTo>
                      <a:pt x="14211" y="368"/>
                    </a:lnTo>
                    <a:cubicBezTo>
                      <a:pt x="13850" y="444"/>
                      <a:pt x="13522" y="597"/>
                      <a:pt x="13238" y="816"/>
                    </a:cubicBezTo>
                    <a:cubicBezTo>
                      <a:pt x="13172" y="860"/>
                      <a:pt x="13118" y="903"/>
                      <a:pt x="13063" y="958"/>
                    </a:cubicBezTo>
                    <a:cubicBezTo>
                      <a:pt x="13019" y="893"/>
                      <a:pt x="12975" y="838"/>
                      <a:pt x="12921" y="783"/>
                    </a:cubicBezTo>
                    <a:cubicBezTo>
                      <a:pt x="12669" y="510"/>
                      <a:pt x="12375" y="291"/>
                      <a:pt x="12047" y="171"/>
                    </a:cubicBezTo>
                    <a:cubicBezTo>
                      <a:pt x="11860" y="94"/>
                      <a:pt x="11686" y="51"/>
                      <a:pt x="11511" y="29"/>
                    </a:cubicBezTo>
                    <a:lnTo>
                      <a:pt x="11500" y="29"/>
                    </a:lnTo>
                    <a:cubicBezTo>
                      <a:pt x="11389" y="8"/>
                      <a:pt x="11268" y="1"/>
                      <a:pt x="11148" y="1"/>
                    </a:cubicBezTo>
                    <a:close/>
                  </a:path>
                </a:pathLst>
              </a:custGeom>
              <a:solidFill>
                <a:schemeClr val="dk2"/>
              </a:solidFill>
              <a:ln w="28575" cap="flat" cmpd="sng">
                <a:solidFill>
                  <a:schemeClr val="dk2"/>
                </a:solidFill>
                <a:prstDash val="solid"/>
                <a:round/>
                <a:headEnd type="none" w="sm" len="sm"/>
                <a:tailEnd type="none" w="sm" len="sm"/>
              </a:ln>
              <a:effectLst>
                <a:outerShdw blurRad="28575" dist="47625" dir="4200000" algn="bl" rotWithShape="0">
                  <a:schemeClr val="lt2">
                    <a:alpha val="96000"/>
                  </a:schemeClr>
                </a:outerShdw>
              </a:effectLst>
            </p:spPr>
            <p:txBody>
              <a:bodyPr spcFirstLastPara="1" wrap="square" lIns="121598" tIns="121598" rIns="121598" bIns="121598" anchor="ctr" anchorCtr="0">
                <a:noAutofit/>
              </a:bodyPr>
              <a:lstStyle/>
              <a:p>
                <a:endParaRPr sz="2479"/>
              </a:p>
            </p:txBody>
          </p:sp>
          <p:grpSp>
            <p:nvGrpSpPr>
              <p:cNvPr id="1003" name="Google Shape;1003;p28"/>
              <p:cNvGrpSpPr/>
              <p:nvPr/>
            </p:nvGrpSpPr>
            <p:grpSpPr>
              <a:xfrm>
                <a:off x="2793375" y="218925"/>
                <a:ext cx="569025" cy="569025"/>
                <a:chOff x="2793375" y="218925"/>
                <a:chExt cx="569025" cy="569025"/>
              </a:xfrm>
            </p:grpSpPr>
            <p:sp>
              <p:nvSpPr>
                <p:cNvPr id="1004" name="Google Shape;1004;p28"/>
                <p:cNvSpPr/>
                <p:nvPr/>
              </p:nvSpPr>
              <p:spPr>
                <a:xfrm>
                  <a:off x="3165875" y="503525"/>
                  <a:ext cx="196525" cy="88300"/>
                </a:xfrm>
                <a:custGeom>
                  <a:avLst/>
                  <a:gdLst/>
                  <a:ahLst/>
                  <a:cxnLst/>
                  <a:rect l="l" t="t" r="r" b="b"/>
                  <a:pathLst>
                    <a:path w="7861" h="3532" extrusionOk="0">
                      <a:moveTo>
                        <a:pt x="5882" y="1"/>
                      </a:moveTo>
                      <a:cubicBezTo>
                        <a:pt x="5302" y="1"/>
                        <a:pt x="3849" y="197"/>
                        <a:pt x="2537" y="329"/>
                      </a:cubicBezTo>
                      <a:cubicBezTo>
                        <a:pt x="1870" y="394"/>
                        <a:pt x="1247" y="449"/>
                        <a:pt x="788" y="482"/>
                      </a:cubicBezTo>
                      <a:cubicBezTo>
                        <a:pt x="558" y="503"/>
                        <a:pt x="361" y="525"/>
                        <a:pt x="230" y="559"/>
                      </a:cubicBezTo>
                      <a:cubicBezTo>
                        <a:pt x="99" y="580"/>
                        <a:pt x="11" y="613"/>
                        <a:pt x="11" y="656"/>
                      </a:cubicBezTo>
                      <a:cubicBezTo>
                        <a:pt x="1" y="678"/>
                        <a:pt x="23" y="700"/>
                        <a:pt x="45" y="733"/>
                      </a:cubicBezTo>
                      <a:cubicBezTo>
                        <a:pt x="77" y="755"/>
                        <a:pt x="121" y="788"/>
                        <a:pt x="176" y="831"/>
                      </a:cubicBezTo>
                      <a:cubicBezTo>
                        <a:pt x="296" y="897"/>
                        <a:pt x="470" y="984"/>
                        <a:pt x="679" y="1094"/>
                      </a:cubicBezTo>
                      <a:cubicBezTo>
                        <a:pt x="1083" y="1291"/>
                        <a:pt x="1662" y="1575"/>
                        <a:pt x="2253" y="1870"/>
                      </a:cubicBezTo>
                      <a:cubicBezTo>
                        <a:pt x="2832" y="2165"/>
                        <a:pt x="3455" y="2493"/>
                        <a:pt x="3990" y="2767"/>
                      </a:cubicBezTo>
                      <a:cubicBezTo>
                        <a:pt x="4526" y="3051"/>
                        <a:pt x="4974" y="3280"/>
                        <a:pt x="5248" y="3379"/>
                      </a:cubicBezTo>
                      <a:cubicBezTo>
                        <a:pt x="5510" y="3477"/>
                        <a:pt x="5783" y="3532"/>
                        <a:pt x="6046" y="3532"/>
                      </a:cubicBezTo>
                      <a:cubicBezTo>
                        <a:pt x="6319" y="3532"/>
                        <a:pt x="6570" y="3466"/>
                        <a:pt x="6811" y="3357"/>
                      </a:cubicBezTo>
                      <a:cubicBezTo>
                        <a:pt x="7051" y="3236"/>
                        <a:pt x="7248" y="3073"/>
                        <a:pt x="7412" y="2854"/>
                      </a:cubicBezTo>
                      <a:cubicBezTo>
                        <a:pt x="7500" y="2745"/>
                        <a:pt x="7565" y="2624"/>
                        <a:pt x="7631" y="2504"/>
                      </a:cubicBezTo>
                      <a:cubicBezTo>
                        <a:pt x="7653" y="2439"/>
                        <a:pt x="7685" y="2373"/>
                        <a:pt x="7707" y="2308"/>
                      </a:cubicBezTo>
                      <a:cubicBezTo>
                        <a:pt x="7718" y="2231"/>
                        <a:pt x="7740" y="2165"/>
                        <a:pt x="7751" y="2089"/>
                      </a:cubicBezTo>
                      <a:cubicBezTo>
                        <a:pt x="7860" y="1521"/>
                        <a:pt x="7675" y="963"/>
                        <a:pt x="7325" y="580"/>
                      </a:cubicBezTo>
                      <a:cubicBezTo>
                        <a:pt x="6964" y="197"/>
                        <a:pt x="6450" y="1"/>
                        <a:pt x="588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05" name="Google Shape;1005;p28"/>
                <p:cNvSpPr/>
                <p:nvPr/>
              </p:nvSpPr>
              <p:spPr>
                <a:xfrm>
                  <a:off x="3153850" y="549350"/>
                  <a:ext cx="176575" cy="125425"/>
                </a:xfrm>
                <a:custGeom>
                  <a:avLst/>
                  <a:gdLst/>
                  <a:ahLst/>
                  <a:cxnLst/>
                  <a:rect l="l" t="t" r="r" b="b"/>
                  <a:pathLst>
                    <a:path w="7063" h="5017" extrusionOk="0">
                      <a:moveTo>
                        <a:pt x="114" y="0"/>
                      </a:moveTo>
                      <a:cubicBezTo>
                        <a:pt x="67" y="0"/>
                        <a:pt x="35" y="8"/>
                        <a:pt x="23" y="26"/>
                      </a:cubicBezTo>
                      <a:cubicBezTo>
                        <a:pt x="1" y="70"/>
                        <a:pt x="33" y="147"/>
                        <a:pt x="121" y="256"/>
                      </a:cubicBezTo>
                      <a:cubicBezTo>
                        <a:pt x="198" y="365"/>
                        <a:pt x="329" y="507"/>
                        <a:pt x="482" y="682"/>
                      </a:cubicBezTo>
                      <a:cubicBezTo>
                        <a:pt x="798" y="1021"/>
                        <a:pt x="1225" y="1480"/>
                        <a:pt x="1662" y="1972"/>
                      </a:cubicBezTo>
                      <a:cubicBezTo>
                        <a:pt x="2547" y="2956"/>
                        <a:pt x="3499" y="4082"/>
                        <a:pt x="3914" y="4464"/>
                      </a:cubicBezTo>
                      <a:cubicBezTo>
                        <a:pt x="4301" y="4822"/>
                        <a:pt x="4761" y="5017"/>
                        <a:pt x="5235" y="5017"/>
                      </a:cubicBezTo>
                      <a:cubicBezTo>
                        <a:pt x="5283" y="5017"/>
                        <a:pt x="5331" y="5015"/>
                        <a:pt x="5379" y="5011"/>
                      </a:cubicBezTo>
                      <a:cubicBezTo>
                        <a:pt x="5892" y="4967"/>
                        <a:pt x="6407" y="4683"/>
                        <a:pt x="6713" y="4180"/>
                      </a:cubicBezTo>
                      <a:cubicBezTo>
                        <a:pt x="7019" y="3688"/>
                        <a:pt x="7063" y="3098"/>
                        <a:pt x="6866" y="2617"/>
                      </a:cubicBezTo>
                      <a:cubicBezTo>
                        <a:pt x="6767" y="2377"/>
                        <a:pt x="6614" y="2158"/>
                        <a:pt x="6429" y="1972"/>
                      </a:cubicBezTo>
                      <a:cubicBezTo>
                        <a:pt x="6232" y="1797"/>
                        <a:pt x="5991" y="1644"/>
                        <a:pt x="5729" y="1546"/>
                      </a:cubicBezTo>
                      <a:cubicBezTo>
                        <a:pt x="5455" y="1437"/>
                        <a:pt x="4974" y="1305"/>
                        <a:pt x="4384" y="1152"/>
                      </a:cubicBezTo>
                      <a:cubicBezTo>
                        <a:pt x="3805" y="999"/>
                        <a:pt x="3127" y="824"/>
                        <a:pt x="2493" y="638"/>
                      </a:cubicBezTo>
                      <a:cubicBezTo>
                        <a:pt x="2176" y="551"/>
                        <a:pt x="1870" y="463"/>
                        <a:pt x="1586" y="376"/>
                      </a:cubicBezTo>
                      <a:cubicBezTo>
                        <a:pt x="1291" y="300"/>
                        <a:pt x="1028" y="223"/>
                        <a:pt x="810" y="157"/>
                      </a:cubicBezTo>
                      <a:cubicBezTo>
                        <a:pt x="591" y="92"/>
                        <a:pt x="405" y="37"/>
                        <a:pt x="263" y="15"/>
                      </a:cubicBezTo>
                      <a:cubicBezTo>
                        <a:pt x="204" y="6"/>
                        <a:pt x="154" y="0"/>
                        <a:pt x="11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06" name="Google Shape;1006;p28"/>
                <p:cNvSpPr/>
                <p:nvPr/>
              </p:nvSpPr>
              <p:spPr>
                <a:xfrm>
                  <a:off x="3131450" y="574000"/>
                  <a:ext cx="137475" cy="166325"/>
                </a:xfrm>
                <a:custGeom>
                  <a:avLst/>
                  <a:gdLst/>
                  <a:ahLst/>
                  <a:cxnLst/>
                  <a:rect l="l" t="t" r="r" b="b"/>
                  <a:pathLst>
                    <a:path w="5499" h="6653" extrusionOk="0">
                      <a:moveTo>
                        <a:pt x="70" y="0"/>
                      </a:moveTo>
                      <a:cubicBezTo>
                        <a:pt x="54" y="0"/>
                        <a:pt x="42" y="5"/>
                        <a:pt x="33" y="13"/>
                      </a:cubicBezTo>
                      <a:cubicBezTo>
                        <a:pt x="1" y="35"/>
                        <a:pt x="1" y="123"/>
                        <a:pt x="44" y="254"/>
                      </a:cubicBezTo>
                      <a:cubicBezTo>
                        <a:pt x="88" y="385"/>
                        <a:pt x="154" y="570"/>
                        <a:pt x="230" y="778"/>
                      </a:cubicBezTo>
                      <a:cubicBezTo>
                        <a:pt x="317" y="997"/>
                        <a:pt x="416" y="1248"/>
                        <a:pt x="525" y="1532"/>
                      </a:cubicBezTo>
                      <a:cubicBezTo>
                        <a:pt x="635" y="1806"/>
                        <a:pt x="754" y="2112"/>
                        <a:pt x="875" y="2418"/>
                      </a:cubicBezTo>
                      <a:cubicBezTo>
                        <a:pt x="1104" y="3041"/>
                        <a:pt x="1345" y="3686"/>
                        <a:pt x="1553" y="4255"/>
                      </a:cubicBezTo>
                      <a:cubicBezTo>
                        <a:pt x="1760" y="4823"/>
                        <a:pt x="1946" y="5293"/>
                        <a:pt x="2066" y="5555"/>
                      </a:cubicBezTo>
                      <a:cubicBezTo>
                        <a:pt x="2197" y="5807"/>
                        <a:pt x="2362" y="6026"/>
                        <a:pt x="2558" y="6200"/>
                      </a:cubicBezTo>
                      <a:cubicBezTo>
                        <a:pt x="2766" y="6386"/>
                        <a:pt x="2996" y="6517"/>
                        <a:pt x="3247" y="6583"/>
                      </a:cubicBezTo>
                      <a:cubicBezTo>
                        <a:pt x="3367" y="6626"/>
                        <a:pt x="3499" y="6648"/>
                        <a:pt x="3630" y="6648"/>
                      </a:cubicBezTo>
                      <a:cubicBezTo>
                        <a:pt x="3665" y="6651"/>
                        <a:pt x="3700" y="6653"/>
                        <a:pt x="3736" y="6653"/>
                      </a:cubicBezTo>
                      <a:cubicBezTo>
                        <a:pt x="3832" y="6653"/>
                        <a:pt x="3927" y="6642"/>
                        <a:pt x="4023" y="6626"/>
                      </a:cubicBezTo>
                      <a:cubicBezTo>
                        <a:pt x="4154" y="6604"/>
                        <a:pt x="4296" y="6561"/>
                        <a:pt x="4417" y="6507"/>
                      </a:cubicBezTo>
                      <a:cubicBezTo>
                        <a:pt x="4548" y="6451"/>
                        <a:pt x="4668" y="6386"/>
                        <a:pt x="4788" y="6298"/>
                      </a:cubicBezTo>
                      <a:cubicBezTo>
                        <a:pt x="5258" y="5938"/>
                        <a:pt x="5499" y="5402"/>
                        <a:pt x="5488" y="4889"/>
                      </a:cubicBezTo>
                      <a:cubicBezTo>
                        <a:pt x="5477" y="4364"/>
                        <a:pt x="5236" y="3861"/>
                        <a:pt x="4810" y="3478"/>
                      </a:cubicBezTo>
                      <a:cubicBezTo>
                        <a:pt x="4395" y="3096"/>
                        <a:pt x="3181" y="2265"/>
                        <a:pt x="2121" y="1467"/>
                      </a:cubicBezTo>
                      <a:cubicBezTo>
                        <a:pt x="1585" y="1073"/>
                        <a:pt x="1094" y="691"/>
                        <a:pt x="722" y="407"/>
                      </a:cubicBezTo>
                      <a:cubicBezTo>
                        <a:pt x="536" y="264"/>
                        <a:pt x="383" y="155"/>
                        <a:pt x="263" y="89"/>
                      </a:cubicBezTo>
                      <a:cubicBezTo>
                        <a:pt x="182" y="33"/>
                        <a:pt x="113" y="0"/>
                        <a:pt x="7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07" name="Google Shape;1007;p28"/>
                <p:cNvSpPr/>
                <p:nvPr/>
              </p:nvSpPr>
              <p:spPr>
                <a:xfrm>
                  <a:off x="3099750" y="588750"/>
                  <a:ext cx="89650" cy="191225"/>
                </a:xfrm>
                <a:custGeom>
                  <a:avLst/>
                  <a:gdLst/>
                  <a:ahLst/>
                  <a:cxnLst/>
                  <a:rect l="l" t="t" r="r" b="b"/>
                  <a:pathLst>
                    <a:path w="3586" h="7649" extrusionOk="0">
                      <a:moveTo>
                        <a:pt x="154" y="1"/>
                      </a:moveTo>
                      <a:cubicBezTo>
                        <a:pt x="150" y="1"/>
                        <a:pt x="146" y="1"/>
                        <a:pt x="142" y="2"/>
                      </a:cubicBezTo>
                      <a:cubicBezTo>
                        <a:pt x="55" y="24"/>
                        <a:pt x="44" y="320"/>
                        <a:pt x="44" y="789"/>
                      </a:cubicBezTo>
                      <a:cubicBezTo>
                        <a:pt x="44" y="1248"/>
                        <a:pt x="55" y="1882"/>
                        <a:pt x="55" y="2550"/>
                      </a:cubicBezTo>
                      <a:cubicBezTo>
                        <a:pt x="44" y="3206"/>
                        <a:pt x="33" y="3905"/>
                        <a:pt x="22" y="4506"/>
                      </a:cubicBezTo>
                      <a:cubicBezTo>
                        <a:pt x="11" y="5108"/>
                        <a:pt x="0" y="5621"/>
                        <a:pt x="33" y="5905"/>
                      </a:cubicBezTo>
                      <a:cubicBezTo>
                        <a:pt x="55" y="6189"/>
                        <a:pt x="132" y="6452"/>
                        <a:pt x="251" y="6692"/>
                      </a:cubicBezTo>
                      <a:cubicBezTo>
                        <a:pt x="372" y="6922"/>
                        <a:pt x="536" y="7129"/>
                        <a:pt x="744" y="7294"/>
                      </a:cubicBezTo>
                      <a:cubicBezTo>
                        <a:pt x="951" y="7447"/>
                        <a:pt x="1192" y="7556"/>
                        <a:pt x="1465" y="7610"/>
                      </a:cubicBezTo>
                      <a:cubicBezTo>
                        <a:pt x="1581" y="7635"/>
                        <a:pt x="1702" y="7648"/>
                        <a:pt x="1825" y="7648"/>
                      </a:cubicBezTo>
                      <a:cubicBezTo>
                        <a:pt x="1979" y="7648"/>
                        <a:pt x="2138" y="7627"/>
                        <a:pt x="2296" y="7578"/>
                      </a:cubicBezTo>
                      <a:cubicBezTo>
                        <a:pt x="2580" y="7501"/>
                        <a:pt x="2821" y="7348"/>
                        <a:pt x="3018" y="7173"/>
                      </a:cubicBezTo>
                      <a:cubicBezTo>
                        <a:pt x="3214" y="6988"/>
                        <a:pt x="3367" y="6769"/>
                        <a:pt x="3465" y="6517"/>
                      </a:cubicBezTo>
                      <a:cubicBezTo>
                        <a:pt x="3553" y="6277"/>
                        <a:pt x="3586" y="6014"/>
                        <a:pt x="3564" y="5752"/>
                      </a:cubicBezTo>
                      <a:cubicBezTo>
                        <a:pt x="3542" y="5479"/>
                        <a:pt x="3465" y="5217"/>
                        <a:pt x="3334" y="4965"/>
                      </a:cubicBezTo>
                      <a:cubicBezTo>
                        <a:pt x="3214" y="4703"/>
                        <a:pt x="2941" y="4277"/>
                        <a:pt x="2613" y="3774"/>
                      </a:cubicBezTo>
                      <a:cubicBezTo>
                        <a:pt x="2285" y="3260"/>
                        <a:pt x="1913" y="2681"/>
                        <a:pt x="1553" y="2112"/>
                      </a:cubicBezTo>
                      <a:cubicBezTo>
                        <a:pt x="1203" y="1554"/>
                        <a:pt x="875" y="1019"/>
                        <a:pt x="635" y="626"/>
                      </a:cubicBezTo>
                      <a:cubicBezTo>
                        <a:pt x="404" y="238"/>
                        <a:pt x="244" y="1"/>
                        <a:pt x="154"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08" name="Google Shape;1008;p28"/>
                <p:cNvSpPr/>
                <p:nvPr/>
              </p:nvSpPr>
              <p:spPr>
                <a:xfrm>
                  <a:off x="3011200" y="591800"/>
                  <a:ext cx="89925" cy="196150"/>
                </a:xfrm>
                <a:custGeom>
                  <a:avLst/>
                  <a:gdLst/>
                  <a:ahLst/>
                  <a:cxnLst/>
                  <a:rect l="l" t="t" r="r" b="b"/>
                  <a:pathLst>
                    <a:path w="3597" h="7846" extrusionOk="0">
                      <a:moveTo>
                        <a:pt x="2384" y="1"/>
                      </a:moveTo>
                      <a:cubicBezTo>
                        <a:pt x="2340" y="1"/>
                        <a:pt x="2285" y="55"/>
                        <a:pt x="2219" y="186"/>
                      </a:cubicBezTo>
                      <a:cubicBezTo>
                        <a:pt x="2165" y="307"/>
                        <a:pt x="2088" y="482"/>
                        <a:pt x="2001" y="700"/>
                      </a:cubicBezTo>
                      <a:cubicBezTo>
                        <a:pt x="1837" y="1138"/>
                        <a:pt x="1619" y="1728"/>
                        <a:pt x="1378" y="2340"/>
                      </a:cubicBezTo>
                      <a:cubicBezTo>
                        <a:pt x="897" y="3575"/>
                        <a:pt x="307" y="4909"/>
                        <a:pt x="154" y="5467"/>
                      </a:cubicBezTo>
                      <a:cubicBezTo>
                        <a:pt x="1" y="6013"/>
                        <a:pt x="44" y="6570"/>
                        <a:pt x="317" y="7019"/>
                      </a:cubicBezTo>
                      <a:cubicBezTo>
                        <a:pt x="591" y="7467"/>
                        <a:pt x="1082" y="7784"/>
                        <a:pt x="1662" y="7838"/>
                      </a:cubicBezTo>
                      <a:cubicBezTo>
                        <a:pt x="1722" y="7843"/>
                        <a:pt x="1781" y="7846"/>
                        <a:pt x="1841" y="7846"/>
                      </a:cubicBezTo>
                      <a:cubicBezTo>
                        <a:pt x="1923" y="7846"/>
                        <a:pt x="2006" y="7840"/>
                        <a:pt x="2088" y="7828"/>
                      </a:cubicBezTo>
                      <a:cubicBezTo>
                        <a:pt x="2231" y="7806"/>
                        <a:pt x="2362" y="7773"/>
                        <a:pt x="2482" y="7718"/>
                      </a:cubicBezTo>
                      <a:cubicBezTo>
                        <a:pt x="2734" y="7631"/>
                        <a:pt x="2952" y="7467"/>
                        <a:pt x="3127" y="7270"/>
                      </a:cubicBezTo>
                      <a:cubicBezTo>
                        <a:pt x="3302" y="7084"/>
                        <a:pt x="3422" y="6844"/>
                        <a:pt x="3499" y="6592"/>
                      </a:cubicBezTo>
                      <a:cubicBezTo>
                        <a:pt x="3575" y="6341"/>
                        <a:pt x="3597" y="6067"/>
                        <a:pt x="3575" y="5783"/>
                      </a:cubicBezTo>
                      <a:cubicBezTo>
                        <a:pt x="3521" y="5204"/>
                        <a:pt x="3193" y="3783"/>
                        <a:pt x="2941" y="2482"/>
                      </a:cubicBezTo>
                      <a:cubicBezTo>
                        <a:pt x="2821" y="1826"/>
                        <a:pt x="2712" y="1214"/>
                        <a:pt x="2624" y="755"/>
                      </a:cubicBezTo>
                      <a:cubicBezTo>
                        <a:pt x="2581" y="526"/>
                        <a:pt x="2537" y="339"/>
                        <a:pt x="2504" y="208"/>
                      </a:cubicBezTo>
                      <a:cubicBezTo>
                        <a:pt x="2460" y="77"/>
                        <a:pt x="2427" y="1"/>
                        <a:pt x="2384"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09" name="Google Shape;1009;p28"/>
                <p:cNvSpPr/>
                <p:nvPr/>
              </p:nvSpPr>
              <p:spPr>
                <a:xfrm>
                  <a:off x="2925650" y="582650"/>
                  <a:ext cx="115100" cy="181150"/>
                </a:xfrm>
                <a:custGeom>
                  <a:avLst/>
                  <a:gdLst/>
                  <a:ahLst/>
                  <a:cxnLst/>
                  <a:rect l="l" t="t" r="r" b="b"/>
                  <a:pathLst>
                    <a:path w="4604" h="7246" extrusionOk="0">
                      <a:moveTo>
                        <a:pt x="4538" y="1"/>
                      </a:moveTo>
                      <a:cubicBezTo>
                        <a:pt x="4493" y="1"/>
                        <a:pt x="4424" y="52"/>
                        <a:pt x="4341" y="126"/>
                      </a:cubicBezTo>
                      <a:cubicBezTo>
                        <a:pt x="4242" y="214"/>
                        <a:pt x="4111" y="356"/>
                        <a:pt x="3947" y="530"/>
                      </a:cubicBezTo>
                      <a:cubicBezTo>
                        <a:pt x="3641" y="880"/>
                        <a:pt x="3226" y="1339"/>
                        <a:pt x="2777" y="1832"/>
                      </a:cubicBezTo>
                      <a:cubicBezTo>
                        <a:pt x="1881" y="2804"/>
                        <a:pt x="843" y="3843"/>
                        <a:pt x="493" y="4291"/>
                      </a:cubicBezTo>
                      <a:cubicBezTo>
                        <a:pt x="154" y="4750"/>
                        <a:pt x="1" y="5286"/>
                        <a:pt x="88" y="5799"/>
                      </a:cubicBezTo>
                      <a:cubicBezTo>
                        <a:pt x="176" y="6314"/>
                        <a:pt x="515" y="6805"/>
                        <a:pt x="1040" y="7057"/>
                      </a:cubicBezTo>
                      <a:cubicBezTo>
                        <a:pt x="1296" y="7185"/>
                        <a:pt x="1569" y="7246"/>
                        <a:pt x="1834" y="7246"/>
                      </a:cubicBezTo>
                      <a:cubicBezTo>
                        <a:pt x="2110" y="7246"/>
                        <a:pt x="2379" y="7180"/>
                        <a:pt x="2614" y="7057"/>
                      </a:cubicBezTo>
                      <a:cubicBezTo>
                        <a:pt x="3083" y="6827"/>
                        <a:pt x="3423" y="6379"/>
                        <a:pt x="3576" y="5833"/>
                      </a:cubicBezTo>
                      <a:cubicBezTo>
                        <a:pt x="3729" y="5275"/>
                        <a:pt x="3936" y="3832"/>
                        <a:pt x="4177" y="2531"/>
                      </a:cubicBezTo>
                      <a:cubicBezTo>
                        <a:pt x="4286" y="1875"/>
                        <a:pt x="4417" y="1263"/>
                        <a:pt x="4504" y="804"/>
                      </a:cubicBezTo>
                      <a:cubicBezTo>
                        <a:pt x="4548" y="574"/>
                        <a:pt x="4581" y="389"/>
                        <a:pt x="4592" y="246"/>
                      </a:cubicBezTo>
                      <a:cubicBezTo>
                        <a:pt x="4603" y="115"/>
                        <a:pt x="4592" y="28"/>
                        <a:pt x="4560" y="6"/>
                      </a:cubicBezTo>
                      <a:cubicBezTo>
                        <a:pt x="4553" y="2"/>
                        <a:pt x="4546" y="1"/>
                        <a:pt x="453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10" name="Google Shape;1010;p28"/>
                <p:cNvSpPr/>
                <p:nvPr/>
              </p:nvSpPr>
              <p:spPr>
                <a:xfrm>
                  <a:off x="2854600" y="562675"/>
                  <a:ext cx="160450" cy="147700"/>
                </a:xfrm>
                <a:custGeom>
                  <a:avLst/>
                  <a:gdLst/>
                  <a:ahLst/>
                  <a:cxnLst/>
                  <a:rect l="l" t="t" r="r" b="b"/>
                  <a:pathLst>
                    <a:path w="6418" h="5908" extrusionOk="0">
                      <a:moveTo>
                        <a:pt x="6303" y="1"/>
                      </a:moveTo>
                      <a:cubicBezTo>
                        <a:pt x="6197" y="1"/>
                        <a:pt x="5951" y="120"/>
                        <a:pt x="5609" y="291"/>
                      </a:cubicBezTo>
                      <a:cubicBezTo>
                        <a:pt x="5182" y="499"/>
                        <a:pt x="4636" y="783"/>
                        <a:pt x="4035" y="1067"/>
                      </a:cubicBezTo>
                      <a:cubicBezTo>
                        <a:pt x="2854" y="1657"/>
                        <a:pt x="1509" y="2259"/>
                        <a:pt x="1028" y="2554"/>
                      </a:cubicBezTo>
                      <a:cubicBezTo>
                        <a:pt x="788" y="2707"/>
                        <a:pt x="580" y="2893"/>
                        <a:pt x="416" y="3112"/>
                      </a:cubicBezTo>
                      <a:cubicBezTo>
                        <a:pt x="263" y="3319"/>
                        <a:pt x="154" y="3559"/>
                        <a:pt x="99" y="3822"/>
                      </a:cubicBezTo>
                      <a:cubicBezTo>
                        <a:pt x="1" y="4325"/>
                        <a:pt x="143" y="4893"/>
                        <a:pt x="537" y="5330"/>
                      </a:cubicBezTo>
                      <a:cubicBezTo>
                        <a:pt x="887" y="5710"/>
                        <a:pt x="1367" y="5908"/>
                        <a:pt x="1831" y="5908"/>
                      </a:cubicBezTo>
                      <a:cubicBezTo>
                        <a:pt x="1888" y="5908"/>
                        <a:pt x="1945" y="5905"/>
                        <a:pt x="2001" y="5899"/>
                      </a:cubicBezTo>
                      <a:cubicBezTo>
                        <a:pt x="2515" y="5845"/>
                        <a:pt x="2996" y="5549"/>
                        <a:pt x="3335" y="5090"/>
                      </a:cubicBezTo>
                      <a:cubicBezTo>
                        <a:pt x="3685" y="4642"/>
                        <a:pt x="4406" y="3363"/>
                        <a:pt x="5095" y="2237"/>
                      </a:cubicBezTo>
                      <a:cubicBezTo>
                        <a:pt x="5444" y="1669"/>
                        <a:pt x="5772" y="1144"/>
                        <a:pt x="6024" y="739"/>
                      </a:cubicBezTo>
                      <a:cubicBezTo>
                        <a:pt x="6265" y="346"/>
                        <a:pt x="6418" y="83"/>
                        <a:pt x="6352" y="18"/>
                      </a:cubicBezTo>
                      <a:cubicBezTo>
                        <a:pt x="6342" y="6"/>
                        <a:pt x="6326" y="1"/>
                        <a:pt x="630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11" name="Google Shape;1011;p28"/>
                <p:cNvSpPr/>
                <p:nvPr/>
              </p:nvSpPr>
              <p:spPr>
                <a:xfrm>
                  <a:off x="2809525" y="534125"/>
                  <a:ext cx="187500" cy="100675"/>
                </a:xfrm>
                <a:custGeom>
                  <a:avLst/>
                  <a:gdLst/>
                  <a:ahLst/>
                  <a:cxnLst/>
                  <a:rect l="l" t="t" r="r" b="b"/>
                  <a:pathLst>
                    <a:path w="7500" h="4027" extrusionOk="0">
                      <a:moveTo>
                        <a:pt x="7237" y="1"/>
                      </a:moveTo>
                      <a:cubicBezTo>
                        <a:pt x="7106" y="1"/>
                        <a:pt x="6909" y="12"/>
                        <a:pt x="6679" y="34"/>
                      </a:cubicBezTo>
                      <a:cubicBezTo>
                        <a:pt x="6220" y="78"/>
                        <a:pt x="5586" y="143"/>
                        <a:pt x="4930" y="198"/>
                      </a:cubicBezTo>
                      <a:cubicBezTo>
                        <a:pt x="4274" y="253"/>
                        <a:pt x="3574" y="307"/>
                        <a:pt x="2974" y="351"/>
                      </a:cubicBezTo>
                      <a:cubicBezTo>
                        <a:pt x="2372" y="394"/>
                        <a:pt x="1869" y="438"/>
                        <a:pt x="1585" y="493"/>
                      </a:cubicBezTo>
                      <a:cubicBezTo>
                        <a:pt x="1301" y="547"/>
                        <a:pt x="1050" y="646"/>
                        <a:pt x="820" y="788"/>
                      </a:cubicBezTo>
                      <a:cubicBezTo>
                        <a:pt x="601" y="931"/>
                        <a:pt x="416" y="1116"/>
                        <a:pt x="273" y="1335"/>
                      </a:cubicBezTo>
                      <a:cubicBezTo>
                        <a:pt x="120" y="1553"/>
                        <a:pt x="44" y="1805"/>
                        <a:pt x="11" y="2078"/>
                      </a:cubicBezTo>
                      <a:cubicBezTo>
                        <a:pt x="0" y="2209"/>
                        <a:pt x="0" y="2352"/>
                        <a:pt x="22" y="2483"/>
                      </a:cubicBezTo>
                      <a:cubicBezTo>
                        <a:pt x="33" y="2559"/>
                        <a:pt x="44" y="2624"/>
                        <a:pt x="55" y="2701"/>
                      </a:cubicBezTo>
                      <a:cubicBezTo>
                        <a:pt x="76" y="2767"/>
                        <a:pt x="98" y="2833"/>
                        <a:pt x="132" y="2898"/>
                      </a:cubicBezTo>
                      <a:cubicBezTo>
                        <a:pt x="229" y="3171"/>
                        <a:pt x="404" y="3412"/>
                        <a:pt x="601" y="3586"/>
                      </a:cubicBezTo>
                      <a:cubicBezTo>
                        <a:pt x="798" y="3773"/>
                        <a:pt x="1038" y="3893"/>
                        <a:pt x="1290" y="3969"/>
                      </a:cubicBezTo>
                      <a:cubicBezTo>
                        <a:pt x="1436" y="4007"/>
                        <a:pt x="1585" y="4026"/>
                        <a:pt x="1735" y="4026"/>
                      </a:cubicBezTo>
                      <a:cubicBezTo>
                        <a:pt x="2105" y="4026"/>
                        <a:pt x="2482" y="3913"/>
                        <a:pt x="2831" y="3696"/>
                      </a:cubicBezTo>
                      <a:cubicBezTo>
                        <a:pt x="3072" y="3554"/>
                        <a:pt x="3477" y="3237"/>
                        <a:pt x="3946" y="2865"/>
                      </a:cubicBezTo>
                      <a:cubicBezTo>
                        <a:pt x="4427" y="2493"/>
                        <a:pt x="4974" y="2067"/>
                        <a:pt x="5498" y="1662"/>
                      </a:cubicBezTo>
                      <a:cubicBezTo>
                        <a:pt x="6023" y="1258"/>
                        <a:pt x="6526" y="887"/>
                        <a:pt x="6898" y="603"/>
                      </a:cubicBezTo>
                      <a:cubicBezTo>
                        <a:pt x="7269" y="329"/>
                        <a:pt x="7499" y="143"/>
                        <a:pt x="7477" y="56"/>
                      </a:cubicBezTo>
                      <a:cubicBezTo>
                        <a:pt x="7466" y="34"/>
                        <a:pt x="7444" y="23"/>
                        <a:pt x="7400" y="12"/>
                      </a:cubicBezTo>
                      <a:cubicBezTo>
                        <a:pt x="7357" y="1"/>
                        <a:pt x="7303" y="1"/>
                        <a:pt x="723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12" name="Google Shape;1012;p28"/>
                <p:cNvSpPr/>
                <p:nvPr/>
              </p:nvSpPr>
              <p:spPr>
                <a:xfrm>
                  <a:off x="2793375" y="459600"/>
                  <a:ext cx="197075" cy="87875"/>
                </a:xfrm>
                <a:custGeom>
                  <a:avLst/>
                  <a:gdLst/>
                  <a:ahLst/>
                  <a:cxnLst/>
                  <a:rect l="l" t="t" r="r" b="b"/>
                  <a:pathLst>
                    <a:path w="7883" h="3515" extrusionOk="0">
                      <a:moveTo>
                        <a:pt x="1813" y="0"/>
                      </a:moveTo>
                      <a:cubicBezTo>
                        <a:pt x="1677" y="0"/>
                        <a:pt x="1543" y="14"/>
                        <a:pt x="1412" y="42"/>
                      </a:cubicBezTo>
                      <a:cubicBezTo>
                        <a:pt x="1280" y="64"/>
                        <a:pt x="1160" y="107"/>
                        <a:pt x="1040" y="151"/>
                      </a:cubicBezTo>
                      <a:cubicBezTo>
                        <a:pt x="919" y="205"/>
                        <a:pt x="810" y="271"/>
                        <a:pt x="701" y="348"/>
                      </a:cubicBezTo>
                      <a:cubicBezTo>
                        <a:pt x="603" y="424"/>
                        <a:pt x="504" y="523"/>
                        <a:pt x="416" y="621"/>
                      </a:cubicBezTo>
                      <a:cubicBezTo>
                        <a:pt x="329" y="720"/>
                        <a:pt x="253" y="829"/>
                        <a:pt x="198" y="949"/>
                      </a:cubicBezTo>
                      <a:cubicBezTo>
                        <a:pt x="67" y="1189"/>
                        <a:pt x="12" y="1463"/>
                        <a:pt x="1" y="1758"/>
                      </a:cubicBezTo>
                      <a:cubicBezTo>
                        <a:pt x="12" y="2042"/>
                        <a:pt x="67" y="2326"/>
                        <a:pt x="198" y="2567"/>
                      </a:cubicBezTo>
                      <a:cubicBezTo>
                        <a:pt x="253" y="2687"/>
                        <a:pt x="329" y="2797"/>
                        <a:pt x="416" y="2894"/>
                      </a:cubicBezTo>
                      <a:cubicBezTo>
                        <a:pt x="504" y="2993"/>
                        <a:pt x="603" y="3081"/>
                        <a:pt x="701" y="3157"/>
                      </a:cubicBezTo>
                      <a:cubicBezTo>
                        <a:pt x="810" y="3244"/>
                        <a:pt x="919" y="3299"/>
                        <a:pt x="1040" y="3354"/>
                      </a:cubicBezTo>
                      <a:cubicBezTo>
                        <a:pt x="1160" y="3409"/>
                        <a:pt x="1280" y="3452"/>
                        <a:pt x="1412" y="3474"/>
                      </a:cubicBezTo>
                      <a:cubicBezTo>
                        <a:pt x="1543" y="3501"/>
                        <a:pt x="1677" y="3515"/>
                        <a:pt x="1813" y="3515"/>
                      </a:cubicBezTo>
                      <a:cubicBezTo>
                        <a:pt x="1950" y="3515"/>
                        <a:pt x="2089" y="3501"/>
                        <a:pt x="2231" y="3474"/>
                      </a:cubicBezTo>
                      <a:cubicBezTo>
                        <a:pt x="2515" y="3419"/>
                        <a:pt x="3008" y="3278"/>
                        <a:pt x="3576" y="3103"/>
                      </a:cubicBezTo>
                      <a:cubicBezTo>
                        <a:pt x="3871" y="3015"/>
                        <a:pt x="4177" y="2928"/>
                        <a:pt x="4494" y="2829"/>
                      </a:cubicBezTo>
                      <a:cubicBezTo>
                        <a:pt x="4811" y="2731"/>
                        <a:pt x="5139" y="2632"/>
                        <a:pt x="5456" y="2545"/>
                      </a:cubicBezTo>
                      <a:cubicBezTo>
                        <a:pt x="5773" y="2457"/>
                        <a:pt x="6090" y="2359"/>
                        <a:pt x="6374" y="2282"/>
                      </a:cubicBezTo>
                      <a:cubicBezTo>
                        <a:pt x="6659" y="2206"/>
                        <a:pt x="6921" y="2129"/>
                        <a:pt x="7150" y="2064"/>
                      </a:cubicBezTo>
                      <a:cubicBezTo>
                        <a:pt x="7587" y="1944"/>
                        <a:pt x="7883" y="1845"/>
                        <a:pt x="7883" y="1758"/>
                      </a:cubicBezTo>
                      <a:cubicBezTo>
                        <a:pt x="7883" y="1670"/>
                        <a:pt x="7587" y="1572"/>
                        <a:pt x="7150" y="1441"/>
                      </a:cubicBezTo>
                      <a:cubicBezTo>
                        <a:pt x="6921" y="1386"/>
                        <a:pt x="6659" y="1310"/>
                        <a:pt x="6374" y="1233"/>
                      </a:cubicBezTo>
                      <a:cubicBezTo>
                        <a:pt x="6090" y="1145"/>
                        <a:pt x="5773" y="1058"/>
                        <a:pt x="5456" y="971"/>
                      </a:cubicBezTo>
                      <a:cubicBezTo>
                        <a:pt x="5139" y="873"/>
                        <a:pt x="4811" y="785"/>
                        <a:pt x="4494" y="686"/>
                      </a:cubicBezTo>
                      <a:cubicBezTo>
                        <a:pt x="4177" y="588"/>
                        <a:pt x="3871" y="490"/>
                        <a:pt x="3576" y="402"/>
                      </a:cubicBezTo>
                      <a:cubicBezTo>
                        <a:pt x="3008" y="239"/>
                        <a:pt x="2515" y="96"/>
                        <a:pt x="2231" y="42"/>
                      </a:cubicBezTo>
                      <a:cubicBezTo>
                        <a:pt x="2089" y="14"/>
                        <a:pt x="1950" y="0"/>
                        <a:pt x="1813"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13" name="Google Shape;1013;p28"/>
                <p:cNvSpPr/>
                <p:nvPr/>
              </p:nvSpPr>
              <p:spPr>
                <a:xfrm>
                  <a:off x="2809525" y="372175"/>
                  <a:ext cx="187500" cy="100775"/>
                </a:xfrm>
                <a:custGeom>
                  <a:avLst/>
                  <a:gdLst/>
                  <a:ahLst/>
                  <a:cxnLst/>
                  <a:rect l="l" t="t" r="r" b="b"/>
                  <a:pathLst>
                    <a:path w="7500" h="4031" extrusionOk="0">
                      <a:moveTo>
                        <a:pt x="1743" y="1"/>
                      </a:moveTo>
                      <a:cubicBezTo>
                        <a:pt x="1590" y="1"/>
                        <a:pt x="1438" y="21"/>
                        <a:pt x="1290" y="63"/>
                      </a:cubicBezTo>
                      <a:cubicBezTo>
                        <a:pt x="1038" y="128"/>
                        <a:pt x="798" y="259"/>
                        <a:pt x="601" y="434"/>
                      </a:cubicBezTo>
                      <a:cubicBezTo>
                        <a:pt x="404" y="620"/>
                        <a:pt x="229" y="850"/>
                        <a:pt x="132" y="1123"/>
                      </a:cubicBezTo>
                      <a:cubicBezTo>
                        <a:pt x="98" y="1199"/>
                        <a:pt x="76" y="1265"/>
                        <a:pt x="55" y="1331"/>
                      </a:cubicBezTo>
                      <a:cubicBezTo>
                        <a:pt x="44" y="1396"/>
                        <a:pt x="33" y="1472"/>
                        <a:pt x="22" y="1538"/>
                      </a:cubicBezTo>
                      <a:cubicBezTo>
                        <a:pt x="0" y="1680"/>
                        <a:pt x="0" y="1822"/>
                        <a:pt x="11" y="1953"/>
                      </a:cubicBezTo>
                      <a:cubicBezTo>
                        <a:pt x="44" y="2227"/>
                        <a:pt x="120" y="2478"/>
                        <a:pt x="273" y="2697"/>
                      </a:cubicBezTo>
                      <a:cubicBezTo>
                        <a:pt x="416" y="2915"/>
                        <a:pt x="601" y="3102"/>
                        <a:pt x="820" y="3243"/>
                      </a:cubicBezTo>
                      <a:cubicBezTo>
                        <a:pt x="1050" y="3386"/>
                        <a:pt x="1301" y="3484"/>
                        <a:pt x="1585" y="3539"/>
                      </a:cubicBezTo>
                      <a:cubicBezTo>
                        <a:pt x="1869" y="3593"/>
                        <a:pt x="2372" y="3637"/>
                        <a:pt x="2974" y="3680"/>
                      </a:cubicBezTo>
                      <a:cubicBezTo>
                        <a:pt x="3574" y="3724"/>
                        <a:pt x="4274" y="3768"/>
                        <a:pt x="4930" y="3823"/>
                      </a:cubicBezTo>
                      <a:cubicBezTo>
                        <a:pt x="5586" y="3877"/>
                        <a:pt x="6220" y="3954"/>
                        <a:pt x="6679" y="3998"/>
                      </a:cubicBezTo>
                      <a:cubicBezTo>
                        <a:pt x="6909" y="4020"/>
                        <a:pt x="7106" y="4030"/>
                        <a:pt x="7237" y="4030"/>
                      </a:cubicBezTo>
                      <a:cubicBezTo>
                        <a:pt x="7303" y="4030"/>
                        <a:pt x="7357" y="4030"/>
                        <a:pt x="7400" y="4020"/>
                      </a:cubicBezTo>
                      <a:cubicBezTo>
                        <a:pt x="7444" y="4008"/>
                        <a:pt x="7466" y="3998"/>
                        <a:pt x="7477" y="3976"/>
                      </a:cubicBezTo>
                      <a:cubicBezTo>
                        <a:pt x="7499" y="3889"/>
                        <a:pt x="7269" y="3702"/>
                        <a:pt x="6898" y="3418"/>
                      </a:cubicBezTo>
                      <a:cubicBezTo>
                        <a:pt x="6526" y="3145"/>
                        <a:pt x="6023" y="2774"/>
                        <a:pt x="5498" y="2369"/>
                      </a:cubicBezTo>
                      <a:cubicBezTo>
                        <a:pt x="4974" y="1965"/>
                        <a:pt x="4427" y="1527"/>
                        <a:pt x="3946" y="1156"/>
                      </a:cubicBezTo>
                      <a:cubicBezTo>
                        <a:pt x="3477" y="784"/>
                        <a:pt x="3072" y="478"/>
                        <a:pt x="2831" y="325"/>
                      </a:cubicBezTo>
                      <a:cubicBezTo>
                        <a:pt x="2484" y="116"/>
                        <a:pt x="2110" y="1"/>
                        <a:pt x="174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14" name="Google Shape;1014;p28"/>
                <p:cNvSpPr/>
                <p:nvPr/>
              </p:nvSpPr>
              <p:spPr>
                <a:xfrm>
                  <a:off x="2854600" y="296700"/>
                  <a:ext cx="160450" cy="147550"/>
                </a:xfrm>
                <a:custGeom>
                  <a:avLst/>
                  <a:gdLst/>
                  <a:ahLst/>
                  <a:cxnLst/>
                  <a:rect l="l" t="t" r="r" b="b"/>
                  <a:pathLst>
                    <a:path w="6418" h="5902" extrusionOk="0">
                      <a:moveTo>
                        <a:pt x="1826" y="0"/>
                      </a:moveTo>
                      <a:cubicBezTo>
                        <a:pt x="1364" y="0"/>
                        <a:pt x="886" y="190"/>
                        <a:pt x="537" y="578"/>
                      </a:cubicBezTo>
                      <a:cubicBezTo>
                        <a:pt x="143" y="1015"/>
                        <a:pt x="1" y="1573"/>
                        <a:pt x="99" y="2086"/>
                      </a:cubicBezTo>
                      <a:cubicBezTo>
                        <a:pt x="154" y="2338"/>
                        <a:pt x="263" y="2589"/>
                        <a:pt x="416" y="2797"/>
                      </a:cubicBezTo>
                      <a:cubicBezTo>
                        <a:pt x="580" y="3016"/>
                        <a:pt x="788" y="3201"/>
                        <a:pt x="1028" y="3344"/>
                      </a:cubicBezTo>
                      <a:cubicBezTo>
                        <a:pt x="1509" y="3650"/>
                        <a:pt x="2854" y="4240"/>
                        <a:pt x="4035" y="4831"/>
                      </a:cubicBezTo>
                      <a:cubicBezTo>
                        <a:pt x="4636" y="5125"/>
                        <a:pt x="5182" y="5410"/>
                        <a:pt x="5609" y="5618"/>
                      </a:cubicBezTo>
                      <a:cubicBezTo>
                        <a:pt x="5943" y="5784"/>
                        <a:pt x="6185" y="5902"/>
                        <a:pt x="6295" y="5902"/>
                      </a:cubicBezTo>
                      <a:cubicBezTo>
                        <a:pt x="6322" y="5902"/>
                        <a:pt x="6341" y="5895"/>
                        <a:pt x="6352" y="5880"/>
                      </a:cubicBezTo>
                      <a:cubicBezTo>
                        <a:pt x="6418" y="5825"/>
                        <a:pt x="6265" y="5552"/>
                        <a:pt x="6024" y="5159"/>
                      </a:cubicBezTo>
                      <a:cubicBezTo>
                        <a:pt x="5772" y="4765"/>
                        <a:pt x="5444" y="4240"/>
                        <a:pt x="5095" y="3672"/>
                      </a:cubicBezTo>
                      <a:cubicBezTo>
                        <a:pt x="4406" y="2546"/>
                        <a:pt x="3685" y="1267"/>
                        <a:pt x="3335" y="808"/>
                      </a:cubicBezTo>
                      <a:cubicBezTo>
                        <a:pt x="2996" y="359"/>
                        <a:pt x="2515" y="65"/>
                        <a:pt x="2001" y="9"/>
                      </a:cubicBezTo>
                      <a:cubicBezTo>
                        <a:pt x="1943" y="3"/>
                        <a:pt x="1885" y="0"/>
                        <a:pt x="182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15" name="Google Shape;1015;p28"/>
                <p:cNvSpPr/>
                <p:nvPr/>
              </p:nvSpPr>
              <p:spPr>
                <a:xfrm>
                  <a:off x="2925650" y="243150"/>
                  <a:ext cx="115100" cy="181025"/>
                </a:xfrm>
                <a:custGeom>
                  <a:avLst/>
                  <a:gdLst/>
                  <a:ahLst/>
                  <a:cxnLst/>
                  <a:rect l="l" t="t" r="r" b="b"/>
                  <a:pathLst>
                    <a:path w="4604" h="7241" extrusionOk="0">
                      <a:moveTo>
                        <a:pt x="1852" y="1"/>
                      </a:moveTo>
                      <a:cubicBezTo>
                        <a:pt x="1581" y="1"/>
                        <a:pt x="1302" y="64"/>
                        <a:pt x="1040" y="195"/>
                      </a:cubicBezTo>
                      <a:cubicBezTo>
                        <a:pt x="515" y="446"/>
                        <a:pt x="176" y="938"/>
                        <a:pt x="88" y="1441"/>
                      </a:cubicBezTo>
                      <a:cubicBezTo>
                        <a:pt x="1" y="1966"/>
                        <a:pt x="154" y="2501"/>
                        <a:pt x="493" y="2950"/>
                      </a:cubicBezTo>
                      <a:cubicBezTo>
                        <a:pt x="843" y="3409"/>
                        <a:pt x="1881" y="4447"/>
                        <a:pt x="2777" y="5420"/>
                      </a:cubicBezTo>
                      <a:cubicBezTo>
                        <a:pt x="3226" y="5912"/>
                        <a:pt x="3641" y="6371"/>
                        <a:pt x="3947" y="6721"/>
                      </a:cubicBezTo>
                      <a:cubicBezTo>
                        <a:pt x="4111" y="6896"/>
                        <a:pt x="4242" y="7027"/>
                        <a:pt x="4341" y="7126"/>
                      </a:cubicBezTo>
                      <a:cubicBezTo>
                        <a:pt x="4422" y="7198"/>
                        <a:pt x="4489" y="7241"/>
                        <a:pt x="4534" y="7241"/>
                      </a:cubicBezTo>
                      <a:cubicBezTo>
                        <a:pt x="4544" y="7241"/>
                        <a:pt x="4552" y="7239"/>
                        <a:pt x="4560" y="7235"/>
                      </a:cubicBezTo>
                      <a:cubicBezTo>
                        <a:pt x="4592" y="7213"/>
                        <a:pt x="4603" y="7136"/>
                        <a:pt x="4592" y="6995"/>
                      </a:cubicBezTo>
                      <a:cubicBezTo>
                        <a:pt x="4581" y="6863"/>
                        <a:pt x="4548" y="6667"/>
                        <a:pt x="4504" y="6448"/>
                      </a:cubicBezTo>
                      <a:cubicBezTo>
                        <a:pt x="4417" y="5989"/>
                        <a:pt x="4286" y="5365"/>
                        <a:pt x="4177" y="4721"/>
                      </a:cubicBezTo>
                      <a:cubicBezTo>
                        <a:pt x="3936" y="3419"/>
                        <a:pt x="3729" y="1966"/>
                        <a:pt x="3576" y="1419"/>
                      </a:cubicBezTo>
                      <a:cubicBezTo>
                        <a:pt x="3423" y="873"/>
                        <a:pt x="3083" y="424"/>
                        <a:pt x="2614" y="184"/>
                      </a:cubicBezTo>
                      <a:cubicBezTo>
                        <a:pt x="2384" y="64"/>
                        <a:pt x="2122" y="1"/>
                        <a:pt x="185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16" name="Google Shape;1016;p28"/>
                <p:cNvSpPr/>
                <p:nvPr/>
              </p:nvSpPr>
              <p:spPr>
                <a:xfrm>
                  <a:off x="3011200" y="218925"/>
                  <a:ext cx="89925" cy="196375"/>
                </a:xfrm>
                <a:custGeom>
                  <a:avLst/>
                  <a:gdLst/>
                  <a:ahLst/>
                  <a:cxnLst/>
                  <a:rect l="l" t="t" r="r" b="b"/>
                  <a:pathLst>
                    <a:path w="3597" h="7855" extrusionOk="0">
                      <a:moveTo>
                        <a:pt x="1788" y="1"/>
                      </a:moveTo>
                      <a:cubicBezTo>
                        <a:pt x="1746" y="1"/>
                        <a:pt x="1704" y="2"/>
                        <a:pt x="1662" y="5"/>
                      </a:cubicBezTo>
                      <a:cubicBezTo>
                        <a:pt x="1082" y="71"/>
                        <a:pt x="591" y="388"/>
                        <a:pt x="317" y="836"/>
                      </a:cubicBezTo>
                      <a:cubicBezTo>
                        <a:pt x="44" y="1284"/>
                        <a:pt x="1" y="1842"/>
                        <a:pt x="154" y="2388"/>
                      </a:cubicBezTo>
                      <a:cubicBezTo>
                        <a:pt x="307" y="2935"/>
                        <a:pt x="897" y="4279"/>
                        <a:pt x="1378" y="5515"/>
                      </a:cubicBezTo>
                      <a:cubicBezTo>
                        <a:pt x="1619" y="6127"/>
                        <a:pt x="1837" y="6717"/>
                        <a:pt x="2001" y="7155"/>
                      </a:cubicBezTo>
                      <a:cubicBezTo>
                        <a:pt x="2088" y="7362"/>
                        <a:pt x="2165" y="7548"/>
                        <a:pt x="2219" y="7668"/>
                      </a:cubicBezTo>
                      <a:cubicBezTo>
                        <a:pt x="2285" y="7799"/>
                        <a:pt x="2340" y="7854"/>
                        <a:pt x="2384" y="7854"/>
                      </a:cubicBezTo>
                      <a:cubicBezTo>
                        <a:pt x="2427" y="7854"/>
                        <a:pt x="2460" y="7777"/>
                        <a:pt x="2504" y="7646"/>
                      </a:cubicBezTo>
                      <a:cubicBezTo>
                        <a:pt x="2537" y="7515"/>
                        <a:pt x="2581" y="7329"/>
                        <a:pt x="2624" y="7099"/>
                      </a:cubicBezTo>
                      <a:cubicBezTo>
                        <a:pt x="2712" y="6630"/>
                        <a:pt x="2821" y="6018"/>
                        <a:pt x="2941" y="5372"/>
                      </a:cubicBezTo>
                      <a:cubicBezTo>
                        <a:pt x="3193" y="4072"/>
                        <a:pt x="3521" y="2639"/>
                        <a:pt x="3575" y="2071"/>
                      </a:cubicBezTo>
                      <a:cubicBezTo>
                        <a:pt x="3597" y="1787"/>
                        <a:pt x="3575" y="1514"/>
                        <a:pt x="3499" y="1262"/>
                      </a:cubicBezTo>
                      <a:cubicBezTo>
                        <a:pt x="3422" y="1011"/>
                        <a:pt x="3302" y="771"/>
                        <a:pt x="3127" y="574"/>
                      </a:cubicBezTo>
                      <a:cubicBezTo>
                        <a:pt x="2952" y="388"/>
                        <a:pt x="2734" y="224"/>
                        <a:pt x="2482" y="125"/>
                      </a:cubicBezTo>
                      <a:cubicBezTo>
                        <a:pt x="2362" y="82"/>
                        <a:pt x="2231" y="38"/>
                        <a:pt x="2088" y="16"/>
                      </a:cubicBezTo>
                      <a:cubicBezTo>
                        <a:pt x="1988" y="9"/>
                        <a:pt x="1888" y="1"/>
                        <a:pt x="178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17" name="Google Shape;1017;p28"/>
                <p:cNvSpPr/>
                <p:nvPr/>
              </p:nvSpPr>
              <p:spPr>
                <a:xfrm>
                  <a:off x="3099750" y="227075"/>
                  <a:ext cx="89650" cy="191250"/>
                </a:xfrm>
                <a:custGeom>
                  <a:avLst/>
                  <a:gdLst/>
                  <a:ahLst/>
                  <a:cxnLst/>
                  <a:rect l="l" t="t" r="r" b="b"/>
                  <a:pathLst>
                    <a:path w="3586" h="7650" extrusionOk="0">
                      <a:moveTo>
                        <a:pt x="1801" y="1"/>
                      </a:moveTo>
                      <a:cubicBezTo>
                        <a:pt x="1686" y="1"/>
                        <a:pt x="1574" y="11"/>
                        <a:pt x="1465" y="29"/>
                      </a:cubicBezTo>
                      <a:cubicBezTo>
                        <a:pt x="1192" y="83"/>
                        <a:pt x="951" y="193"/>
                        <a:pt x="744" y="357"/>
                      </a:cubicBezTo>
                      <a:cubicBezTo>
                        <a:pt x="536" y="521"/>
                        <a:pt x="372" y="717"/>
                        <a:pt x="251" y="958"/>
                      </a:cubicBezTo>
                      <a:cubicBezTo>
                        <a:pt x="132" y="1188"/>
                        <a:pt x="55" y="1461"/>
                        <a:pt x="33" y="1745"/>
                      </a:cubicBezTo>
                      <a:cubicBezTo>
                        <a:pt x="0" y="2029"/>
                        <a:pt x="11" y="2532"/>
                        <a:pt x="22" y="3144"/>
                      </a:cubicBezTo>
                      <a:cubicBezTo>
                        <a:pt x="33" y="3746"/>
                        <a:pt x="44" y="4446"/>
                        <a:pt x="55" y="5101"/>
                      </a:cubicBezTo>
                      <a:cubicBezTo>
                        <a:pt x="55" y="5768"/>
                        <a:pt x="44" y="6391"/>
                        <a:pt x="44" y="6850"/>
                      </a:cubicBezTo>
                      <a:cubicBezTo>
                        <a:pt x="44" y="7320"/>
                        <a:pt x="55" y="7616"/>
                        <a:pt x="142" y="7648"/>
                      </a:cubicBezTo>
                      <a:cubicBezTo>
                        <a:pt x="146" y="7649"/>
                        <a:pt x="149" y="7649"/>
                        <a:pt x="153" y="7649"/>
                      </a:cubicBezTo>
                      <a:cubicBezTo>
                        <a:pt x="243" y="7649"/>
                        <a:pt x="404" y="7403"/>
                        <a:pt x="635" y="7025"/>
                      </a:cubicBezTo>
                      <a:cubicBezTo>
                        <a:pt x="875" y="6632"/>
                        <a:pt x="1203" y="6085"/>
                        <a:pt x="1553" y="5527"/>
                      </a:cubicBezTo>
                      <a:cubicBezTo>
                        <a:pt x="1913" y="4970"/>
                        <a:pt x="2285" y="4390"/>
                        <a:pt x="2613" y="3877"/>
                      </a:cubicBezTo>
                      <a:cubicBezTo>
                        <a:pt x="2941" y="3374"/>
                        <a:pt x="3214" y="2947"/>
                        <a:pt x="3334" y="2685"/>
                      </a:cubicBezTo>
                      <a:cubicBezTo>
                        <a:pt x="3465" y="2434"/>
                        <a:pt x="3542" y="2160"/>
                        <a:pt x="3564" y="1898"/>
                      </a:cubicBezTo>
                      <a:cubicBezTo>
                        <a:pt x="3586" y="1636"/>
                        <a:pt x="3553" y="1373"/>
                        <a:pt x="3465" y="1133"/>
                      </a:cubicBezTo>
                      <a:cubicBezTo>
                        <a:pt x="3367" y="882"/>
                        <a:pt x="3214" y="663"/>
                        <a:pt x="3018" y="477"/>
                      </a:cubicBezTo>
                      <a:cubicBezTo>
                        <a:pt x="2821" y="292"/>
                        <a:pt x="2580" y="149"/>
                        <a:pt x="2296" y="73"/>
                      </a:cubicBezTo>
                      <a:cubicBezTo>
                        <a:pt x="2130" y="22"/>
                        <a:pt x="1963" y="1"/>
                        <a:pt x="1801"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18" name="Google Shape;1018;p28"/>
                <p:cNvSpPr/>
                <p:nvPr/>
              </p:nvSpPr>
              <p:spPr>
                <a:xfrm>
                  <a:off x="3131450" y="266600"/>
                  <a:ext cx="137475" cy="166500"/>
                </a:xfrm>
                <a:custGeom>
                  <a:avLst/>
                  <a:gdLst/>
                  <a:ahLst/>
                  <a:cxnLst/>
                  <a:rect l="l" t="t" r="r" b="b"/>
                  <a:pathLst>
                    <a:path w="5499" h="6660" extrusionOk="0">
                      <a:moveTo>
                        <a:pt x="3630" y="0"/>
                      </a:moveTo>
                      <a:cubicBezTo>
                        <a:pt x="3499" y="11"/>
                        <a:pt x="3367" y="33"/>
                        <a:pt x="3247" y="77"/>
                      </a:cubicBezTo>
                      <a:cubicBezTo>
                        <a:pt x="2996" y="142"/>
                        <a:pt x="2766" y="273"/>
                        <a:pt x="2558" y="448"/>
                      </a:cubicBezTo>
                      <a:cubicBezTo>
                        <a:pt x="2362" y="623"/>
                        <a:pt x="2197" y="853"/>
                        <a:pt x="2066" y="1104"/>
                      </a:cubicBezTo>
                      <a:cubicBezTo>
                        <a:pt x="1946" y="1356"/>
                        <a:pt x="1760" y="1837"/>
                        <a:pt x="1553" y="2405"/>
                      </a:cubicBezTo>
                      <a:cubicBezTo>
                        <a:pt x="1345" y="2962"/>
                        <a:pt x="1104" y="3618"/>
                        <a:pt x="875" y="4242"/>
                      </a:cubicBezTo>
                      <a:cubicBezTo>
                        <a:pt x="754" y="4548"/>
                        <a:pt x="635" y="4854"/>
                        <a:pt x="525" y="5127"/>
                      </a:cubicBezTo>
                      <a:cubicBezTo>
                        <a:pt x="416" y="5401"/>
                        <a:pt x="317" y="5652"/>
                        <a:pt x="230" y="5870"/>
                      </a:cubicBezTo>
                      <a:cubicBezTo>
                        <a:pt x="154" y="6089"/>
                        <a:pt x="88" y="6264"/>
                        <a:pt x="44" y="6406"/>
                      </a:cubicBezTo>
                      <a:cubicBezTo>
                        <a:pt x="1" y="6537"/>
                        <a:pt x="1" y="6614"/>
                        <a:pt x="33" y="6647"/>
                      </a:cubicBezTo>
                      <a:cubicBezTo>
                        <a:pt x="42" y="6655"/>
                        <a:pt x="54" y="6659"/>
                        <a:pt x="69" y="6659"/>
                      </a:cubicBezTo>
                      <a:cubicBezTo>
                        <a:pt x="113" y="6659"/>
                        <a:pt x="182" y="6627"/>
                        <a:pt x="263" y="6570"/>
                      </a:cubicBezTo>
                      <a:cubicBezTo>
                        <a:pt x="383" y="6494"/>
                        <a:pt x="536" y="6384"/>
                        <a:pt x="722" y="6242"/>
                      </a:cubicBezTo>
                      <a:cubicBezTo>
                        <a:pt x="1094" y="5969"/>
                        <a:pt x="1585" y="5586"/>
                        <a:pt x="2121" y="5182"/>
                      </a:cubicBezTo>
                      <a:cubicBezTo>
                        <a:pt x="3181" y="4395"/>
                        <a:pt x="4395" y="3564"/>
                        <a:pt x="4810" y="3171"/>
                      </a:cubicBezTo>
                      <a:cubicBezTo>
                        <a:pt x="5236" y="2788"/>
                        <a:pt x="5477" y="2296"/>
                        <a:pt x="5488" y="1771"/>
                      </a:cubicBezTo>
                      <a:cubicBezTo>
                        <a:pt x="5499" y="1247"/>
                        <a:pt x="5258" y="711"/>
                        <a:pt x="4788" y="361"/>
                      </a:cubicBezTo>
                      <a:cubicBezTo>
                        <a:pt x="4668" y="273"/>
                        <a:pt x="4548" y="208"/>
                        <a:pt x="4417" y="154"/>
                      </a:cubicBezTo>
                      <a:cubicBezTo>
                        <a:pt x="4296" y="88"/>
                        <a:pt x="4154" y="55"/>
                        <a:pt x="4023" y="33"/>
                      </a:cubicBezTo>
                      <a:cubicBezTo>
                        <a:pt x="3892" y="11"/>
                        <a:pt x="3761" y="0"/>
                        <a:pt x="363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19" name="Google Shape;1019;p28"/>
                <p:cNvSpPr/>
                <p:nvPr/>
              </p:nvSpPr>
              <p:spPr>
                <a:xfrm>
                  <a:off x="3153850" y="332300"/>
                  <a:ext cx="176575" cy="125425"/>
                </a:xfrm>
                <a:custGeom>
                  <a:avLst/>
                  <a:gdLst/>
                  <a:ahLst/>
                  <a:cxnLst/>
                  <a:rect l="l" t="t" r="r" b="b"/>
                  <a:pathLst>
                    <a:path w="7063" h="5017" extrusionOk="0">
                      <a:moveTo>
                        <a:pt x="5235" y="1"/>
                      </a:moveTo>
                      <a:cubicBezTo>
                        <a:pt x="4761" y="1"/>
                        <a:pt x="4301" y="195"/>
                        <a:pt x="3914" y="543"/>
                      </a:cubicBezTo>
                      <a:cubicBezTo>
                        <a:pt x="3499" y="936"/>
                        <a:pt x="2547" y="2062"/>
                        <a:pt x="1662" y="3045"/>
                      </a:cubicBezTo>
                      <a:cubicBezTo>
                        <a:pt x="1225" y="3538"/>
                        <a:pt x="798" y="3986"/>
                        <a:pt x="482" y="4335"/>
                      </a:cubicBezTo>
                      <a:cubicBezTo>
                        <a:pt x="329" y="4510"/>
                        <a:pt x="198" y="4653"/>
                        <a:pt x="121" y="4762"/>
                      </a:cubicBezTo>
                      <a:cubicBezTo>
                        <a:pt x="33" y="4871"/>
                        <a:pt x="1" y="4948"/>
                        <a:pt x="23" y="4981"/>
                      </a:cubicBezTo>
                      <a:cubicBezTo>
                        <a:pt x="36" y="5006"/>
                        <a:pt x="71" y="5017"/>
                        <a:pt x="124" y="5017"/>
                      </a:cubicBezTo>
                      <a:cubicBezTo>
                        <a:pt x="162" y="5017"/>
                        <a:pt x="209" y="5012"/>
                        <a:pt x="263" y="5003"/>
                      </a:cubicBezTo>
                      <a:cubicBezTo>
                        <a:pt x="405" y="4969"/>
                        <a:pt x="591" y="4926"/>
                        <a:pt x="810" y="4860"/>
                      </a:cubicBezTo>
                      <a:cubicBezTo>
                        <a:pt x="1028" y="4794"/>
                        <a:pt x="1291" y="4718"/>
                        <a:pt x="1586" y="4631"/>
                      </a:cubicBezTo>
                      <a:cubicBezTo>
                        <a:pt x="1870" y="4554"/>
                        <a:pt x="2176" y="4467"/>
                        <a:pt x="2493" y="4379"/>
                      </a:cubicBezTo>
                      <a:cubicBezTo>
                        <a:pt x="3127" y="4194"/>
                        <a:pt x="3805" y="4019"/>
                        <a:pt x="4384" y="3866"/>
                      </a:cubicBezTo>
                      <a:cubicBezTo>
                        <a:pt x="4974" y="3713"/>
                        <a:pt x="5455" y="3570"/>
                        <a:pt x="5729" y="3472"/>
                      </a:cubicBezTo>
                      <a:cubicBezTo>
                        <a:pt x="5991" y="3363"/>
                        <a:pt x="6232" y="3220"/>
                        <a:pt x="6429" y="3045"/>
                      </a:cubicBezTo>
                      <a:cubicBezTo>
                        <a:pt x="6614" y="2860"/>
                        <a:pt x="6767" y="2641"/>
                        <a:pt x="6866" y="2401"/>
                      </a:cubicBezTo>
                      <a:cubicBezTo>
                        <a:pt x="7063" y="1920"/>
                        <a:pt x="7019" y="1330"/>
                        <a:pt x="6713" y="837"/>
                      </a:cubicBezTo>
                      <a:cubicBezTo>
                        <a:pt x="6407" y="334"/>
                        <a:pt x="5892" y="50"/>
                        <a:pt x="5379" y="7"/>
                      </a:cubicBezTo>
                      <a:cubicBezTo>
                        <a:pt x="5331" y="3"/>
                        <a:pt x="5283" y="1"/>
                        <a:pt x="5235"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20" name="Google Shape;1020;p28"/>
                <p:cNvSpPr/>
                <p:nvPr/>
              </p:nvSpPr>
              <p:spPr>
                <a:xfrm>
                  <a:off x="3165875" y="415225"/>
                  <a:ext cx="196525" cy="88325"/>
                </a:xfrm>
                <a:custGeom>
                  <a:avLst/>
                  <a:gdLst/>
                  <a:ahLst/>
                  <a:cxnLst/>
                  <a:rect l="l" t="t" r="r" b="b"/>
                  <a:pathLst>
                    <a:path w="7861" h="3533" extrusionOk="0">
                      <a:moveTo>
                        <a:pt x="5977" y="1"/>
                      </a:moveTo>
                      <a:cubicBezTo>
                        <a:pt x="5736" y="1"/>
                        <a:pt x="5488" y="55"/>
                        <a:pt x="5248" y="155"/>
                      </a:cubicBezTo>
                      <a:cubicBezTo>
                        <a:pt x="4974" y="253"/>
                        <a:pt x="4526" y="483"/>
                        <a:pt x="3990" y="767"/>
                      </a:cubicBezTo>
                      <a:cubicBezTo>
                        <a:pt x="3455" y="1040"/>
                        <a:pt x="2832" y="1368"/>
                        <a:pt x="2253" y="1664"/>
                      </a:cubicBezTo>
                      <a:cubicBezTo>
                        <a:pt x="1662" y="1958"/>
                        <a:pt x="1083" y="2232"/>
                        <a:pt x="679" y="2439"/>
                      </a:cubicBezTo>
                      <a:cubicBezTo>
                        <a:pt x="470" y="2538"/>
                        <a:pt x="296" y="2626"/>
                        <a:pt x="176" y="2702"/>
                      </a:cubicBezTo>
                      <a:cubicBezTo>
                        <a:pt x="121" y="2735"/>
                        <a:pt x="77" y="2767"/>
                        <a:pt x="45" y="2801"/>
                      </a:cubicBezTo>
                      <a:cubicBezTo>
                        <a:pt x="23" y="2833"/>
                        <a:pt x="1" y="2855"/>
                        <a:pt x="11" y="2877"/>
                      </a:cubicBezTo>
                      <a:cubicBezTo>
                        <a:pt x="11" y="2920"/>
                        <a:pt x="99" y="2954"/>
                        <a:pt x="230" y="2976"/>
                      </a:cubicBezTo>
                      <a:cubicBezTo>
                        <a:pt x="361" y="2997"/>
                        <a:pt x="558" y="3019"/>
                        <a:pt x="788" y="3041"/>
                      </a:cubicBezTo>
                      <a:cubicBezTo>
                        <a:pt x="1247" y="3085"/>
                        <a:pt x="1870" y="3139"/>
                        <a:pt x="2537" y="3205"/>
                      </a:cubicBezTo>
                      <a:cubicBezTo>
                        <a:pt x="3849" y="3336"/>
                        <a:pt x="5302" y="3533"/>
                        <a:pt x="5882" y="3533"/>
                      </a:cubicBezTo>
                      <a:cubicBezTo>
                        <a:pt x="6450" y="3533"/>
                        <a:pt x="6964" y="3336"/>
                        <a:pt x="7325" y="2954"/>
                      </a:cubicBezTo>
                      <a:cubicBezTo>
                        <a:pt x="7675" y="2571"/>
                        <a:pt x="7860" y="2014"/>
                        <a:pt x="7751" y="1434"/>
                      </a:cubicBezTo>
                      <a:cubicBezTo>
                        <a:pt x="7740" y="1368"/>
                        <a:pt x="7718" y="1292"/>
                        <a:pt x="7707" y="1227"/>
                      </a:cubicBezTo>
                      <a:cubicBezTo>
                        <a:pt x="7685" y="1161"/>
                        <a:pt x="7653" y="1095"/>
                        <a:pt x="7631" y="1030"/>
                      </a:cubicBezTo>
                      <a:cubicBezTo>
                        <a:pt x="7565" y="899"/>
                        <a:pt x="7500" y="778"/>
                        <a:pt x="7412" y="680"/>
                      </a:cubicBezTo>
                      <a:cubicBezTo>
                        <a:pt x="7248" y="461"/>
                        <a:pt x="7051" y="286"/>
                        <a:pt x="6811" y="177"/>
                      </a:cubicBezTo>
                      <a:cubicBezTo>
                        <a:pt x="6570" y="68"/>
                        <a:pt x="6319" y="2"/>
                        <a:pt x="6046" y="2"/>
                      </a:cubicBezTo>
                      <a:cubicBezTo>
                        <a:pt x="6023" y="1"/>
                        <a:pt x="6000" y="1"/>
                        <a:pt x="597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sp>
            <p:nvSpPr>
              <p:cNvPr id="1021" name="Google Shape;1021;p28"/>
              <p:cNvSpPr/>
              <p:nvPr/>
            </p:nvSpPr>
            <p:spPr>
              <a:xfrm>
                <a:off x="2946425" y="373725"/>
                <a:ext cx="259650" cy="259650"/>
              </a:xfrm>
              <a:custGeom>
                <a:avLst/>
                <a:gdLst/>
                <a:ahLst/>
                <a:cxnLst/>
                <a:rect l="l" t="t" r="r" b="b"/>
                <a:pathLst>
                  <a:path w="10386" h="10386" extrusionOk="0">
                    <a:moveTo>
                      <a:pt x="5193" y="1"/>
                    </a:moveTo>
                    <a:cubicBezTo>
                      <a:pt x="2329" y="1"/>
                      <a:pt x="1" y="2318"/>
                      <a:pt x="1" y="5193"/>
                    </a:cubicBezTo>
                    <a:cubicBezTo>
                      <a:pt x="1" y="8057"/>
                      <a:pt x="2329" y="10385"/>
                      <a:pt x="5193" y="10385"/>
                    </a:cubicBezTo>
                    <a:cubicBezTo>
                      <a:pt x="8057" y="10385"/>
                      <a:pt x="10385" y="8057"/>
                      <a:pt x="10385" y="5193"/>
                    </a:cubicBezTo>
                    <a:cubicBezTo>
                      <a:pt x="10385" y="2318"/>
                      <a:pt x="8057" y="1"/>
                      <a:pt x="5193"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grpSp>
            <p:nvGrpSpPr>
              <p:cNvPr id="1022" name="Google Shape;1022;p28"/>
              <p:cNvGrpSpPr/>
              <p:nvPr/>
            </p:nvGrpSpPr>
            <p:grpSpPr>
              <a:xfrm>
                <a:off x="2966925" y="394225"/>
                <a:ext cx="218650" cy="218650"/>
                <a:chOff x="2966925" y="394225"/>
                <a:chExt cx="218650" cy="218650"/>
              </a:xfrm>
            </p:grpSpPr>
            <p:sp>
              <p:nvSpPr>
                <p:cNvPr id="1023" name="Google Shape;1023;p28"/>
                <p:cNvSpPr/>
                <p:nvPr/>
              </p:nvSpPr>
              <p:spPr>
                <a:xfrm>
                  <a:off x="3059575" y="490400"/>
                  <a:ext cx="33350" cy="26000"/>
                </a:xfrm>
                <a:custGeom>
                  <a:avLst/>
                  <a:gdLst/>
                  <a:ahLst/>
                  <a:cxnLst/>
                  <a:rect l="l" t="t" r="r" b="b"/>
                  <a:pathLst>
                    <a:path w="1334" h="1040" extrusionOk="0">
                      <a:moveTo>
                        <a:pt x="667" y="1"/>
                      </a:moveTo>
                      <a:cubicBezTo>
                        <a:pt x="0" y="1"/>
                        <a:pt x="0" y="1040"/>
                        <a:pt x="667" y="1040"/>
                      </a:cubicBezTo>
                      <a:cubicBezTo>
                        <a:pt x="1334" y="1040"/>
                        <a:pt x="1334" y="1"/>
                        <a:pt x="667"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24" name="Google Shape;1024;p28"/>
                <p:cNvSpPr/>
                <p:nvPr/>
              </p:nvSpPr>
              <p:spPr>
                <a:xfrm>
                  <a:off x="3059575" y="394225"/>
                  <a:ext cx="33350" cy="25975"/>
                </a:xfrm>
                <a:custGeom>
                  <a:avLst/>
                  <a:gdLst/>
                  <a:ahLst/>
                  <a:cxnLst/>
                  <a:rect l="l" t="t" r="r" b="b"/>
                  <a:pathLst>
                    <a:path w="1334" h="1039" extrusionOk="0">
                      <a:moveTo>
                        <a:pt x="667" y="0"/>
                      </a:moveTo>
                      <a:cubicBezTo>
                        <a:pt x="0" y="0"/>
                        <a:pt x="0" y="1039"/>
                        <a:pt x="667" y="1039"/>
                      </a:cubicBezTo>
                      <a:cubicBezTo>
                        <a:pt x="1334" y="1039"/>
                        <a:pt x="1334" y="0"/>
                        <a:pt x="66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25" name="Google Shape;1025;p28"/>
                <p:cNvSpPr/>
                <p:nvPr/>
              </p:nvSpPr>
              <p:spPr>
                <a:xfrm>
                  <a:off x="3059575" y="586600"/>
                  <a:ext cx="33350" cy="26275"/>
                </a:xfrm>
                <a:custGeom>
                  <a:avLst/>
                  <a:gdLst/>
                  <a:ahLst/>
                  <a:cxnLst/>
                  <a:rect l="l" t="t" r="r" b="b"/>
                  <a:pathLst>
                    <a:path w="1334" h="1051" extrusionOk="0">
                      <a:moveTo>
                        <a:pt x="667" y="1"/>
                      </a:moveTo>
                      <a:cubicBezTo>
                        <a:pt x="0" y="1"/>
                        <a:pt x="0" y="1050"/>
                        <a:pt x="667" y="1050"/>
                      </a:cubicBezTo>
                      <a:cubicBezTo>
                        <a:pt x="1334" y="1050"/>
                        <a:pt x="1334" y="1"/>
                        <a:pt x="667"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26" name="Google Shape;1026;p28"/>
                <p:cNvSpPr/>
                <p:nvPr/>
              </p:nvSpPr>
              <p:spPr>
                <a:xfrm>
                  <a:off x="3159600" y="490925"/>
                  <a:ext cx="25975" cy="25150"/>
                </a:xfrm>
                <a:custGeom>
                  <a:avLst/>
                  <a:gdLst/>
                  <a:ahLst/>
                  <a:cxnLst/>
                  <a:rect l="l" t="t" r="r" b="b"/>
                  <a:pathLst>
                    <a:path w="1039" h="1006" extrusionOk="0">
                      <a:moveTo>
                        <a:pt x="516" y="1"/>
                      </a:moveTo>
                      <a:cubicBezTo>
                        <a:pt x="258" y="1"/>
                        <a:pt x="0" y="167"/>
                        <a:pt x="0" y="505"/>
                      </a:cubicBezTo>
                      <a:cubicBezTo>
                        <a:pt x="0" y="838"/>
                        <a:pt x="260" y="1005"/>
                        <a:pt x="519" y="1005"/>
                      </a:cubicBezTo>
                      <a:cubicBezTo>
                        <a:pt x="779" y="1005"/>
                        <a:pt x="1039" y="838"/>
                        <a:pt x="1039" y="505"/>
                      </a:cubicBezTo>
                      <a:cubicBezTo>
                        <a:pt x="1039" y="170"/>
                        <a:pt x="777" y="1"/>
                        <a:pt x="516"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27" name="Google Shape;1027;p28"/>
                <p:cNvSpPr/>
                <p:nvPr/>
              </p:nvSpPr>
              <p:spPr>
                <a:xfrm>
                  <a:off x="2966925" y="490925"/>
                  <a:ext cx="25975" cy="25150"/>
                </a:xfrm>
                <a:custGeom>
                  <a:avLst/>
                  <a:gdLst/>
                  <a:ahLst/>
                  <a:cxnLst/>
                  <a:rect l="l" t="t" r="r" b="b"/>
                  <a:pathLst>
                    <a:path w="1039" h="1006" extrusionOk="0">
                      <a:moveTo>
                        <a:pt x="517" y="1"/>
                      </a:moveTo>
                      <a:cubicBezTo>
                        <a:pt x="258" y="1"/>
                        <a:pt x="1" y="167"/>
                        <a:pt x="1" y="505"/>
                      </a:cubicBezTo>
                      <a:cubicBezTo>
                        <a:pt x="1" y="838"/>
                        <a:pt x="260" y="1005"/>
                        <a:pt x="520" y="1005"/>
                      </a:cubicBezTo>
                      <a:cubicBezTo>
                        <a:pt x="779" y="1005"/>
                        <a:pt x="1039" y="838"/>
                        <a:pt x="1039" y="505"/>
                      </a:cubicBezTo>
                      <a:cubicBezTo>
                        <a:pt x="1039" y="170"/>
                        <a:pt x="777" y="1"/>
                        <a:pt x="517"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28" name="Google Shape;1028;p28"/>
                <p:cNvSpPr/>
                <p:nvPr/>
              </p:nvSpPr>
              <p:spPr>
                <a:xfrm>
                  <a:off x="3125900" y="422425"/>
                  <a:ext cx="36800" cy="26150"/>
                </a:xfrm>
                <a:custGeom>
                  <a:avLst/>
                  <a:gdLst/>
                  <a:ahLst/>
                  <a:cxnLst/>
                  <a:rect l="l" t="t" r="r" b="b"/>
                  <a:pathLst>
                    <a:path w="1472" h="1046" extrusionOk="0">
                      <a:moveTo>
                        <a:pt x="759" y="0"/>
                      </a:moveTo>
                      <a:cubicBezTo>
                        <a:pt x="357" y="0"/>
                        <a:pt x="1" y="523"/>
                        <a:pt x="364" y="895"/>
                      </a:cubicBezTo>
                      <a:cubicBezTo>
                        <a:pt x="473" y="1001"/>
                        <a:pt x="595" y="1046"/>
                        <a:pt x="713" y="1046"/>
                      </a:cubicBezTo>
                      <a:cubicBezTo>
                        <a:pt x="1115" y="1046"/>
                        <a:pt x="1472" y="524"/>
                        <a:pt x="1108" y="151"/>
                      </a:cubicBezTo>
                      <a:cubicBezTo>
                        <a:pt x="999" y="45"/>
                        <a:pt x="877" y="0"/>
                        <a:pt x="759"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29" name="Google Shape;1029;p28"/>
                <p:cNvSpPr/>
                <p:nvPr/>
              </p:nvSpPr>
              <p:spPr>
                <a:xfrm>
                  <a:off x="2989825" y="558500"/>
                  <a:ext cx="36775" cy="26175"/>
                </a:xfrm>
                <a:custGeom>
                  <a:avLst/>
                  <a:gdLst/>
                  <a:ahLst/>
                  <a:cxnLst/>
                  <a:rect l="l" t="t" r="r" b="b"/>
                  <a:pathLst>
                    <a:path w="1471" h="1047" extrusionOk="0">
                      <a:moveTo>
                        <a:pt x="758" y="1"/>
                      </a:moveTo>
                      <a:cubicBezTo>
                        <a:pt x="356" y="1"/>
                        <a:pt x="0" y="524"/>
                        <a:pt x="363" y="896"/>
                      </a:cubicBezTo>
                      <a:cubicBezTo>
                        <a:pt x="472" y="1002"/>
                        <a:pt x="594" y="1047"/>
                        <a:pt x="712" y="1047"/>
                      </a:cubicBezTo>
                      <a:cubicBezTo>
                        <a:pt x="1115" y="1047"/>
                        <a:pt x="1471" y="524"/>
                        <a:pt x="1107" y="152"/>
                      </a:cubicBezTo>
                      <a:cubicBezTo>
                        <a:pt x="998" y="46"/>
                        <a:pt x="876" y="1"/>
                        <a:pt x="758"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30" name="Google Shape;1030;p28"/>
                <p:cNvSpPr/>
                <p:nvPr/>
              </p:nvSpPr>
              <p:spPr>
                <a:xfrm>
                  <a:off x="3125900" y="558500"/>
                  <a:ext cx="36800" cy="26175"/>
                </a:xfrm>
                <a:custGeom>
                  <a:avLst/>
                  <a:gdLst/>
                  <a:ahLst/>
                  <a:cxnLst/>
                  <a:rect l="l" t="t" r="r" b="b"/>
                  <a:pathLst>
                    <a:path w="1472" h="1047" extrusionOk="0">
                      <a:moveTo>
                        <a:pt x="713" y="1"/>
                      </a:moveTo>
                      <a:cubicBezTo>
                        <a:pt x="595" y="1"/>
                        <a:pt x="473" y="46"/>
                        <a:pt x="364" y="152"/>
                      </a:cubicBezTo>
                      <a:cubicBezTo>
                        <a:pt x="1" y="524"/>
                        <a:pt x="357" y="1047"/>
                        <a:pt x="759" y="1047"/>
                      </a:cubicBezTo>
                      <a:cubicBezTo>
                        <a:pt x="877" y="1047"/>
                        <a:pt x="999" y="1002"/>
                        <a:pt x="1108" y="896"/>
                      </a:cubicBezTo>
                      <a:cubicBezTo>
                        <a:pt x="1471" y="524"/>
                        <a:pt x="1115" y="1"/>
                        <a:pt x="713"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31" name="Google Shape;1031;p28"/>
                <p:cNvSpPr/>
                <p:nvPr/>
              </p:nvSpPr>
              <p:spPr>
                <a:xfrm>
                  <a:off x="2989800" y="422425"/>
                  <a:ext cx="36800" cy="26125"/>
                </a:xfrm>
                <a:custGeom>
                  <a:avLst/>
                  <a:gdLst/>
                  <a:ahLst/>
                  <a:cxnLst/>
                  <a:rect l="l" t="t" r="r" b="b"/>
                  <a:pathLst>
                    <a:path w="1472" h="1045" extrusionOk="0">
                      <a:moveTo>
                        <a:pt x="713" y="0"/>
                      </a:moveTo>
                      <a:cubicBezTo>
                        <a:pt x="595" y="0"/>
                        <a:pt x="473" y="45"/>
                        <a:pt x="364" y="151"/>
                      </a:cubicBezTo>
                      <a:cubicBezTo>
                        <a:pt x="0" y="516"/>
                        <a:pt x="359" y="1044"/>
                        <a:pt x="762" y="1044"/>
                      </a:cubicBezTo>
                      <a:cubicBezTo>
                        <a:pt x="879" y="1044"/>
                        <a:pt x="1000" y="1000"/>
                        <a:pt x="1108" y="895"/>
                      </a:cubicBezTo>
                      <a:cubicBezTo>
                        <a:pt x="1472" y="523"/>
                        <a:pt x="1116" y="0"/>
                        <a:pt x="713"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32" name="Google Shape;1032;p28"/>
                <p:cNvSpPr/>
                <p:nvPr/>
              </p:nvSpPr>
              <p:spPr>
                <a:xfrm>
                  <a:off x="3040775" y="443200"/>
                  <a:ext cx="22600" cy="15725"/>
                </a:xfrm>
                <a:custGeom>
                  <a:avLst/>
                  <a:gdLst/>
                  <a:ahLst/>
                  <a:cxnLst/>
                  <a:rect l="l" t="t" r="r" b="b"/>
                  <a:pathLst>
                    <a:path w="904" h="629" extrusionOk="0">
                      <a:moveTo>
                        <a:pt x="456" y="1"/>
                      </a:moveTo>
                      <a:cubicBezTo>
                        <a:pt x="415" y="1"/>
                        <a:pt x="371" y="10"/>
                        <a:pt x="326" y="31"/>
                      </a:cubicBezTo>
                      <a:cubicBezTo>
                        <a:pt x="1" y="175"/>
                        <a:pt x="162" y="629"/>
                        <a:pt x="456" y="629"/>
                      </a:cubicBezTo>
                      <a:cubicBezTo>
                        <a:pt x="498" y="629"/>
                        <a:pt x="542" y="619"/>
                        <a:pt x="589" y="599"/>
                      </a:cubicBezTo>
                      <a:cubicBezTo>
                        <a:pt x="904" y="446"/>
                        <a:pt x="743" y="1"/>
                        <a:pt x="456"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33" name="Google Shape;1033;p28"/>
                <p:cNvSpPr/>
                <p:nvPr/>
              </p:nvSpPr>
              <p:spPr>
                <a:xfrm>
                  <a:off x="3089100" y="548075"/>
                  <a:ext cx="22575" cy="15800"/>
                </a:xfrm>
                <a:custGeom>
                  <a:avLst/>
                  <a:gdLst/>
                  <a:ahLst/>
                  <a:cxnLst/>
                  <a:rect l="l" t="t" r="r" b="b"/>
                  <a:pathLst>
                    <a:path w="903" h="632" extrusionOk="0">
                      <a:moveTo>
                        <a:pt x="456" y="0"/>
                      </a:moveTo>
                      <a:cubicBezTo>
                        <a:pt x="412" y="0"/>
                        <a:pt x="366" y="10"/>
                        <a:pt x="317" y="33"/>
                      </a:cubicBezTo>
                      <a:cubicBezTo>
                        <a:pt x="1" y="177"/>
                        <a:pt x="163" y="631"/>
                        <a:pt x="451" y="631"/>
                      </a:cubicBezTo>
                      <a:cubicBezTo>
                        <a:pt x="491" y="631"/>
                        <a:pt x="535" y="622"/>
                        <a:pt x="580" y="602"/>
                      </a:cubicBezTo>
                      <a:cubicBezTo>
                        <a:pt x="903" y="450"/>
                        <a:pt x="747" y="0"/>
                        <a:pt x="456"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34" name="Google Shape;1034;p28"/>
                <p:cNvSpPr/>
                <p:nvPr/>
              </p:nvSpPr>
              <p:spPr>
                <a:xfrm>
                  <a:off x="3118900" y="471700"/>
                  <a:ext cx="19625" cy="15325"/>
                </a:xfrm>
                <a:custGeom>
                  <a:avLst/>
                  <a:gdLst/>
                  <a:ahLst/>
                  <a:cxnLst/>
                  <a:rect l="l" t="t" r="r" b="b"/>
                  <a:pathLst>
                    <a:path w="785" h="613" extrusionOk="0">
                      <a:moveTo>
                        <a:pt x="412" y="0"/>
                      </a:moveTo>
                      <a:cubicBezTo>
                        <a:pt x="210" y="0"/>
                        <a:pt x="1" y="195"/>
                        <a:pt x="109" y="432"/>
                      </a:cubicBezTo>
                      <a:cubicBezTo>
                        <a:pt x="165" y="560"/>
                        <a:pt x="269" y="613"/>
                        <a:pt x="374" y="613"/>
                      </a:cubicBezTo>
                      <a:cubicBezTo>
                        <a:pt x="576" y="613"/>
                        <a:pt x="785" y="418"/>
                        <a:pt x="677" y="180"/>
                      </a:cubicBezTo>
                      <a:cubicBezTo>
                        <a:pt x="621" y="53"/>
                        <a:pt x="517" y="0"/>
                        <a:pt x="412"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35" name="Google Shape;1035;p28"/>
                <p:cNvSpPr/>
                <p:nvPr/>
              </p:nvSpPr>
              <p:spPr>
                <a:xfrm>
                  <a:off x="3013950" y="520000"/>
                  <a:ext cx="19650" cy="15375"/>
                </a:xfrm>
                <a:custGeom>
                  <a:avLst/>
                  <a:gdLst/>
                  <a:ahLst/>
                  <a:cxnLst/>
                  <a:rect l="l" t="t" r="r" b="b"/>
                  <a:pathLst>
                    <a:path w="786" h="615" extrusionOk="0">
                      <a:moveTo>
                        <a:pt x="417" y="0"/>
                      </a:moveTo>
                      <a:cubicBezTo>
                        <a:pt x="213" y="0"/>
                        <a:pt x="0" y="196"/>
                        <a:pt x="109" y="435"/>
                      </a:cubicBezTo>
                      <a:cubicBezTo>
                        <a:pt x="165" y="562"/>
                        <a:pt x="268" y="615"/>
                        <a:pt x="373" y="615"/>
                      </a:cubicBezTo>
                      <a:cubicBezTo>
                        <a:pt x="576" y="615"/>
                        <a:pt x="786" y="417"/>
                        <a:pt x="678" y="172"/>
                      </a:cubicBezTo>
                      <a:cubicBezTo>
                        <a:pt x="622" y="51"/>
                        <a:pt x="521" y="0"/>
                        <a:pt x="41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36" name="Google Shape;1036;p28"/>
                <p:cNvSpPr/>
                <p:nvPr/>
              </p:nvSpPr>
              <p:spPr>
                <a:xfrm>
                  <a:off x="3085150" y="441500"/>
                  <a:ext cx="22325" cy="15600"/>
                </a:xfrm>
                <a:custGeom>
                  <a:avLst/>
                  <a:gdLst/>
                  <a:ahLst/>
                  <a:cxnLst/>
                  <a:rect l="l" t="t" r="r" b="b"/>
                  <a:pathLst>
                    <a:path w="893" h="624" extrusionOk="0">
                      <a:moveTo>
                        <a:pt x="438" y="0"/>
                      </a:moveTo>
                      <a:cubicBezTo>
                        <a:pt x="140" y="0"/>
                        <a:pt x="1" y="484"/>
                        <a:pt x="333" y="601"/>
                      </a:cubicBezTo>
                      <a:cubicBezTo>
                        <a:pt x="374" y="617"/>
                        <a:pt x="413" y="624"/>
                        <a:pt x="450" y="624"/>
                      </a:cubicBezTo>
                      <a:cubicBezTo>
                        <a:pt x="756" y="624"/>
                        <a:pt x="893" y="149"/>
                        <a:pt x="551" y="22"/>
                      </a:cubicBezTo>
                      <a:cubicBezTo>
                        <a:pt x="512" y="7"/>
                        <a:pt x="474" y="0"/>
                        <a:pt x="438"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37" name="Google Shape;1037;p28"/>
                <p:cNvSpPr/>
                <p:nvPr/>
              </p:nvSpPr>
              <p:spPr>
                <a:xfrm>
                  <a:off x="3044950" y="549800"/>
                  <a:ext cx="22400" cy="15800"/>
                </a:xfrm>
                <a:custGeom>
                  <a:avLst/>
                  <a:gdLst/>
                  <a:ahLst/>
                  <a:cxnLst/>
                  <a:rect l="l" t="t" r="r" b="b"/>
                  <a:pathLst>
                    <a:path w="896" h="632" extrusionOk="0">
                      <a:moveTo>
                        <a:pt x="453" y="0"/>
                      </a:moveTo>
                      <a:cubicBezTo>
                        <a:pt x="143" y="0"/>
                        <a:pt x="1" y="481"/>
                        <a:pt x="345" y="610"/>
                      </a:cubicBezTo>
                      <a:cubicBezTo>
                        <a:pt x="384" y="625"/>
                        <a:pt x="422" y="631"/>
                        <a:pt x="457" y="631"/>
                      </a:cubicBezTo>
                      <a:cubicBezTo>
                        <a:pt x="756" y="631"/>
                        <a:pt x="896" y="146"/>
                        <a:pt x="563" y="19"/>
                      </a:cubicBezTo>
                      <a:cubicBezTo>
                        <a:pt x="525" y="6"/>
                        <a:pt x="488" y="0"/>
                        <a:pt x="453"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38" name="Google Shape;1038;p28"/>
                <p:cNvSpPr/>
                <p:nvPr/>
              </p:nvSpPr>
              <p:spPr>
                <a:xfrm>
                  <a:off x="3120900" y="515950"/>
                  <a:ext cx="19125" cy="15275"/>
                </a:xfrm>
                <a:custGeom>
                  <a:avLst/>
                  <a:gdLst/>
                  <a:ahLst/>
                  <a:cxnLst/>
                  <a:rect l="l" t="t" r="r" b="b"/>
                  <a:pathLst>
                    <a:path w="765" h="611" extrusionOk="0">
                      <a:moveTo>
                        <a:pt x="360" y="0"/>
                      </a:moveTo>
                      <a:cubicBezTo>
                        <a:pt x="246" y="0"/>
                        <a:pt x="135" y="57"/>
                        <a:pt x="83" y="193"/>
                      </a:cubicBezTo>
                      <a:cubicBezTo>
                        <a:pt x="0" y="435"/>
                        <a:pt x="202" y="611"/>
                        <a:pt x="397" y="611"/>
                      </a:cubicBezTo>
                      <a:cubicBezTo>
                        <a:pt x="510" y="611"/>
                        <a:pt x="622" y="552"/>
                        <a:pt x="674" y="411"/>
                      </a:cubicBezTo>
                      <a:cubicBezTo>
                        <a:pt x="764" y="175"/>
                        <a:pt x="558" y="0"/>
                        <a:pt x="360"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39" name="Google Shape;1039;p28"/>
                <p:cNvSpPr/>
                <p:nvPr/>
              </p:nvSpPr>
              <p:spPr>
                <a:xfrm>
                  <a:off x="3012500" y="475850"/>
                  <a:ext cx="19100" cy="15300"/>
                </a:xfrm>
                <a:custGeom>
                  <a:avLst/>
                  <a:gdLst/>
                  <a:ahLst/>
                  <a:cxnLst/>
                  <a:rect l="l" t="t" r="r" b="b"/>
                  <a:pathLst>
                    <a:path w="764" h="612" extrusionOk="0">
                      <a:moveTo>
                        <a:pt x="367" y="1"/>
                      </a:moveTo>
                      <a:cubicBezTo>
                        <a:pt x="254" y="1"/>
                        <a:pt x="143" y="60"/>
                        <a:pt x="90" y="201"/>
                      </a:cubicBezTo>
                      <a:cubicBezTo>
                        <a:pt x="0" y="437"/>
                        <a:pt x="206" y="612"/>
                        <a:pt x="405" y="612"/>
                      </a:cubicBezTo>
                      <a:cubicBezTo>
                        <a:pt x="518" y="612"/>
                        <a:pt x="629" y="555"/>
                        <a:pt x="681" y="419"/>
                      </a:cubicBezTo>
                      <a:cubicBezTo>
                        <a:pt x="764" y="177"/>
                        <a:pt x="562" y="1"/>
                        <a:pt x="367"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grpSp>
        </p:grpSp>
        <p:grpSp>
          <p:nvGrpSpPr>
            <p:cNvPr id="1040" name="Google Shape;1040;p28"/>
            <p:cNvGrpSpPr/>
            <p:nvPr/>
          </p:nvGrpSpPr>
          <p:grpSpPr>
            <a:xfrm rot="10800000">
              <a:off x="3119179" y="3526026"/>
              <a:ext cx="254640" cy="256879"/>
              <a:chOff x="5050500" y="-177700"/>
              <a:chExt cx="517350" cy="521900"/>
            </a:xfrm>
          </p:grpSpPr>
          <p:sp>
            <p:nvSpPr>
              <p:cNvPr id="1041" name="Google Shape;1041;p28"/>
              <p:cNvSpPr/>
              <p:nvPr/>
            </p:nvSpPr>
            <p:spPr>
              <a:xfrm>
                <a:off x="5050500" y="-177700"/>
                <a:ext cx="517350" cy="521900"/>
              </a:xfrm>
              <a:custGeom>
                <a:avLst/>
                <a:gdLst/>
                <a:ahLst/>
                <a:cxnLst/>
                <a:rect l="l" t="t" r="r" b="b"/>
                <a:pathLst>
                  <a:path w="20694" h="20876" extrusionOk="0">
                    <a:moveTo>
                      <a:pt x="8920" y="0"/>
                    </a:moveTo>
                    <a:cubicBezTo>
                      <a:pt x="8741" y="0"/>
                      <a:pt x="8564" y="80"/>
                      <a:pt x="8439" y="226"/>
                    </a:cubicBezTo>
                    <a:cubicBezTo>
                      <a:pt x="8429" y="237"/>
                      <a:pt x="8352" y="324"/>
                      <a:pt x="8243" y="466"/>
                    </a:cubicBezTo>
                    <a:cubicBezTo>
                      <a:pt x="8101" y="652"/>
                      <a:pt x="7948" y="893"/>
                      <a:pt x="7805" y="1133"/>
                    </a:cubicBezTo>
                    <a:lnTo>
                      <a:pt x="7795" y="1144"/>
                    </a:lnTo>
                    <a:cubicBezTo>
                      <a:pt x="7598" y="1494"/>
                      <a:pt x="7455" y="1800"/>
                      <a:pt x="7336" y="2117"/>
                    </a:cubicBezTo>
                    <a:cubicBezTo>
                      <a:pt x="7193" y="2489"/>
                      <a:pt x="7095" y="2893"/>
                      <a:pt x="7030" y="3286"/>
                    </a:cubicBezTo>
                    <a:lnTo>
                      <a:pt x="7030" y="3298"/>
                    </a:lnTo>
                    <a:cubicBezTo>
                      <a:pt x="6986" y="3560"/>
                      <a:pt x="6964" y="3823"/>
                      <a:pt x="6964" y="4073"/>
                    </a:cubicBezTo>
                    <a:cubicBezTo>
                      <a:pt x="6909" y="4041"/>
                      <a:pt x="6865" y="4019"/>
                      <a:pt x="6811" y="3997"/>
                    </a:cubicBezTo>
                    <a:cubicBezTo>
                      <a:pt x="6625" y="3899"/>
                      <a:pt x="6439" y="3811"/>
                      <a:pt x="6253" y="3735"/>
                    </a:cubicBezTo>
                    <a:cubicBezTo>
                      <a:pt x="5597" y="3483"/>
                      <a:pt x="4778" y="3330"/>
                      <a:pt x="4013" y="3330"/>
                    </a:cubicBezTo>
                    <a:lnTo>
                      <a:pt x="4001" y="3330"/>
                    </a:lnTo>
                    <a:cubicBezTo>
                      <a:pt x="3728" y="3330"/>
                      <a:pt x="3444" y="3342"/>
                      <a:pt x="3214" y="3374"/>
                    </a:cubicBezTo>
                    <a:cubicBezTo>
                      <a:pt x="3029" y="3396"/>
                      <a:pt x="2919" y="3418"/>
                      <a:pt x="2898" y="3418"/>
                    </a:cubicBezTo>
                    <a:cubicBezTo>
                      <a:pt x="2602" y="3473"/>
                      <a:pt x="2383" y="3724"/>
                      <a:pt x="2383" y="4019"/>
                    </a:cubicBezTo>
                    <a:cubicBezTo>
                      <a:pt x="2383" y="4041"/>
                      <a:pt x="2383" y="4161"/>
                      <a:pt x="2395" y="4358"/>
                    </a:cubicBezTo>
                    <a:cubicBezTo>
                      <a:pt x="2405" y="4576"/>
                      <a:pt x="2427" y="4839"/>
                      <a:pt x="2493" y="5145"/>
                    </a:cubicBezTo>
                    <a:cubicBezTo>
                      <a:pt x="2514" y="5287"/>
                      <a:pt x="2548" y="5462"/>
                      <a:pt x="2602" y="5648"/>
                    </a:cubicBezTo>
                    <a:cubicBezTo>
                      <a:pt x="2646" y="5834"/>
                      <a:pt x="2701" y="6009"/>
                      <a:pt x="2766" y="6184"/>
                    </a:cubicBezTo>
                    <a:cubicBezTo>
                      <a:pt x="2908" y="6588"/>
                      <a:pt x="3083" y="6959"/>
                      <a:pt x="3280" y="7287"/>
                    </a:cubicBezTo>
                    <a:cubicBezTo>
                      <a:pt x="3411" y="7506"/>
                      <a:pt x="3564" y="7725"/>
                      <a:pt x="3728" y="7921"/>
                    </a:cubicBezTo>
                    <a:cubicBezTo>
                      <a:pt x="3476" y="7976"/>
                      <a:pt x="3214" y="8042"/>
                      <a:pt x="2974" y="8129"/>
                    </a:cubicBezTo>
                    <a:cubicBezTo>
                      <a:pt x="2613" y="8249"/>
                      <a:pt x="2242" y="8414"/>
                      <a:pt x="1870" y="8632"/>
                    </a:cubicBezTo>
                    <a:cubicBezTo>
                      <a:pt x="1553" y="8829"/>
                      <a:pt x="1246" y="9036"/>
                      <a:pt x="984" y="9255"/>
                    </a:cubicBezTo>
                    <a:cubicBezTo>
                      <a:pt x="787" y="9419"/>
                      <a:pt x="602" y="9605"/>
                      <a:pt x="416" y="9802"/>
                    </a:cubicBezTo>
                    <a:cubicBezTo>
                      <a:pt x="284" y="9933"/>
                      <a:pt x="208" y="10020"/>
                      <a:pt x="197" y="10032"/>
                    </a:cubicBezTo>
                    <a:cubicBezTo>
                      <a:pt x="0" y="10261"/>
                      <a:pt x="0" y="10610"/>
                      <a:pt x="197" y="10840"/>
                    </a:cubicBezTo>
                    <a:cubicBezTo>
                      <a:pt x="208" y="10851"/>
                      <a:pt x="284" y="10938"/>
                      <a:pt x="416" y="11081"/>
                    </a:cubicBezTo>
                    <a:cubicBezTo>
                      <a:pt x="602" y="11278"/>
                      <a:pt x="787" y="11453"/>
                      <a:pt x="984" y="11616"/>
                    </a:cubicBezTo>
                    <a:cubicBezTo>
                      <a:pt x="1246" y="11835"/>
                      <a:pt x="1553" y="12053"/>
                      <a:pt x="1870" y="12240"/>
                    </a:cubicBezTo>
                    <a:cubicBezTo>
                      <a:pt x="2242" y="12458"/>
                      <a:pt x="2613" y="12633"/>
                      <a:pt x="2974" y="12753"/>
                    </a:cubicBezTo>
                    <a:cubicBezTo>
                      <a:pt x="3214" y="12840"/>
                      <a:pt x="3476" y="12906"/>
                      <a:pt x="3728" y="12950"/>
                    </a:cubicBezTo>
                    <a:cubicBezTo>
                      <a:pt x="3564" y="13158"/>
                      <a:pt x="3411" y="13377"/>
                      <a:pt x="3280" y="13595"/>
                    </a:cubicBezTo>
                    <a:cubicBezTo>
                      <a:pt x="3083" y="13923"/>
                      <a:pt x="2908" y="14295"/>
                      <a:pt x="2766" y="14688"/>
                    </a:cubicBezTo>
                    <a:lnTo>
                      <a:pt x="2766" y="14699"/>
                    </a:lnTo>
                    <a:cubicBezTo>
                      <a:pt x="2701" y="14863"/>
                      <a:pt x="2646" y="15049"/>
                      <a:pt x="2602" y="15235"/>
                    </a:cubicBezTo>
                    <a:cubicBezTo>
                      <a:pt x="2548" y="15420"/>
                      <a:pt x="2514" y="15595"/>
                      <a:pt x="2493" y="15738"/>
                    </a:cubicBezTo>
                    <a:cubicBezTo>
                      <a:pt x="2427" y="16044"/>
                      <a:pt x="2405" y="16306"/>
                      <a:pt x="2395" y="16525"/>
                    </a:cubicBezTo>
                    <a:cubicBezTo>
                      <a:pt x="2383" y="16722"/>
                      <a:pt x="2383" y="16841"/>
                      <a:pt x="2383" y="16853"/>
                    </a:cubicBezTo>
                    <a:cubicBezTo>
                      <a:pt x="2383" y="17159"/>
                      <a:pt x="2602" y="17410"/>
                      <a:pt x="2908" y="17465"/>
                    </a:cubicBezTo>
                    <a:cubicBezTo>
                      <a:pt x="2919" y="17465"/>
                      <a:pt x="3029" y="17475"/>
                      <a:pt x="3214" y="17497"/>
                    </a:cubicBezTo>
                    <a:cubicBezTo>
                      <a:pt x="3444" y="17530"/>
                      <a:pt x="3728" y="17541"/>
                      <a:pt x="4001" y="17541"/>
                    </a:cubicBezTo>
                    <a:lnTo>
                      <a:pt x="4013" y="17541"/>
                    </a:lnTo>
                    <a:cubicBezTo>
                      <a:pt x="4778" y="17541"/>
                      <a:pt x="5597" y="17399"/>
                      <a:pt x="6253" y="17137"/>
                    </a:cubicBezTo>
                    <a:cubicBezTo>
                      <a:pt x="6439" y="17060"/>
                      <a:pt x="6625" y="16984"/>
                      <a:pt x="6811" y="16885"/>
                    </a:cubicBezTo>
                    <a:cubicBezTo>
                      <a:pt x="6865" y="16863"/>
                      <a:pt x="6909" y="16831"/>
                      <a:pt x="6964" y="16798"/>
                    </a:cubicBezTo>
                    <a:cubicBezTo>
                      <a:pt x="6964" y="17060"/>
                      <a:pt x="6986" y="17312"/>
                      <a:pt x="7030" y="17585"/>
                    </a:cubicBezTo>
                    <a:cubicBezTo>
                      <a:pt x="7095" y="17990"/>
                      <a:pt x="7193" y="18394"/>
                      <a:pt x="7336" y="18755"/>
                    </a:cubicBezTo>
                    <a:cubicBezTo>
                      <a:pt x="7455" y="19071"/>
                      <a:pt x="7598" y="19389"/>
                      <a:pt x="7795" y="19739"/>
                    </a:cubicBezTo>
                    <a:cubicBezTo>
                      <a:pt x="7805" y="19739"/>
                      <a:pt x="7805" y="19739"/>
                      <a:pt x="7805" y="19749"/>
                    </a:cubicBezTo>
                    <a:cubicBezTo>
                      <a:pt x="7948" y="19990"/>
                      <a:pt x="8101" y="20220"/>
                      <a:pt x="8243" y="20405"/>
                    </a:cubicBezTo>
                    <a:cubicBezTo>
                      <a:pt x="8352" y="20558"/>
                      <a:pt x="8429" y="20646"/>
                      <a:pt x="8439" y="20657"/>
                    </a:cubicBezTo>
                    <a:cubicBezTo>
                      <a:pt x="8560" y="20799"/>
                      <a:pt x="8735" y="20876"/>
                      <a:pt x="8910" y="20876"/>
                    </a:cubicBezTo>
                    <a:cubicBezTo>
                      <a:pt x="9019" y="20876"/>
                      <a:pt x="9128" y="20842"/>
                      <a:pt x="9226" y="20788"/>
                    </a:cubicBezTo>
                    <a:cubicBezTo>
                      <a:pt x="9238" y="20788"/>
                      <a:pt x="9336" y="20733"/>
                      <a:pt x="9489" y="20624"/>
                    </a:cubicBezTo>
                    <a:lnTo>
                      <a:pt x="9500" y="20624"/>
                    </a:lnTo>
                    <a:cubicBezTo>
                      <a:pt x="9729" y="20471"/>
                      <a:pt x="9937" y="20307"/>
                      <a:pt x="10134" y="20154"/>
                    </a:cubicBezTo>
                    <a:cubicBezTo>
                      <a:pt x="10713" y="19662"/>
                      <a:pt x="11238" y="19017"/>
                      <a:pt x="11588" y="18383"/>
                    </a:cubicBezTo>
                    <a:cubicBezTo>
                      <a:pt x="11719" y="18143"/>
                      <a:pt x="11828" y="17913"/>
                      <a:pt x="11915" y="17672"/>
                    </a:cubicBezTo>
                    <a:cubicBezTo>
                      <a:pt x="12080" y="17869"/>
                      <a:pt x="12265" y="18055"/>
                      <a:pt x="12462" y="18230"/>
                    </a:cubicBezTo>
                    <a:lnTo>
                      <a:pt x="12462" y="18241"/>
                    </a:lnTo>
                    <a:cubicBezTo>
                      <a:pt x="12768" y="18503"/>
                      <a:pt x="13118" y="18743"/>
                      <a:pt x="13457" y="18930"/>
                    </a:cubicBezTo>
                    <a:cubicBezTo>
                      <a:pt x="13752" y="19105"/>
                      <a:pt x="14069" y="19246"/>
                      <a:pt x="14441" y="19389"/>
                    </a:cubicBezTo>
                    <a:lnTo>
                      <a:pt x="14452" y="19389"/>
                    </a:lnTo>
                    <a:cubicBezTo>
                      <a:pt x="14801" y="19509"/>
                      <a:pt x="15075" y="19586"/>
                      <a:pt x="15206" y="19618"/>
                    </a:cubicBezTo>
                    <a:cubicBezTo>
                      <a:pt x="15392" y="19662"/>
                      <a:pt x="15501" y="19673"/>
                      <a:pt x="15512" y="19684"/>
                    </a:cubicBezTo>
                    <a:cubicBezTo>
                      <a:pt x="15545" y="19688"/>
                      <a:pt x="15578" y="19691"/>
                      <a:pt x="15610" y="19691"/>
                    </a:cubicBezTo>
                    <a:cubicBezTo>
                      <a:pt x="15878" y="19691"/>
                      <a:pt x="16114" y="19533"/>
                      <a:pt x="16212" y="19280"/>
                    </a:cubicBezTo>
                    <a:cubicBezTo>
                      <a:pt x="16212" y="19268"/>
                      <a:pt x="16256" y="19159"/>
                      <a:pt x="16310" y="18984"/>
                    </a:cubicBezTo>
                    <a:lnTo>
                      <a:pt x="16310" y="18973"/>
                    </a:lnTo>
                    <a:cubicBezTo>
                      <a:pt x="16365" y="18799"/>
                      <a:pt x="16431" y="18525"/>
                      <a:pt x="16485" y="18208"/>
                    </a:cubicBezTo>
                    <a:cubicBezTo>
                      <a:pt x="16627" y="17454"/>
                      <a:pt x="16616" y="16623"/>
                      <a:pt x="16474" y="15913"/>
                    </a:cubicBezTo>
                    <a:cubicBezTo>
                      <a:pt x="16431" y="15705"/>
                      <a:pt x="16387" y="15508"/>
                      <a:pt x="16321" y="15322"/>
                    </a:cubicBezTo>
                    <a:cubicBezTo>
                      <a:pt x="16299" y="15267"/>
                      <a:pt x="16288" y="15213"/>
                      <a:pt x="16266" y="15158"/>
                    </a:cubicBezTo>
                    <a:lnTo>
                      <a:pt x="16266" y="15158"/>
                    </a:lnTo>
                    <a:lnTo>
                      <a:pt x="16431" y="15191"/>
                    </a:lnTo>
                    <a:cubicBezTo>
                      <a:pt x="16638" y="15213"/>
                      <a:pt x="16846" y="15235"/>
                      <a:pt x="17043" y="15235"/>
                    </a:cubicBezTo>
                    <a:cubicBezTo>
                      <a:pt x="17091" y="15236"/>
                      <a:pt x="17139" y="15237"/>
                      <a:pt x="17187" y="15237"/>
                    </a:cubicBezTo>
                    <a:cubicBezTo>
                      <a:pt x="17535" y="15237"/>
                      <a:pt x="17891" y="15204"/>
                      <a:pt x="18256" y="15136"/>
                    </a:cubicBezTo>
                    <a:cubicBezTo>
                      <a:pt x="18627" y="15070"/>
                      <a:pt x="18989" y="14973"/>
                      <a:pt x="19305" y="14852"/>
                    </a:cubicBezTo>
                    <a:cubicBezTo>
                      <a:pt x="19546" y="14764"/>
                      <a:pt x="19786" y="14666"/>
                      <a:pt x="20027" y="14535"/>
                    </a:cubicBezTo>
                    <a:cubicBezTo>
                      <a:pt x="20201" y="14448"/>
                      <a:pt x="20300" y="14393"/>
                      <a:pt x="20311" y="14393"/>
                    </a:cubicBezTo>
                    <a:cubicBezTo>
                      <a:pt x="20573" y="14240"/>
                      <a:pt x="20694" y="13912"/>
                      <a:pt x="20584" y="13628"/>
                    </a:cubicBezTo>
                    <a:cubicBezTo>
                      <a:pt x="20584" y="13617"/>
                      <a:pt x="20541" y="13508"/>
                      <a:pt x="20464" y="13333"/>
                    </a:cubicBezTo>
                    <a:cubicBezTo>
                      <a:pt x="20420" y="13234"/>
                      <a:pt x="20376" y="13125"/>
                      <a:pt x="20322" y="13027"/>
                    </a:cubicBezTo>
                    <a:lnTo>
                      <a:pt x="20322" y="13015"/>
                    </a:lnTo>
                    <a:cubicBezTo>
                      <a:pt x="20267" y="12896"/>
                      <a:pt x="20191" y="12764"/>
                      <a:pt x="20114" y="12633"/>
                    </a:cubicBezTo>
                    <a:cubicBezTo>
                      <a:pt x="19950" y="12338"/>
                      <a:pt x="19732" y="12032"/>
                      <a:pt x="19502" y="11737"/>
                    </a:cubicBezTo>
                    <a:lnTo>
                      <a:pt x="19491" y="11737"/>
                    </a:lnTo>
                    <a:cubicBezTo>
                      <a:pt x="19218" y="11409"/>
                      <a:pt x="18933" y="11125"/>
                      <a:pt x="18627" y="10884"/>
                    </a:cubicBezTo>
                    <a:cubicBezTo>
                      <a:pt x="18431" y="10720"/>
                      <a:pt x="18212" y="10567"/>
                      <a:pt x="17993" y="10436"/>
                    </a:cubicBezTo>
                    <a:cubicBezTo>
                      <a:pt x="18212" y="10304"/>
                      <a:pt x="18431" y="10151"/>
                      <a:pt x="18627" y="9998"/>
                    </a:cubicBezTo>
                    <a:cubicBezTo>
                      <a:pt x="18933" y="9758"/>
                      <a:pt x="19218" y="9474"/>
                      <a:pt x="19491" y="9146"/>
                    </a:cubicBezTo>
                    <a:cubicBezTo>
                      <a:pt x="19491" y="9146"/>
                      <a:pt x="19491" y="9135"/>
                      <a:pt x="19502" y="9135"/>
                    </a:cubicBezTo>
                    <a:cubicBezTo>
                      <a:pt x="19732" y="8851"/>
                      <a:pt x="19950" y="8534"/>
                      <a:pt x="20114" y="8249"/>
                    </a:cubicBezTo>
                    <a:cubicBezTo>
                      <a:pt x="20191" y="8108"/>
                      <a:pt x="20267" y="7976"/>
                      <a:pt x="20322" y="7856"/>
                    </a:cubicBezTo>
                    <a:cubicBezTo>
                      <a:pt x="20376" y="7746"/>
                      <a:pt x="20420" y="7648"/>
                      <a:pt x="20464" y="7539"/>
                    </a:cubicBezTo>
                    <a:cubicBezTo>
                      <a:pt x="20541" y="7364"/>
                      <a:pt x="20584" y="7255"/>
                      <a:pt x="20584" y="7244"/>
                    </a:cubicBezTo>
                    <a:cubicBezTo>
                      <a:pt x="20694" y="6959"/>
                      <a:pt x="20573" y="6643"/>
                      <a:pt x="20311" y="6490"/>
                    </a:cubicBezTo>
                    <a:cubicBezTo>
                      <a:pt x="20300" y="6478"/>
                      <a:pt x="20201" y="6424"/>
                      <a:pt x="20027" y="6337"/>
                    </a:cubicBezTo>
                    <a:cubicBezTo>
                      <a:pt x="19786" y="6216"/>
                      <a:pt x="19546" y="6118"/>
                      <a:pt x="19305" y="6031"/>
                    </a:cubicBezTo>
                    <a:cubicBezTo>
                      <a:pt x="18989" y="5910"/>
                      <a:pt x="18627" y="5812"/>
                      <a:pt x="18256" y="5735"/>
                    </a:cubicBezTo>
                    <a:cubicBezTo>
                      <a:pt x="17885" y="5676"/>
                      <a:pt x="17523" y="5635"/>
                      <a:pt x="17169" y="5635"/>
                    </a:cubicBezTo>
                    <a:cubicBezTo>
                      <a:pt x="17127" y="5635"/>
                      <a:pt x="17085" y="5636"/>
                      <a:pt x="17043" y="5637"/>
                    </a:cubicBezTo>
                    <a:cubicBezTo>
                      <a:pt x="16846" y="5648"/>
                      <a:pt x="16638" y="5659"/>
                      <a:pt x="16431" y="5691"/>
                    </a:cubicBezTo>
                    <a:cubicBezTo>
                      <a:pt x="16375" y="5691"/>
                      <a:pt x="16321" y="5703"/>
                      <a:pt x="16266" y="5713"/>
                    </a:cubicBezTo>
                    <a:cubicBezTo>
                      <a:pt x="16288" y="5659"/>
                      <a:pt x="16299" y="5604"/>
                      <a:pt x="16321" y="5560"/>
                    </a:cubicBezTo>
                    <a:lnTo>
                      <a:pt x="16321" y="5550"/>
                    </a:lnTo>
                    <a:cubicBezTo>
                      <a:pt x="16387" y="5363"/>
                      <a:pt x="16431" y="5167"/>
                      <a:pt x="16474" y="4959"/>
                    </a:cubicBezTo>
                    <a:cubicBezTo>
                      <a:pt x="16616" y="4260"/>
                      <a:pt x="16627" y="3418"/>
                      <a:pt x="16485" y="2674"/>
                    </a:cubicBezTo>
                    <a:cubicBezTo>
                      <a:pt x="16431" y="2346"/>
                      <a:pt x="16365" y="2084"/>
                      <a:pt x="16310" y="1909"/>
                    </a:cubicBezTo>
                    <a:lnTo>
                      <a:pt x="16310" y="1899"/>
                    </a:lnTo>
                    <a:cubicBezTo>
                      <a:pt x="16256" y="1712"/>
                      <a:pt x="16212" y="1614"/>
                      <a:pt x="16212" y="1603"/>
                    </a:cubicBezTo>
                    <a:cubicBezTo>
                      <a:pt x="16116" y="1354"/>
                      <a:pt x="15886" y="1189"/>
                      <a:pt x="15625" y="1189"/>
                    </a:cubicBezTo>
                    <a:cubicBezTo>
                      <a:pt x="15588" y="1189"/>
                      <a:pt x="15550" y="1192"/>
                      <a:pt x="15512" y="1199"/>
                    </a:cubicBezTo>
                    <a:cubicBezTo>
                      <a:pt x="15501" y="1199"/>
                      <a:pt x="15392" y="1221"/>
                      <a:pt x="15206" y="1265"/>
                    </a:cubicBezTo>
                    <a:cubicBezTo>
                      <a:pt x="15075" y="1297"/>
                      <a:pt x="14801" y="1362"/>
                      <a:pt x="14452" y="1483"/>
                    </a:cubicBezTo>
                    <a:lnTo>
                      <a:pt x="14441" y="1494"/>
                    </a:lnTo>
                    <a:cubicBezTo>
                      <a:pt x="14069" y="1625"/>
                      <a:pt x="13752" y="1778"/>
                      <a:pt x="13457" y="1942"/>
                    </a:cubicBezTo>
                    <a:cubicBezTo>
                      <a:pt x="13118" y="2139"/>
                      <a:pt x="12768" y="2380"/>
                      <a:pt x="12462" y="2642"/>
                    </a:cubicBezTo>
                    <a:cubicBezTo>
                      <a:pt x="12265" y="2817"/>
                      <a:pt x="12080" y="3002"/>
                      <a:pt x="11915" y="3199"/>
                    </a:cubicBezTo>
                    <a:cubicBezTo>
                      <a:pt x="11828" y="2970"/>
                      <a:pt x="11719" y="2729"/>
                      <a:pt x="11588" y="2489"/>
                    </a:cubicBezTo>
                    <a:cubicBezTo>
                      <a:pt x="11238" y="1855"/>
                      <a:pt x="10713" y="1209"/>
                      <a:pt x="10134" y="728"/>
                    </a:cubicBezTo>
                    <a:cubicBezTo>
                      <a:pt x="9937" y="565"/>
                      <a:pt x="9729" y="412"/>
                      <a:pt x="9500" y="259"/>
                    </a:cubicBezTo>
                    <a:cubicBezTo>
                      <a:pt x="9500" y="259"/>
                      <a:pt x="9500" y="247"/>
                      <a:pt x="9489" y="247"/>
                    </a:cubicBezTo>
                    <a:cubicBezTo>
                      <a:pt x="9336" y="150"/>
                      <a:pt x="9238" y="94"/>
                      <a:pt x="9226" y="84"/>
                    </a:cubicBezTo>
                    <a:cubicBezTo>
                      <a:pt x="9130" y="27"/>
                      <a:pt x="9025" y="0"/>
                      <a:pt x="8920" y="0"/>
                    </a:cubicBezTo>
                    <a:close/>
                  </a:path>
                </a:pathLst>
              </a:custGeom>
              <a:solidFill>
                <a:schemeClr val="dk2"/>
              </a:solidFill>
              <a:ln w="28575" cap="flat" cmpd="sng">
                <a:solidFill>
                  <a:schemeClr val="dk2"/>
                </a:solidFill>
                <a:prstDash val="solid"/>
                <a:round/>
                <a:headEnd type="none" w="sm" len="sm"/>
                <a:tailEnd type="none" w="sm" len="sm"/>
              </a:ln>
              <a:effectLst>
                <a:outerShdw blurRad="28575" dist="38100" dir="4560000" algn="bl" rotWithShape="0">
                  <a:schemeClr val="lt2">
                    <a:alpha val="80000"/>
                  </a:schemeClr>
                </a:outerShdw>
              </a:effectLst>
            </p:spPr>
            <p:txBody>
              <a:bodyPr spcFirstLastPara="1" wrap="square" lIns="121598" tIns="121598" rIns="121598" bIns="121598" anchor="ctr" anchorCtr="0">
                <a:noAutofit/>
              </a:bodyPr>
              <a:lstStyle/>
              <a:p>
                <a:endParaRPr sz="2479"/>
              </a:p>
            </p:txBody>
          </p:sp>
          <p:sp>
            <p:nvSpPr>
              <p:cNvPr id="1042" name="Google Shape;1042;p28"/>
              <p:cNvSpPr/>
              <p:nvPr/>
            </p:nvSpPr>
            <p:spPr>
              <a:xfrm>
                <a:off x="5343200" y="83250"/>
                <a:ext cx="207175" cy="104400"/>
              </a:xfrm>
              <a:custGeom>
                <a:avLst/>
                <a:gdLst/>
                <a:ahLst/>
                <a:cxnLst/>
                <a:rect l="l" t="t" r="r" b="b"/>
                <a:pathLst>
                  <a:path w="8287" h="4176" extrusionOk="0">
                    <a:moveTo>
                      <a:pt x="4134" y="0"/>
                    </a:moveTo>
                    <a:cubicBezTo>
                      <a:pt x="3761" y="0"/>
                      <a:pt x="3431" y="73"/>
                      <a:pt x="3181" y="206"/>
                    </a:cubicBezTo>
                    <a:cubicBezTo>
                      <a:pt x="2809" y="413"/>
                      <a:pt x="2416" y="500"/>
                      <a:pt x="2044" y="534"/>
                    </a:cubicBezTo>
                    <a:cubicBezTo>
                      <a:pt x="1902" y="550"/>
                      <a:pt x="1763" y="557"/>
                      <a:pt x="1629" y="557"/>
                    </a:cubicBezTo>
                    <a:cubicBezTo>
                      <a:pt x="1413" y="557"/>
                      <a:pt x="1210" y="539"/>
                      <a:pt x="1028" y="512"/>
                    </a:cubicBezTo>
                    <a:cubicBezTo>
                      <a:pt x="744" y="479"/>
                      <a:pt x="492" y="424"/>
                      <a:pt x="317" y="391"/>
                    </a:cubicBezTo>
                    <a:cubicBezTo>
                      <a:pt x="153" y="347"/>
                      <a:pt x="54" y="326"/>
                      <a:pt x="54" y="326"/>
                    </a:cubicBezTo>
                    <a:cubicBezTo>
                      <a:pt x="44" y="347"/>
                      <a:pt x="33" y="369"/>
                      <a:pt x="22" y="402"/>
                    </a:cubicBezTo>
                    <a:cubicBezTo>
                      <a:pt x="11" y="424"/>
                      <a:pt x="11" y="446"/>
                      <a:pt x="0" y="479"/>
                    </a:cubicBezTo>
                    <a:lnTo>
                      <a:pt x="241" y="599"/>
                    </a:lnTo>
                    <a:cubicBezTo>
                      <a:pt x="404" y="675"/>
                      <a:pt x="623" y="796"/>
                      <a:pt x="875" y="960"/>
                    </a:cubicBezTo>
                    <a:cubicBezTo>
                      <a:pt x="1115" y="1113"/>
                      <a:pt x="1399" y="1321"/>
                      <a:pt x="1662" y="1594"/>
                    </a:cubicBezTo>
                    <a:cubicBezTo>
                      <a:pt x="1924" y="1856"/>
                      <a:pt x="2165" y="2184"/>
                      <a:pt x="2318" y="2577"/>
                    </a:cubicBezTo>
                    <a:cubicBezTo>
                      <a:pt x="2481" y="2971"/>
                      <a:pt x="2842" y="3364"/>
                      <a:pt x="3378" y="3671"/>
                    </a:cubicBezTo>
                    <a:cubicBezTo>
                      <a:pt x="3651" y="3813"/>
                      <a:pt x="3957" y="3944"/>
                      <a:pt x="4296" y="4032"/>
                    </a:cubicBezTo>
                    <a:cubicBezTo>
                      <a:pt x="4460" y="4075"/>
                      <a:pt x="4635" y="4108"/>
                      <a:pt x="4810" y="4130"/>
                    </a:cubicBezTo>
                    <a:cubicBezTo>
                      <a:pt x="4985" y="4152"/>
                      <a:pt x="5170" y="4173"/>
                      <a:pt x="5357" y="4173"/>
                    </a:cubicBezTo>
                    <a:cubicBezTo>
                      <a:pt x="5395" y="4175"/>
                      <a:pt x="5434" y="4175"/>
                      <a:pt x="5473" y="4175"/>
                    </a:cubicBezTo>
                    <a:cubicBezTo>
                      <a:pt x="5797" y="4175"/>
                      <a:pt x="6126" y="4135"/>
                      <a:pt x="6438" y="4086"/>
                    </a:cubicBezTo>
                    <a:cubicBezTo>
                      <a:pt x="6778" y="4020"/>
                      <a:pt x="7106" y="3922"/>
                      <a:pt x="7378" y="3824"/>
                    </a:cubicBezTo>
                    <a:cubicBezTo>
                      <a:pt x="7663" y="3726"/>
                      <a:pt x="7881" y="3616"/>
                      <a:pt x="8046" y="3539"/>
                    </a:cubicBezTo>
                    <a:cubicBezTo>
                      <a:pt x="8199" y="3463"/>
                      <a:pt x="8286" y="3408"/>
                      <a:pt x="8286" y="3408"/>
                    </a:cubicBezTo>
                    <a:cubicBezTo>
                      <a:pt x="8286" y="3408"/>
                      <a:pt x="8253" y="3310"/>
                      <a:pt x="8187" y="3146"/>
                    </a:cubicBezTo>
                    <a:cubicBezTo>
                      <a:pt x="8155" y="3070"/>
                      <a:pt x="8111" y="2971"/>
                      <a:pt x="8056" y="2862"/>
                    </a:cubicBezTo>
                    <a:cubicBezTo>
                      <a:pt x="8002" y="2752"/>
                      <a:pt x="7936" y="2632"/>
                      <a:pt x="7859" y="2501"/>
                    </a:cubicBezTo>
                    <a:cubicBezTo>
                      <a:pt x="7718" y="2249"/>
                      <a:pt x="7521" y="1965"/>
                      <a:pt x="7302" y="1692"/>
                    </a:cubicBezTo>
                    <a:cubicBezTo>
                      <a:pt x="7072" y="1419"/>
                      <a:pt x="6821" y="1156"/>
                      <a:pt x="6526" y="927"/>
                    </a:cubicBezTo>
                    <a:cubicBezTo>
                      <a:pt x="6253" y="709"/>
                      <a:pt x="5936" y="512"/>
                      <a:pt x="5629" y="359"/>
                    </a:cubicBezTo>
                    <a:cubicBezTo>
                      <a:pt x="5313" y="216"/>
                      <a:pt x="4995" y="107"/>
                      <a:pt x="4701" y="53"/>
                    </a:cubicBezTo>
                    <a:cubicBezTo>
                      <a:pt x="4505" y="17"/>
                      <a:pt x="4315" y="0"/>
                      <a:pt x="4134"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1043" name="Google Shape;1043;p28"/>
              <p:cNvSpPr/>
              <p:nvPr/>
            </p:nvSpPr>
            <p:spPr>
              <a:xfrm>
                <a:off x="5328975" y="107500"/>
                <a:ext cx="121625" cy="191325"/>
              </a:xfrm>
              <a:custGeom>
                <a:avLst/>
                <a:gdLst/>
                <a:ahLst/>
                <a:cxnLst/>
                <a:rect l="l" t="t" r="r" b="b"/>
                <a:pathLst>
                  <a:path w="4865" h="7653" extrusionOk="0">
                    <a:moveTo>
                      <a:pt x="154" y="1"/>
                    </a:moveTo>
                    <a:cubicBezTo>
                      <a:pt x="99" y="23"/>
                      <a:pt x="55" y="55"/>
                      <a:pt x="1" y="77"/>
                    </a:cubicBezTo>
                    <a:cubicBezTo>
                      <a:pt x="1" y="77"/>
                      <a:pt x="45" y="176"/>
                      <a:pt x="121" y="339"/>
                    </a:cubicBezTo>
                    <a:cubicBezTo>
                      <a:pt x="186" y="492"/>
                      <a:pt x="274" y="733"/>
                      <a:pt x="372" y="1017"/>
                    </a:cubicBezTo>
                    <a:cubicBezTo>
                      <a:pt x="536" y="1575"/>
                      <a:pt x="700" y="2373"/>
                      <a:pt x="438" y="3182"/>
                    </a:cubicBezTo>
                    <a:cubicBezTo>
                      <a:pt x="383" y="3390"/>
                      <a:pt x="351" y="3619"/>
                      <a:pt x="372" y="3881"/>
                    </a:cubicBezTo>
                    <a:cubicBezTo>
                      <a:pt x="383" y="4133"/>
                      <a:pt x="449" y="4417"/>
                      <a:pt x="558" y="4701"/>
                    </a:cubicBezTo>
                    <a:cubicBezTo>
                      <a:pt x="613" y="4843"/>
                      <a:pt x="679" y="4986"/>
                      <a:pt x="755" y="5139"/>
                    </a:cubicBezTo>
                    <a:cubicBezTo>
                      <a:pt x="832" y="5280"/>
                      <a:pt x="919" y="5423"/>
                      <a:pt x="1017" y="5565"/>
                    </a:cubicBezTo>
                    <a:cubicBezTo>
                      <a:pt x="1214" y="5849"/>
                      <a:pt x="1466" y="6111"/>
                      <a:pt x="1738" y="6352"/>
                    </a:cubicBezTo>
                    <a:cubicBezTo>
                      <a:pt x="2012" y="6592"/>
                      <a:pt x="2318" y="6811"/>
                      <a:pt x="2624" y="6975"/>
                    </a:cubicBezTo>
                    <a:cubicBezTo>
                      <a:pt x="2930" y="7161"/>
                      <a:pt x="3236" y="7292"/>
                      <a:pt x="3521" y="7391"/>
                    </a:cubicBezTo>
                    <a:cubicBezTo>
                      <a:pt x="3794" y="7488"/>
                      <a:pt x="4034" y="7554"/>
                      <a:pt x="4209" y="7598"/>
                    </a:cubicBezTo>
                    <a:cubicBezTo>
                      <a:pt x="4384" y="7631"/>
                      <a:pt x="4483" y="7653"/>
                      <a:pt x="4483" y="7653"/>
                    </a:cubicBezTo>
                    <a:lnTo>
                      <a:pt x="4570" y="7391"/>
                    </a:lnTo>
                    <a:cubicBezTo>
                      <a:pt x="4614" y="7216"/>
                      <a:pt x="4679" y="6975"/>
                      <a:pt x="4734" y="6691"/>
                    </a:cubicBezTo>
                    <a:cubicBezTo>
                      <a:pt x="4832" y="6111"/>
                      <a:pt x="4865" y="5346"/>
                      <a:pt x="4723" y="4636"/>
                    </a:cubicBezTo>
                    <a:cubicBezTo>
                      <a:pt x="4690" y="4450"/>
                      <a:pt x="4636" y="4275"/>
                      <a:pt x="4592" y="4100"/>
                    </a:cubicBezTo>
                    <a:cubicBezTo>
                      <a:pt x="4526" y="3936"/>
                      <a:pt x="4471" y="3772"/>
                      <a:pt x="4395" y="3608"/>
                    </a:cubicBezTo>
                    <a:cubicBezTo>
                      <a:pt x="4253" y="3302"/>
                      <a:pt x="4078" y="3018"/>
                      <a:pt x="3881" y="2777"/>
                    </a:cubicBezTo>
                    <a:cubicBezTo>
                      <a:pt x="3487" y="2307"/>
                      <a:pt x="3040" y="2012"/>
                      <a:pt x="2624" y="1925"/>
                    </a:cubicBezTo>
                    <a:cubicBezTo>
                      <a:pt x="1794" y="1739"/>
                      <a:pt x="1181" y="1203"/>
                      <a:pt x="776" y="777"/>
                    </a:cubicBezTo>
                    <a:cubicBezTo>
                      <a:pt x="580" y="558"/>
                      <a:pt x="416" y="361"/>
                      <a:pt x="317" y="220"/>
                    </a:cubicBezTo>
                    <a:cubicBezTo>
                      <a:pt x="208" y="77"/>
                      <a:pt x="154" y="1"/>
                      <a:pt x="154"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1044" name="Google Shape;1044;p28"/>
              <p:cNvSpPr/>
              <p:nvPr/>
            </p:nvSpPr>
            <p:spPr>
              <a:xfrm>
                <a:off x="5239900" y="111600"/>
                <a:ext cx="100300" cy="217000"/>
              </a:xfrm>
              <a:custGeom>
                <a:avLst/>
                <a:gdLst/>
                <a:ahLst/>
                <a:cxnLst/>
                <a:rect l="l" t="t" r="r" b="b"/>
                <a:pathLst>
                  <a:path w="4012" h="8680" extrusionOk="0">
                    <a:moveTo>
                      <a:pt x="2777" y="0"/>
                    </a:moveTo>
                    <a:cubicBezTo>
                      <a:pt x="2777" y="0"/>
                      <a:pt x="2743" y="99"/>
                      <a:pt x="2700" y="263"/>
                    </a:cubicBezTo>
                    <a:cubicBezTo>
                      <a:pt x="2646" y="427"/>
                      <a:pt x="2569" y="668"/>
                      <a:pt x="2449" y="941"/>
                    </a:cubicBezTo>
                    <a:cubicBezTo>
                      <a:pt x="2219" y="1487"/>
                      <a:pt x="1837" y="2198"/>
                      <a:pt x="1115" y="2657"/>
                    </a:cubicBezTo>
                    <a:cubicBezTo>
                      <a:pt x="929" y="2767"/>
                      <a:pt x="765" y="2930"/>
                      <a:pt x="612" y="3138"/>
                    </a:cubicBezTo>
                    <a:cubicBezTo>
                      <a:pt x="459" y="3345"/>
                      <a:pt x="328" y="3597"/>
                      <a:pt x="229" y="3892"/>
                    </a:cubicBezTo>
                    <a:cubicBezTo>
                      <a:pt x="175" y="4035"/>
                      <a:pt x="131" y="4188"/>
                      <a:pt x="98" y="4351"/>
                    </a:cubicBezTo>
                    <a:cubicBezTo>
                      <a:pt x="66" y="4504"/>
                      <a:pt x="44" y="4669"/>
                      <a:pt x="22" y="4843"/>
                    </a:cubicBezTo>
                    <a:cubicBezTo>
                      <a:pt x="0" y="5193"/>
                      <a:pt x="11" y="5554"/>
                      <a:pt x="66" y="5915"/>
                    </a:cubicBezTo>
                    <a:cubicBezTo>
                      <a:pt x="131" y="6275"/>
                      <a:pt x="219" y="6636"/>
                      <a:pt x="350" y="6964"/>
                    </a:cubicBezTo>
                    <a:cubicBezTo>
                      <a:pt x="470" y="7303"/>
                      <a:pt x="623" y="7598"/>
                      <a:pt x="765" y="7849"/>
                    </a:cubicBezTo>
                    <a:cubicBezTo>
                      <a:pt x="918" y="8101"/>
                      <a:pt x="1060" y="8320"/>
                      <a:pt x="1169" y="8451"/>
                    </a:cubicBezTo>
                    <a:cubicBezTo>
                      <a:pt x="1268" y="8593"/>
                      <a:pt x="1334" y="8680"/>
                      <a:pt x="1334" y="8680"/>
                    </a:cubicBezTo>
                    <a:cubicBezTo>
                      <a:pt x="1334" y="8680"/>
                      <a:pt x="1432" y="8626"/>
                      <a:pt x="1574" y="8527"/>
                    </a:cubicBezTo>
                    <a:cubicBezTo>
                      <a:pt x="1727" y="8429"/>
                      <a:pt x="1924" y="8286"/>
                      <a:pt x="2153" y="8101"/>
                    </a:cubicBezTo>
                    <a:cubicBezTo>
                      <a:pt x="2602" y="7718"/>
                      <a:pt x="3115" y="7150"/>
                      <a:pt x="3465" y="6516"/>
                    </a:cubicBezTo>
                    <a:cubicBezTo>
                      <a:pt x="3640" y="6188"/>
                      <a:pt x="3771" y="5860"/>
                      <a:pt x="3870" y="5521"/>
                    </a:cubicBezTo>
                    <a:cubicBezTo>
                      <a:pt x="3957" y="5193"/>
                      <a:pt x="4012" y="4865"/>
                      <a:pt x="4012" y="4559"/>
                    </a:cubicBezTo>
                    <a:cubicBezTo>
                      <a:pt x="4012" y="4253"/>
                      <a:pt x="3979" y="3969"/>
                      <a:pt x="3902" y="3717"/>
                    </a:cubicBezTo>
                    <a:cubicBezTo>
                      <a:pt x="3837" y="3466"/>
                      <a:pt x="3727" y="3258"/>
                      <a:pt x="3596" y="3094"/>
                    </a:cubicBezTo>
                    <a:cubicBezTo>
                      <a:pt x="3071" y="2417"/>
                      <a:pt x="2952" y="1618"/>
                      <a:pt x="2918" y="1028"/>
                    </a:cubicBezTo>
                    <a:cubicBezTo>
                      <a:pt x="2908" y="722"/>
                      <a:pt x="2908" y="481"/>
                      <a:pt x="2918" y="307"/>
                    </a:cubicBezTo>
                    <a:cubicBezTo>
                      <a:pt x="2930" y="132"/>
                      <a:pt x="2940" y="22"/>
                      <a:pt x="2940" y="22"/>
                    </a:cubicBezTo>
                    <a:cubicBezTo>
                      <a:pt x="2886" y="12"/>
                      <a:pt x="2831" y="12"/>
                      <a:pt x="2777"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1045" name="Google Shape;1045;p28"/>
              <p:cNvSpPr/>
              <p:nvPr/>
            </p:nvSpPr>
            <p:spPr>
              <a:xfrm>
                <a:off x="5125650" y="100125"/>
                <a:ext cx="170025" cy="145150"/>
              </a:xfrm>
              <a:custGeom>
                <a:avLst/>
                <a:gdLst/>
                <a:ahLst/>
                <a:cxnLst/>
                <a:rect l="l" t="t" r="r" b="b"/>
                <a:pathLst>
                  <a:path w="6801" h="5806" extrusionOk="0">
                    <a:moveTo>
                      <a:pt x="6691" y="0"/>
                    </a:moveTo>
                    <a:cubicBezTo>
                      <a:pt x="6691" y="0"/>
                      <a:pt x="6603" y="66"/>
                      <a:pt x="6450" y="165"/>
                    </a:cubicBezTo>
                    <a:cubicBezTo>
                      <a:pt x="6308" y="252"/>
                      <a:pt x="6089" y="383"/>
                      <a:pt x="5827" y="525"/>
                    </a:cubicBezTo>
                    <a:cubicBezTo>
                      <a:pt x="5564" y="656"/>
                      <a:pt x="5248" y="799"/>
                      <a:pt x="4887" y="886"/>
                    </a:cubicBezTo>
                    <a:cubicBezTo>
                      <a:pt x="4799" y="919"/>
                      <a:pt x="4701" y="940"/>
                      <a:pt x="4614" y="952"/>
                    </a:cubicBezTo>
                    <a:cubicBezTo>
                      <a:pt x="4515" y="974"/>
                      <a:pt x="4417" y="984"/>
                      <a:pt x="4318" y="984"/>
                    </a:cubicBezTo>
                    <a:cubicBezTo>
                      <a:pt x="4230" y="994"/>
                      <a:pt x="4139" y="999"/>
                      <a:pt x="4046" y="999"/>
                    </a:cubicBezTo>
                    <a:cubicBezTo>
                      <a:pt x="3934" y="999"/>
                      <a:pt x="3820" y="991"/>
                      <a:pt x="3706" y="974"/>
                    </a:cubicBezTo>
                    <a:cubicBezTo>
                      <a:pt x="3641" y="965"/>
                      <a:pt x="3574" y="961"/>
                      <a:pt x="3503" y="961"/>
                    </a:cubicBezTo>
                    <a:cubicBezTo>
                      <a:pt x="3124" y="961"/>
                      <a:pt x="2674" y="1087"/>
                      <a:pt x="2231" y="1345"/>
                    </a:cubicBezTo>
                    <a:cubicBezTo>
                      <a:pt x="1968" y="1509"/>
                      <a:pt x="1706" y="1706"/>
                      <a:pt x="1466" y="1957"/>
                    </a:cubicBezTo>
                    <a:cubicBezTo>
                      <a:pt x="1225" y="2198"/>
                      <a:pt x="995" y="2493"/>
                      <a:pt x="810" y="2799"/>
                    </a:cubicBezTo>
                    <a:cubicBezTo>
                      <a:pt x="623" y="3116"/>
                      <a:pt x="470" y="3455"/>
                      <a:pt x="351" y="3783"/>
                    </a:cubicBezTo>
                    <a:cubicBezTo>
                      <a:pt x="285" y="3957"/>
                      <a:pt x="241" y="4122"/>
                      <a:pt x="198" y="4275"/>
                    </a:cubicBezTo>
                    <a:cubicBezTo>
                      <a:pt x="154" y="4438"/>
                      <a:pt x="121" y="4592"/>
                      <a:pt x="99" y="4734"/>
                    </a:cubicBezTo>
                    <a:cubicBezTo>
                      <a:pt x="45" y="5029"/>
                      <a:pt x="23" y="5269"/>
                      <a:pt x="11" y="5444"/>
                    </a:cubicBezTo>
                    <a:cubicBezTo>
                      <a:pt x="1" y="5630"/>
                      <a:pt x="1" y="5728"/>
                      <a:pt x="1" y="5728"/>
                    </a:cubicBezTo>
                    <a:cubicBezTo>
                      <a:pt x="1" y="5728"/>
                      <a:pt x="110" y="5750"/>
                      <a:pt x="285" y="5772"/>
                    </a:cubicBezTo>
                    <a:cubicBezTo>
                      <a:pt x="460" y="5783"/>
                      <a:pt x="711" y="5805"/>
                      <a:pt x="995" y="5805"/>
                    </a:cubicBezTo>
                    <a:cubicBezTo>
                      <a:pt x="1585" y="5805"/>
                      <a:pt x="2340" y="5707"/>
                      <a:pt x="3018" y="5444"/>
                    </a:cubicBezTo>
                    <a:cubicBezTo>
                      <a:pt x="3193" y="5379"/>
                      <a:pt x="3356" y="5302"/>
                      <a:pt x="3521" y="5215"/>
                    </a:cubicBezTo>
                    <a:cubicBezTo>
                      <a:pt x="3674" y="5138"/>
                      <a:pt x="3827" y="5040"/>
                      <a:pt x="3968" y="4941"/>
                    </a:cubicBezTo>
                    <a:cubicBezTo>
                      <a:pt x="4253" y="4745"/>
                      <a:pt x="4505" y="4526"/>
                      <a:pt x="4701" y="4297"/>
                    </a:cubicBezTo>
                    <a:cubicBezTo>
                      <a:pt x="4898" y="4056"/>
                      <a:pt x="5051" y="3816"/>
                      <a:pt x="5160" y="3586"/>
                    </a:cubicBezTo>
                    <a:cubicBezTo>
                      <a:pt x="5258" y="3345"/>
                      <a:pt x="5313" y="3116"/>
                      <a:pt x="5324" y="2908"/>
                    </a:cubicBezTo>
                    <a:cubicBezTo>
                      <a:pt x="5335" y="2701"/>
                      <a:pt x="5368" y="2493"/>
                      <a:pt x="5423" y="2296"/>
                    </a:cubicBezTo>
                    <a:cubicBezTo>
                      <a:pt x="5467" y="2099"/>
                      <a:pt x="5532" y="1924"/>
                      <a:pt x="5608" y="1749"/>
                    </a:cubicBezTo>
                    <a:cubicBezTo>
                      <a:pt x="5696" y="1586"/>
                      <a:pt x="5773" y="1433"/>
                      <a:pt x="5871" y="1280"/>
                    </a:cubicBezTo>
                    <a:cubicBezTo>
                      <a:pt x="5958" y="1137"/>
                      <a:pt x="6045" y="1006"/>
                      <a:pt x="6133" y="886"/>
                    </a:cubicBezTo>
                    <a:cubicBezTo>
                      <a:pt x="6319" y="656"/>
                      <a:pt x="6483" y="471"/>
                      <a:pt x="6603" y="340"/>
                    </a:cubicBezTo>
                    <a:cubicBezTo>
                      <a:pt x="6723" y="208"/>
                      <a:pt x="6800" y="131"/>
                      <a:pt x="6800" y="131"/>
                    </a:cubicBezTo>
                    <a:cubicBezTo>
                      <a:pt x="6756" y="99"/>
                      <a:pt x="6723" y="44"/>
                      <a:pt x="6691"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1046" name="Google Shape;1046;p28"/>
              <p:cNvSpPr/>
              <p:nvPr/>
            </p:nvSpPr>
            <p:spPr>
              <a:xfrm>
                <a:off x="5067450" y="34050"/>
                <a:ext cx="220025" cy="98525"/>
              </a:xfrm>
              <a:custGeom>
                <a:avLst/>
                <a:gdLst/>
                <a:ahLst/>
                <a:cxnLst/>
                <a:rect l="l" t="t" r="r" b="b"/>
                <a:pathLst>
                  <a:path w="8801" h="3941" extrusionOk="0">
                    <a:moveTo>
                      <a:pt x="3946" y="1"/>
                    </a:moveTo>
                    <a:cubicBezTo>
                      <a:pt x="3815" y="1"/>
                      <a:pt x="3680" y="7"/>
                      <a:pt x="3542" y="20"/>
                    </a:cubicBezTo>
                    <a:cubicBezTo>
                      <a:pt x="3203" y="53"/>
                      <a:pt x="2842" y="129"/>
                      <a:pt x="2504" y="250"/>
                    </a:cubicBezTo>
                    <a:cubicBezTo>
                      <a:pt x="2154" y="370"/>
                      <a:pt x="1815" y="523"/>
                      <a:pt x="1509" y="709"/>
                    </a:cubicBezTo>
                    <a:cubicBezTo>
                      <a:pt x="1214" y="884"/>
                      <a:pt x="940" y="1081"/>
                      <a:pt x="711" y="1266"/>
                    </a:cubicBezTo>
                    <a:cubicBezTo>
                      <a:pt x="481" y="1463"/>
                      <a:pt x="306" y="1638"/>
                      <a:pt x="186" y="1758"/>
                    </a:cubicBezTo>
                    <a:cubicBezTo>
                      <a:pt x="66" y="1889"/>
                      <a:pt x="0" y="1966"/>
                      <a:pt x="0" y="1966"/>
                    </a:cubicBezTo>
                    <a:cubicBezTo>
                      <a:pt x="0" y="1966"/>
                      <a:pt x="66" y="2043"/>
                      <a:pt x="186" y="2174"/>
                    </a:cubicBezTo>
                    <a:cubicBezTo>
                      <a:pt x="306" y="2305"/>
                      <a:pt x="481" y="2480"/>
                      <a:pt x="711" y="2665"/>
                    </a:cubicBezTo>
                    <a:cubicBezTo>
                      <a:pt x="940" y="2851"/>
                      <a:pt x="1214" y="3048"/>
                      <a:pt x="1509" y="3234"/>
                    </a:cubicBezTo>
                    <a:cubicBezTo>
                      <a:pt x="1815" y="3409"/>
                      <a:pt x="2154" y="3573"/>
                      <a:pt x="2504" y="3693"/>
                    </a:cubicBezTo>
                    <a:cubicBezTo>
                      <a:pt x="2842" y="3813"/>
                      <a:pt x="3203" y="3890"/>
                      <a:pt x="3542" y="3923"/>
                    </a:cubicBezTo>
                    <a:cubicBezTo>
                      <a:pt x="3673" y="3935"/>
                      <a:pt x="3801" y="3941"/>
                      <a:pt x="3926" y="3941"/>
                    </a:cubicBezTo>
                    <a:cubicBezTo>
                      <a:pt x="4134" y="3941"/>
                      <a:pt x="4334" y="3924"/>
                      <a:pt x="4526" y="3890"/>
                    </a:cubicBezTo>
                    <a:cubicBezTo>
                      <a:pt x="5127" y="3792"/>
                      <a:pt x="5608" y="3540"/>
                      <a:pt x="5892" y="3234"/>
                    </a:cubicBezTo>
                    <a:cubicBezTo>
                      <a:pt x="6034" y="3070"/>
                      <a:pt x="6187" y="2939"/>
                      <a:pt x="6352" y="2818"/>
                    </a:cubicBezTo>
                    <a:cubicBezTo>
                      <a:pt x="6439" y="2764"/>
                      <a:pt x="6515" y="2709"/>
                      <a:pt x="6603" y="2665"/>
                    </a:cubicBezTo>
                    <a:cubicBezTo>
                      <a:pt x="6680" y="2611"/>
                      <a:pt x="6767" y="2567"/>
                      <a:pt x="6854" y="2534"/>
                    </a:cubicBezTo>
                    <a:cubicBezTo>
                      <a:pt x="7182" y="2370"/>
                      <a:pt x="7521" y="2272"/>
                      <a:pt x="7805" y="2206"/>
                    </a:cubicBezTo>
                    <a:cubicBezTo>
                      <a:pt x="8101" y="2140"/>
                      <a:pt x="8352" y="2108"/>
                      <a:pt x="8526" y="2086"/>
                    </a:cubicBezTo>
                    <a:cubicBezTo>
                      <a:pt x="8701" y="2064"/>
                      <a:pt x="8800" y="2053"/>
                      <a:pt x="8800" y="2053"/>
                    </a:cubicBezTo>
                    <a:cubicBezTo>
                      <a:pt x="8789" y="2031"/>
                      <a:pt x="8800" y="1999"/>
                      <a:pt x="8800" y="1966"/>
                    </a:cubicBezTo>
                    <a:cubicBezTo>
                      <a:pt x="8800" y="1944"/>
                      <a:pt x="8789" y="1911"/>
                      <a:pt x="8800" y="1878"/>
                    </a:cubicBezTo>
                    <a:cubicBezTo>
                      <a:pt x="8800" y="1878"/>
                      <a:pt x="8701" y="1868"/>
                      <a:pt x="8526" y="1846"/>
                    </a:cubicBezTo>
                    <a:cubicBezTo>
                      <a:pt x="8352" y="1824"/>
                      <a:pt x="8101" y="1791"/>
                      <a:pt x="7805" y="1725"/>
                    </a:cubicBezTo>
                    <a:cubicBezTo>
                      <a:pt x="7521" y="1659"/>
                      <a:pt x="7182" y="1562"/>
                      <a:pt x="6854" y="1409"/>
                    </a:cubicBezTo>
                    <a:cubicBezTo>
                      <a:pt x="6767" y="1365"/>
                      <a:pt x="6680" y="1321"/>
                      <a:pt x="6603" y="1277"/>
                    </a:cubicBezTo>
                    <a:cubicBezTo>
                      <a:pt x="6515" y="1222"/>
                      <a:pt x="6439" y="1168"/>
                      <a:pt x="6352" y="1113"/>
                    </a:cubicBezTo>
                    <a:cubicBezTo>
                      <a:pt x="6187" y="1004"/>
                      <a:pt x="6034" y="862"/>
                      <a:pt x="5892" y="709"/>
                    </a:cubicBezTo>
                    <a:cubicBezTo>
                      <a:pt x="5608" y="391"/>
                      <a:pt x="5127" y="151"/>
                      <a:pt x="4526" y="42"/>
                    </a:cubicBezTo>
                    <a:cubicBezTo>
                      <a:pt x="4340" y="15"/>
                      <a:pt x="4147" y="1"/>
                      <a:pt x="3946"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1047" name="Google Shape;1047;p28"/>
              <p:cNvSpPr/>
              <p:nvPr/>
            </p:nvSpPr>
            <p:spPr>
              <a:xfrm>
                <a:off x="5125650" y="-78875"/>
                <a:ext cx="170025" cy="145125"/>
              </a:xfrm>
              <a:custGeom>
                <a:avLst/>
                <a:gdLst/>
                <a:ahLst/>
                <a:cxnLst/>
                <a:rect l="l" t="t" r="r" b="b"/>
                <a:pathLst>
                  <a:path w="6801" h="5805" extrusionOk="0">
                    <a:moveTo>
                      <a:pt x="995" y="1"/>
                    </a:moveTo>
                    <a:cubicBezTo>
                      <a:pt x="711" y="1"/>
                      <a:pt x="460" y="23"/>
                      <a:pt x="285" y="44"/>
                    </a:cubicBezTo>
                    <a:cubicBezTo>
                      <a:pt x="110" y="66"/>
                      <a:pt x="1" y="77"/>
                      <a:pt x="1" y="77"/>
                    </a:cubicBezTo>
                    <a:cubicBezTo>
                      <a:pt x="1" y="77"/>
                      <a:pt x="1" y="186"/>
                      <a:pt x="11" y="361"/>
                    </a:cubicBezTo>
                    <a:cubicBezTo>
                      <a:pt x="23" y="536"/>
                      <a:pt x="45" y="788"/>
                      <a:pt x="99" y="1072"/>
                    </a:cubicBezTo>
                    <a:cubicBezTo>
                      <a:pt x="121" y="1225"/>
                      <a:pt x="154" y="1378"/>
                      <a:pt x="198" y="1531"/>
                    </a:cubicBezTo>
                    <a:cubicBezTo>
                      <a:pt x="241" y="1695"/>
                      <a:pt x="285" y="1859"/>
                      <a:pt x="351" y="2023"/>
                    </a:cubicBezTo>
                    <a:cubicBezTo>
                      <a:pt x="470" y="2362"/>
                      <a:pt x="623" y="2690"/>
                      <a:pt x="810" y="3006"/>
                    </a:cubicBezTo>
                    <a:cubicBezTo>
                      <a:pt x="995" y="3324"/>
                      <a:pt x="1225" y="3608"/>
                      <a:pt x="1466" y="3859"/>
                    </a:cubicBezTo>
                    <a:cubicBezTo>
                      <a:pt x="1706" y="4100"/>
                      <a:pt x="1968" y="4308"/>
                      <a:pt x="2231" y="4461"/>
                    </a:cubicBezTo>
                    <a:cubicBezTo>
                      <a:pt x="2664" y="4722"/>
                      <a:pt x="3103" y="4850"/>
                      <a:pt x="3477" y="4850"/>
                    </a:cubicBezTo>
                    <a:cubicBezTo>
                      <a:pt x="3557" y="4850"/>
                      <a:pt x="3633" y="4844"/>
                      <a:pt x="3706" y="4832"/>
                    </a:cubicBezTo>
                    <a:cubicBezTo>
                      <a:pt x="3836" y="4819"/>
                      <a:pt x="3965" y="4809"/>
                      <a:pt x="4091" y="4809"/>
                    </a:cubicBezTo>
                    <a:cubicBezTo>
                      <a:pt x="4168" y="4809"/>
                      <a:pt x="4244" y="4813"/>
                      <a:pt x="4318" y="4821"/>
                    </a:cubicBezTo>
                    <a:lnTo>
                      <a:pt x="4614" y="4854"/>
                    </a:lnTo>
                    <a:cubicBezTo>
                      <a:pt x="4701" y="4876"/>
                      <a:pt x="4799" y="4898"/>
                      <a:pt x="4887" y="4920"/>
                    </a:cubicBezTo>
                    <a:cubicBezTo>
                      <a:pt x="5248" y="5007"/>
                      <a:pt x="5564" y="5149"/>
                      <a:pt x="5827" y="5291"/>
                    </a:cubicBezTo>
                    <a:cubicBezTo>
                      <a:pt x="6089" y="5423"/>
                      <a:pt x="6308" y="5554"/>
                      <a:pt x="6450" y="5652"/>
                    </a:cubicBezTo>
                    <a:cubicBezTo>
                      <a:pt x="6603" y="5751"/>
                      <a:pt x="6691" y="5805"/>
                      <a:pt x="6691" y="5805"/>
                    </a:cubicBezTo>
                    <a:cubicBezTo>
                      <a:pt x="6723" y="5761"/>
                      <a:pt x="6756" y="5717"/>
                      <a:pt x="6800" y="5674"/>
                    </a:cubicBezTo>
                    <a:cubicBezTo>
                      <a:pt x="6800" y="5674"/>
                      <a:pt x="6723" y="5608"/>
                      <a:pt x="6603" y="5477"/>
                    </a:cubicBezTo>
                    <a:cubicBezTo>
                      <a:pt x="6483" y="5346"/>
                      <a:pt x="6319" y="5160"/>
                      <a:pt x="6133" y="4920"/>
                    </a:cubicBezTo>
                    <a:cubicBezTo>
                      <a:pt x="6045" y="4799"/>
                      <a:pt x="5958" y="4668"/>
                      <a:pt x="5871" y="4526"/>
                    </a:cubicBezTo>
                    <a:cubicBezTo>
                      <a:pt x="5773" y="4384"/>
                      <a:pt x="5696" y="4231"/>
                      <a:pt x="5608" y="4056"/>
                    </a:cubicBezTo>
                    <a:cubicBezTo>
                      <a:pt x="5532" y="3892"/>
                      <a:pt x="5467" y="3706"/>
                      <a:pt x="5423" y="3509"/>
                    </a:cubicBezTo>
                    <a:cubicBezTo>
                      <a:pt x="5368" y="3324"/>
                      <a:pt x="5335" y="3116"/>
                      <a:pt x="5324" y="2908"/>
                    </a:cubicBezTo>
                    <a:cubicBezTo>
                      <a:pt x="5313" y="2690"/>
                      <a:pt x="5258" y="2460"/>
                      <a:pt x="5160" y="2231"/>
                    </a:cubicBezTo>
                    <a:cubicBezTo>
                      <a:pt x="5051" y="1990"/>
                      <a:pt x="4898" y="1750"/>
                      <a:pt x="4701" y="1520"/>
                    </a:cubicBezTo>
                    <a:cubicBezTo>
                      <a:pt x="4505" y="1279"/>
                      <a:pt x="4253" y="1061"/>
                      <a:pt x="3968" y="864"/>
                    </a:cubicBezTo>
                    <a:cubicBezTo>
                      <a:pt x="3827" y="766"/>
                      <a:pt x="3674" y="678"/>
                      <a:pt x="3521" y="591"/>
                    </a:cubicBezTo>
                    <a:cubicBezTo>
                      <a:pt x="3356" y="514"/>
                      <a:pt x="3193" y="438"/>
                      <a:pt x="3018" y="372"/>
                    </a:cubicBezTo>
                    <a:cubicBezTo>
                      <a:pt x="2340" y="99"/>
                      <a:pt x="1585" y="1"/>
                      <a:pt x="995"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1048" name="Google Shape;1048;p28"/>
              <p:cNvSpPr/>
              <p:nvPr/>
            </p:nvSpPr>
            <p:spPr>
              <a:xfrm>
                <a:off x="5239900" y="-161950"/>
                <a:ext cx="100300" cy="217025"/>
              </a:xfrm>
              <a:custGeom>
                <a:avLst/>
                <a:gdLst/>
                <a:ahLst/>
                <a:cxnLst/>
                <a:rect l="l" t="t" r="r" b="b"/>
                <a:pathLst>
                  <a:path w="4012" h="8681" extrusionOk="0">
                    <a:moveTo>
                      <a:pt x="1334" y="1"/>
                    </a:moveTo>
                    <a:cubicBezTo>
                      <a:pt x="1334" y="1"/>
                      <a:pt x="1268" y="77"/>
                      <a:pt x="1169" y="219"/>
                    </a:cubicBezTo>
                    <a:cubicBezTo>
                      <a:pt x="1060" y="361"/>
                      <a:pt x="918" y="569"/>
                      <a:pt x="765" y="820"/>
                    </a:cubicBezTo>
                    <a:cubicBezTo>
                      <a:pt x="623" y="1082"/>
                      <a:pt x="470" y="1378"/>
                      <a:pt x="350" y="1706"/>
                    </a:cubicBezTo>
                    <a:cubicBezTo>
                      <a:pt x="219" y="2034"/>
                      <a:pt x="131" y="2394"/>
                      <a:pt x="66" y="2755"/>
                    </a:cubicBezTo>
                    <a:cubicBezTo>
                      <a:pt x="11" y="3127"/>
                      <a:pt x="0" y="3477"/>
                      <a:pt x="22" y="3827"/>
                    </a:cubicBezTo>
                    <a:cubicBezTo>
                      <a:pt x="44" y="4001"/>
                      <a:pt x="66" y="4165"/>
                      <a:pt x="98" y="4329"/>
                    </a:cubicBezTo>
                    <a:cubicBezTo>
                      <a:pt x="131" y="4493"/>
                      <a:pt x="175" y="4646"/>
                      <a:pt x="229" y="4788"/>
                    </a:cubicBezTo>
                    <a:cubicBezTo>
                      <a:pt x="328" y="5073"/>
                      <a:pt x="459" y="5324"/>
                      <a:pt x="612" y="5532"/>
                    </a:cubicBezTo>
                    <a:cubicBezTo>
                      <a:pt x="765" y="5750"/>
                      <a:pt x="929" y="5903"/>
                      <a:pt x="1115" y="6023"/>
                    </a:cubicBezTo>
                    <a:cubicBezTo>
                      <a:pt x="1837" y="6472"/>
                      <a:pt x="2219" y="7193"/>
                      <a:pt x="2449" y="7729"/>
                    </a:cubicBezTo>
                    <a:cubicBezTo>
                      <a:pt x="2569" y="8002"/>
                      <a:pt x="2646" y="8243"/>
                      <a:pt x="2700" y="8406"/>
                    </a:cubicBezTo>
                    <a:cubicBezTo>
                      <a:pt x="2743" y="8581"/>
                      <a:pt x="2777" y="8680"/>
                      <a:pt x="2777" y="8680"/>
                    </a:cubicBezTo>
                    <a:lnTo>
                      <a:pt x="2940" y="8647"/>
                    </a:lnTo>
                    <a:cubicBezTo>
                      <a:pt x="2940" y="8647"/>
                      <a:pt x="2930" y="8549"/>
                      <a:pt x="2918" y="8374"/>
                    </a:cubicBezTo>
                    <a:cubicBezTo>
                      <a:pt x="2908" y="8199"/>
                      <a:pt x="2908" y="7947"/>
                      <a:pt x="2918" y="7653"/>
                    </a:cubicBezTo>
                    <a:cubicBezTo>
                      <a:pt x="2952" y="7062"/>
                      <a:pt x="3071" y="6264"/>
                      <a:pt x="3596" y="5586"/>
                    </a:cubicBezTo>
                    <a:cubicBezTo>
                      <a:pt x="3727" y="5411"/>
                      <a:pt x="3837" y="5204"/>
                      <a:pt x="3902" y="4952"/>
                    </a:cubicBezTo>
                    <a:cubicBezTo>
                      <a:pt x="3979" y="4712"/>
                      <a:pt x="4012" y="4427"/>
                      <a:pt x="4012" y="4121"/>
                    </a:cubicBezTo>
                    <a:cubicBezTo>
                      <a:pt x="4012" y="3815"/>
                      <a:pt x="3957" y="3487"/>
                      <a:pt x="3870" y="3149"/>
                    </a:cubicBezTo>
                    <a:cubicBezTo>
                      <a:pt x="3771" y="2821"/>
                      <a:pt x="3640" y="2482"/>
                      <a:pt x="3465" y="2165"/>
                    </a:cubicBezTo>
                    <a:cubicBezTo>
                      <a:pt x="3115" y="1520"/>
                      <a:pt x="2602" y="951"/>
                      <a:pt x="2153" y="579"/>
                    </a:cubicBezTo>
                    <a:cubicBezTo>
                      <a:pt x="1924" y="394"/>
                      <a:pt x="1727" y="241"/>
                      <a:pt x="1574" y="142"/>
                    </a:cubicBezTo>
                    <a:cubicBezTo>
                      <a:pt x="1432" y="55"/>
                      <a:pt x="1334" y="1"/>
                      <a:pt x="1334"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1049" name="Google Shape;1049;p28"/>
              <p:cNvSpPr/>
              <p:nvPr/>
            </p:nvSpPr>
            <p:spPr>
              <a:xfrm>
                <a:off x="5328975" y="-132425"/>
                <a:ext cx="121625" cy="191575"/>
              </a:xfrm>
              <a:custGeom>
                <a:avLst/>
                <a:gdLst/>
                <a:ahLst/>
                <a:cxnLst/>
                <a:rect l="l" t="t" r="r" b="b"/>
                <a:pathLst>
                  <a:path w="4865" h="7663" extrusionOk="0">
                    <a:moveTo>
                      <a:pt x="4483" y="0"/>
                    </a:moveTo>
                    <a:cubicBezTo>
                      <a:pt x="4483" y="0"/>
                      <a:pt x="4384" y="22"/>
                      <a:pt x="4209" y="66"/>
                    </a:cubicBezTo>
                    <a:cubicBezTo>
                      <a:pt x="4034" y="98"/>
                      <a:pt x="3794" y="175"/>
                      <a:pt x="3521" y="262"/>
                    </a:cubicBezTo>
                    <a:cubicBezTo>
                      <a:pt x="3236" y="372"/>
                      <a:pt x="2930" y="503"/>
                      <a:pt x="2624" y="678"/>
                    </a:cubicBezTo>
                    <a:cubicBezTo>
                      <a:pt x="2318" y="853"/>
                      <a:pt x="2012" y="1060"/>
                      <a:pt x="1738" y="1301"/>
                    </a:cubicBezTo>
                    <a:cubicBezTo>
                      <a:pt x="1466" y="1541"/>
                      <a:pt x="1214" y="1815"/>
                      <a:pt x="1017" y="2099"/>
                    </a:cubicBezTo>
                    <a:cubicBezTo>
                      <a:pt x="919" y="2241"/>
                      <a:pt x="832" y="2383"/>
                      <a:pt x="755" y="2525"/>
                    </a:cubicBezTo>
                    <a:cubicBezTo>
                      <a:pt x="679" y="2667"/>
                      <a:pt x="613" y="2809"/>
                      <a:pt x="558" y="2962"/>
                    </a:cubicBezTo>
                    <a:cubicBezTo>
                      <a:pt x="449" y="3246"/>
                      <a:pt x="383" y="3520"/>
                      <a:pt x="372" y="3782"/>
                    </a:cubicBezTo>
                    <a:cubicBezTo>
                      <a:pt x="351" y="4045"/>
                      <a:pt x="383" y="4274"/>
                      <a:pt x="438" y="4471"/>
                    </a:cubicBezTo>
                    <a:cubicBezTo>
                      <a:pt x="700" y="5291"/>
                      <a:pt x="536" y="6078"/>
                      <a:pt x="372" y="6646"/>
                    </a:cubicBezTo>
                    <a:cubicBezTo>
                      <a:pt x="274" y="6931"/>
                      <a:pt x="186" y="7160"/>
                      <a:pt x="121" y="7324"/>
                    </a:cubicBezTo>
                    <a:cubicBezTo>
                      <a:pt x="45" y="7488"/>
                      <a:pt x="1" y="7575"/>
                      <a:pt x="1" y="7575"/>
                    </a:cubicBezTo>
                    <a:cubicBezTo>
                      <a:pt x="55" y="7597"/>
                      <a:pt x="99" y="7630"/>
                      <a:pt x="154" y="7663"/>
                    </a:cubicBezTo>
                    <a:cubicBezTo>
                      <a:pt x="154" y="7663"/>
                      <a:pt x="208" y="7575"/>
                      <a:pt x="317" y="7433"/>
                    </a:cubicBezTo>
                    <a:cubicBezTo>
                      <a:pt x="416" y="7302"/>
                      <a:pt x="580" y="7106"/>
                      <a:pt x="776" y="6887"/>
                    </a:cubicBezTo>
                    <a:cubicBezTo>
                      <a:pt x="1181" y="6450"/>
                      <a:pt x="1794" y="5914"/>
                      <a:pt x="2624" y="5739"/>
                    </a:cubicBezTo>
                    <a:cubicBezTo>
                      <a:pt x="3040" y="5651"/>
                      <a:pt x="3487" y="5357"/>
                      <a:pt x="3881" y="4876"/>
                    </a:cubicBezTo>
                    <a:cubicBezTo>
                      <a:pt x="4078" y="4646"/>
                      <a:pt x="4253" y="4361"/>
                      <a:pt x="4395" y="4045"/>
                    </a:cubicBezTo>
                    <a:cubicBezTo>
                      <a:pt x="4471" y="3892"/>
                      <a:pt x="4526" y="3727"/>
                      <a:pt x="4592" y="3552"/>
                    </a:cubicBezTo>
                    <a:cubicBezTo>
                      <a:pt x="4636" y="3377"/>
                      <a:pt x="4690" y="3203"/>
                      <a:pt x="4723" y="3028"/>
                    </a:cubicBezTo>
                    <a:cubicBezTo>
                      <a:pt x="4865" y="2306"/>
                      <a:pt x="4832" y="1552"/>
                      <a:pt x="4734" y="973"/>
                    </a:cubicBezTo>
                    <a:cubicBezTo>
                      <a:pt x="4679" y="678"/>
                      <a:pt x="4614" y="437"/>
                      <a:pt x="4570" y="273"/>
                    </a:cubicBezTo>
                    <a:cubicBezTo>
                      <a:pt x="4515" y="98"/>
                      <a:pt x="4483" y="0"/>
                      <a:pt x="4483"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1050" name="Google Shape;1050;p28"/>
              <p:cNvSpPr/>
              <p:nvPr/>
            </p:nvSpPr>
            <p:spPr>
              <a:xfrm>
                <a:off x="5343200" y="-21000"/>
                <a:ext cx="207175" cy="104275"/>
              </a:xfrm>
              <a:custGeom>
                <a:avLst/>
                <a:gdLst/>
                <a:ahLst/>
                <a:cxnLst/>
                <a:rect l="l" t="t" r="r" b="b"/>
                <a:pathLst>
                  <a:path w="8287" h="4171" extrusionOk="0">
                    <a:moveTo>
                      <a:pt x="5497" y="1"/>
                    </a:moveTo>
                    <a:cubicBezTo>
                      <a:pt x="5450" y="1"/>
                      <a:pt x="5403" y="2"/>
                      <a:pt x="5357" y="3"/>
                    </a:cubicBezTo>
                    <a:cubicBezTo>
                      <a:pt x="5170" y="3"/>
                      <a:pt x="4985" y="14"/>
                      <a:pt x="4810" y="47"/>
                    </a:cubicBezTo>
                    <a:cubicBezTo>
                      <a:pt x="4635" y="69"/>
                      <a:pt x="4460" y="101"/>
                      <a:pt x="4296" y="145"/>
                    </a:cubicBezTo>
                    <a:cubicBezTo>
                      <a:pt x="3957" y="232"/>
                      <a:pt x="3651" y="353"/>
                      <a:pt x="3378" y="506"/>
                    </a:cubicBezTo>
                    <a:cubicBezTo>
                      <a:pt x="2842" y="812"/>
                      <a:pt x="2481" y="1206"/>
                      <a:pt x="2318" y="1599"/>
                    </a:cubicBezTo>
                    <a:cubicBezTo>
                      <a:pt x="2165" y="1993"/>
                      <a:pt x="1924" y="2321"/>
                      <a:pt x="1662" y="2583"/>
                    </a:cubicBezTo>
                    <a:cubicBezTo>
                      <a:pt x="1399" y="2845"/>
                      <a:pt x="1115" y="3053"/>
                      <a:pt x="875" y="3217"/>
                    </a:cubicBezTo>
                    <a:cubicBezTo>
                      <a:pt x="623" y="3370"/>
                      <a:pt x="404" y="3490"/>
                      <a:pt x="241" y="3577"/>
                    </a:cubicBezTo>
                    <a:lnTo>
                      <a:pt x="0" y="3698"/>
                    </a:lnTo>
                    <a:cubicBezTo>
                      <a:pt x="11" y="3720"/>
                      <a:pt x="11" y="3752"/>
                      <a:pt x="22" y="3774"/>
                    </a:cubicBezTo>
                    <a:cubicBezTo>
                      <a:pt x="33" y="3796"/>
                      <a:pt x="44" y="3818"/>
                      <a:pt x="54" y="3851"/>
                    </a:cubicBezTo>
                    <a:cubicBezTo>
                      <a:pt x="54" y="3851"/>
                      <a:pt x="153" y="3818"/>
                      <a:pt x="317" y="3785"/>
                    </a:cubicBezTo>
                    <a:cubicBezTo>
                      <a:pt x="492" y="3742"/>
                      <a:pt x="744" y="3687"/>
                      <a:pt x="1028" y="3654"/>
                    </a:cubicBezTo>
                    <a:cubicBezTo>
                      <a:pt x="1219" y="3633"/>
                      <a:pt x="1434" y="3616"/>
                      <a:pt x="1663" y="3616"/>
                    </a:cubicBezTo>
                    <a:cubicBezTo>
                      <a:pt x="1786" y="3616"/>
                      <a:pt x="1914" y="3621"/>
                      <a:pt x="2044" y="3632"/>
                    </a:cubicBezTo>
                    <a:cubicBezTo>
                      <a:pt x="2416" y="3665"/>
                      <a:pt x="2809" y="3764"/>
                      <a:pt x="3181" y="3960"/>
                    </a:cubicBezTo>
                    <a:cubicBezTo>
                      <a:pt x="3431" y="4093"/>
                      <a:pt x="3761" y="4171"/>
                      <a:pt x="4134" y="4171"/>
                    </a:cubicBezTo>
                    <a:cubicBezTo>
                      <a:pt x="4314" y="4171"/>
                      <a:pt x="4504" y="4152"/>
                      <a:pt x="4701" y="4113"/>
                    </a:cubicBezTo>
                    <a:cubicBezTo>
                      <a:pt x="4995" y="4058"/>
                      <a:pt x="5313" y="3960"/>
                      <a:pt x="5629" y="3807"/>
                    </a:cubicBezTo>
                    <a:cubicBezTo>
                      <a:pt x="5936" y="3665"/>
                      <a:pt x="6253" y="3468"/>
                      <a:pt x="6526" y="3239"/>
                    </a:cubicBezTo>
                    <a:cubicBezTo>
                      <a:pt x="6821" y="3009"/>
                      <a:pt x="7072" y="2746"/>
                      <a:pt x="7302" y="2474"/>
                    </a:cubicBezTo>
                    <a:cubicBezTo>
                      <a:pt x="7521" y="2200"/>
                      <a:pt x="7718" y="1916"/>
                      <a:pt x="7859" y="1665"/>
                    </a:cubicBezTo>
                    <a:cubicBezTo>
                      <a:pt x="7936" y="1544"/>
                      <a:pt x="8002" y="1424"/>
                      <a:pt x="8056" y="1315"/>
                    </a:cubicBezTo>
                    <a:cubicBezTo>
                      <a:pt x="8111" y="1206"/>
                      <a:pt x="8155" y="1107"/>
                      <a:pt x="8187" y="1019"/>
                    </a:cubicBezTo>
                    <a:cubicBezTo>
                      <a:pt x="8253" y="856"/>
                      <a:pt x="8286" y="768"/>
                      <a:pt x="8286" y="768"/>
                    </a:cubicBezTo>
                    <a:cubicBezTo>
                      <a:pt x="8286" y="768"/>
                      <a:pt x="8199" y="713"/>
                      <a:pt x="8046" y="626"/>
                    </a:cubicBezTo>
                    <a:cubicBezTo>
                      <a:pt x="7881" y="550"/>
                      <a:pt x="7663" y="451"/>
                      <a:pt x="7378" y="342"/>
                    </a:cubicBezTo>
                    <a:cubicBezTo>
                      <a:pt x="7106" y="244"/>
                      <a:pt x="6778" y="156"/>
                      <a:pt x="6438" y="91"/>
                    </a:cubicBezTo>
                    <a:cubicBezTo>
                      <a:pt x="6134" y="34"/>
                      <a:pt x="5813" y="1"/>
                      <a:pt x="5497"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1051" name="Google Shape;1051;p28"/>
              <p:cNvSpPr/>
              <p:nvPr/>
            </p:nvSpPr>
            <p:spPr>
              <a:xfrm>
                <a:off x="5265575" y="39725"/>
                <a:ext cx="86925" cy="86950"/>
              </a:xfrm>
              <a:custGeom>
                <a:avLst/>
                <a:gdLst/>
                <a:ahLst/>
                <a:cxnLst/>
                <a:rect l="l" t="t" r="r" b="b"/>
                <a:pathLst>
                  <a:path w="3477" h="3478" extrusionOk="0">
                    <a:moveTo>
                      <a:pt x="1738" y="1"/>
                    </a:moveTo>
                    <a:cubicBezTo>
                      <a:pt x="776" y="1"/>
                      <a:pt x="1" y="777"/>
                      <a:pt x="1" y="1739"/>
                    </a:cubicBezTo>
                    <a:cubicBezTo>
                      <a:pt x="1" y="2701"/>
                      <a:pt x="776" y="3477"/>
                      <a:pt x="1738" y="3477"/>
                    </a:cubicBezTo>
                    <a:cubicBezTo>
                      <a:pt x="2700" y="3477"/>
                      <a:pt x="3477" y="2701"/>
                      <a:pt x="3477" y="1739"/>
                    </a:cubicBezTo>
                    <a:cubicBezTo>
                      <a:pt x="3477" y="777"/>
                      <a:pt x="2700" y="1"/>
                      <a:pt x="1738"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grpSp>
      </p:grpSp>
      <p:pic>
        <p:nvPicPr>
          <p:cNvPr id="3" name="Picture 2">
            <a:extLst>
              <a:ext uri="{FF2B5EF4-FFF2-40B4-BE49-F238E27FC236}">
                <a16:creationId xmlns:a16="http://schemas.microsoft.com/office/drawing/2014/main" id="{13ACB742-3640-D3C3-6AC6-752E512A0616}"/>
              </a:ext>
            </a:extLst>
          </p:cNvPr>
          <p:cNvPicPr>
            <a:picLocks noChangeAspect="1"/>
          </p:cNvPicPr>
          <p:nvPr/>
        </p:nvPicPr>
        <p:blipFill>
          <a:blip r:embed="rId4"/>
          <a:srcRect t="156" b="156"/>
          <a:stretch/>
        </p:blipFill>
        <p:spPr>
          <a:xfrm>
            <a:off x="6404569" y="3764863"/>
            <a:ext cx="3668299" cy="1784957"/>
          </a:xfrm>
          <a:prstGeom prst="rect">
            <a:avLst/>
          </a:prstGeom>
        </p:spPr>
      </p:pic>
      <p:pic>
        <p:nvPicPr>
          <p:cNvPr id="4" name="Picture 2" descr="Bộ SGK Lớp 6 - Kết nối tri thức với cuộc sống - Công ty Cổ phần Đầu tư và  Phát triển Giáo dục Phương Nam">
            <a:extLst>
              <a:ext uri="{FF2B5EF4-FFF2-40B4-BE49-F238E27FC236}">
                <a16:creationId xmlns:a16="http://schemas.microsoft.com/office/drawing/2014/main" id="{773CA36C-A66E-DE50-A21B-666419900668}"/>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5482242" y="72253"/>
            <a:ext cx="1561590" cy="144210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13542A80-64B3-6BF4-A9EC-6330FEB21E14}"/>
              </a:ext>
            </a:extLst>
          </p:cNvPr>
          <p:cNvGrpSpPr/>
          <p:nvPr/>
        </p:nvGrpSpPr>
        <p:grpSpPr>
          <a:xfrm>
            <a:off x="1168200" y="1818162"/>
            <a:ext cx="3480496" cy="4045432"/>
            <a:chOff x="859431" y="1486020"/>
            <a:chExt cx="3480496" cy="4045432"/>
          </a:xfrm>
        </p:grpSpPr>
        <p:sp>
          <p:nvSpPr>
            <p:cNvPr id="921" name="Google Shape;921;p28"/>
            <p:cNvSpPr/>
            <p:nvPr/>
          </p:nvSpPr>
          <p:spPr>
            <a:xfrm rot="997747">
              <a:off x="925572" y="1486020"/>
              <a:ext cx="3414355" cy="4045432"/>
            </a:xfrm>
            <a:custGeom>
              <a:avLst/>
              <a:gdLst/>
              <a:ahLst/>
              <a:cxnLst/>
              <a:rect l="l" t="t" r="r" b="b"/>
              <a:pathLst>
                <a:path w="24958" h="29571" extrusionOk="0">
                  <a:moveTo>
                    <a:pt x="603" y="0"/>
                  </a:moveTo>
                  <a:cubicBezTo>
                    <a:pt x="532" y="0"/>
                    <a:pt x="463" y="33"/>
                    <a:pt x="394" y="119"/>
                  </a:cubicBezTo>
                  <a:cubicBezTo>
                    <a:pt x="1" y="588"/>
                    <a:pt x="701" y="840"/>
                    <a:pt x="701" y="1441"/>
                  </a:cubicBezTo>
                  <a:cubicBezTo>
                    <a:pt x="701" y="2053"/>
                    <a:pt x="351" y="2053"/>
                    <a:pt x="351" y="2655"/>
                  </a:cubicBezTo>
                  <a:cubicBezTo>
                    <a:pt x="351" y="3267"/>
                    <a:pt x="701" y="3267"/>
                    <a:pt x="701" y="3868"/>
                  </a:cubicBezTo>
                  <a:cubicBezTo>
                    <a:pt x="701" y="4480"/>
                    <a:pt x="351" y="4480"/>
                    <a:pt x="351" y="5082"/>
                  </a:cubicBezTo>
                  <a:cubicBezTo>
                    <a:pt x="351" y="5694"/>
                    <a:pt x="701" y="5694"/>
                    <a:pt x="701" y="6295"/>
                  </a:cubicBezTo>
                  <a:cubicBezTo>
                    <a:pt x="701" y="6896"/>
                    <a:pt x="351" y="6896"/>
                    <a:pt x="351" y="7508"/>
                  </a:cubicBezTo>
                  <a:cubicBezTo>
                    <a:pt x="351" y="8109"/>
                    <a:pt x="701" y="8109"/>
                    <a:pt x="701" y="8721"/>
                  </a:cubicBezTo>
                  <a:cubicBezTo>
                    <a:pt x="701" y="9323"/>
                    <a:pt x="351" y="9323"/>
                    <a:pt x="351" y="9935"/>
                  </a:cubicBezTo>
                  <a:cubicBezTo>
                    <a:pt x="351" y="10536"/>
                    <a:pt x="701" y="10536"/>
                    <a:pt x="701" y="11148"/>
                  </a:cubicBezTo>
                  <a:cubicBezTo>
                    <a:pt x="701" y="11750"/>
                    <a:pt x="351" y="11750"/>
                    <a:pt x="351" y="12362"/>
                  </a:cubicBezTo>
                  <a:cubicBezTo>
                    <a:pt x="351" y="12963"/>
                    <a:pt x="701" y="12963"/>
                    <a:pt x="701" y="13575"/>
                  </a:cubicBezTo>
                  <a:cubicBezTo>
                    <a:pt x="701" y="14177"/>
                    <a:pt x="351" y="14177"/>
                    <a:pt x="351" y="14789"/>
                  </a:cubicBezTo>
                  <a:cubicBezTo>
                    <a:pt x="351" y="15390"/>
                    <a:pt x="701" y="15390"/>
                    <a:pt x="701" y="16002"/>
                  </a:cubicBezTo>
                  <a:cubicBezTo>
                    <a:pt x="701" y="16603"/>
                    <a:pt x="351" y="16603"/>
                    <a:pt x="351" y="17216"/>
                  </a:cubicBezTo>
                  <a:cubicBezTo>
                    <a:pt x="351" y="17816"/>
                    <a:pt x="701" y="17816"/>
                    <a:pt x="701" y="18429"/>
                  </a:cubicBezTo>
                  <a:cubicBezTo>
                    <a:pt x="701" y="19030"/>
                    <a:pt x="351" y="19030"/>
                    <a:pt x="351" y="19642"/>
                  </a:cubicBezTo>
                  <a:cubicBezTo>
                    <a:pt x="351" y="20243"/>
                    <a:pt x="701" y="20243"/>
                    <a:pt x="701" y="20855"/>
                  </a:cubicBezTo>
                  <a:cubicBezTo>
                    <a:pt x="701" y="21457"/>
                    <a:pt x="351" y="21457"/>
                    <a:pt x="351" y="22069"/>
                  </a:cubicBezTo>
                  <a:cubicBezTo>
                    <a:pt x="351" y="22670"/>
                    <a:pt x="701" y="22670"/>
                    <a:pt x="701" y="23272"/>
                  </a:cubicBezTo>
                  <a:cubicBezTo>
                    <a:pt x="701" y="23884"/>
                    <a:pt x="351" y="23884"/>
                    <a:pt x="351" y="24485"/>
                  </a:cubicBezTo>
                  <a:cubicBezTo>
                    <a:pt x="351" y="25097"/>
                    <a:pt x="701" y="25097"/>
                    <a:pt x="701" y="25698"/>
                  </a:cubicBezTo>
                  <a:cubicBezTo>
                    <a:pt x="701" y="26311"/>
                    <a:pt x="351" y="26311"/>
                    <a:pt x="351" y="26911"/>
                  </a:cubicBezTo>
                  <a:cubicBezTo>
                    <a:pt x="351" y="27523"/>
                    <a:pt x="701" y="27523"/>
                    <a:pt x="701" y="28125"/>
                  </a:cubicBezTo>
                  <a:cubicBezTo>
                    <a:pt x="701" y="28737"/>
                    <a:pt x="1" y="28988"/>
                    <a:pt x="394" y="29447"/>
                  </a:cubicBezTo>
                  <a:cubicBezTo>
                    <a:pt x="463" y="29536"/>
                    <a:pt x="533" y="29570"/>
                    <a:pt x="605" y="29570"/>
                  </a:cubicBezTo>
                  <a:cubicBezTo>
                    <a:pt x="853" y="29570"/>
                    <a:pt x="1131" y="29163"/>
                    <a:pt x="1521" y="29163"/>
                  </a:cubicBezTo>
                  <a:cubicBezTo>
                    <a:pt x="2024" y="29163"/>
                    <a:pt x="2024" y="29513"/>
                    <a:pt x="2515" y="29513"/>
                  </a:cubicBezTo>
                  <a:cubicBezTo>
                    <a:pt x="3018" y="29513"/>
                    <a:pt x="3018" y="29163"/>
                    <a:pt x="3510" y="29163"/>
                  </a:cubicBezTo>
                  <a:cubicBezTo>
                    <a:pt x="4013" y="29163"/>
                    <a:pt x="4013" y="29513"/>
                    <a:pt x="4505" y="29513"/>
                  </a:cubicBezTo>
                  <a:cubicBezTo>
                    <a:pt x="5007" y="29513"/>
                    <a:pt x="5007" y="29163"/>
                    <a:pt x="5510" y="29163"/>
                  </a:cubicBezTo>
                  <a:cubicBezTo>
                    <a:pt x="6003" y="29163"/>
                    <a:pt x="6003" y="29513"/>
                    <a:pt x="6506" y="29513"/>
                  </a:cubicBezTo>
                  <a:cubicBezTo>
                    <a:pt x="6997" y="29513"/>
                    <a:pt x="6997" y="29163"/>
                    <a:pt x="7500" y="29163"/>
                  </a:cubicBezTo>
                  <a:cubicBezTo>
                    <a:pt x="7992" y="29163"/>
                    <a:pt x="7992" y="29513"/>
                    <a:pt x="8495" y="29513"/>
                  </a:cubicBezTo>
                  <a:cubicBezTo>
                    <a:pt x="8998" y="29513"/>
                    <a:pt x="8998" y="29163"/>
                    <a:pt x="9489" y="29163"/>
                  </a:cubicBezTo>
                  <a:cubicBezTo>
                    <a:pt x="9992" y="29163"/>
                    <a:pt x="9992" y="29513"/>
                    <a:pt x="10485" y="29513"/>
                  </a:cubicBezTo>
                  <a:cubicBezTo>
                    <a:pt x="10987" y="29513"/>
                    <a:pt x="10987" y="29163"/>
                    <a:pt x="11479" y="29163"/>
                  </a:cubicBezTo>
                  <a:cubicBezTo>
                    <a:pt x="11982" y="29163"/>
                    <a:pt x="11982" y="29513"/>
                    <a:pt x="12485" y="29513"/>
                  </a:cubicBezTo>
                  <a:cubicBezTo>
                    <a:pt x="12977" y="29513"/>
                    <a:pt x="12977" y="29163"/>
                    <a:pt x="13480" y="29163"/>
                  </a:cubicBezTo>
                  <a:cubicBezTo>
                    <a:pt x="13971" y="29163"/>
                    <a:pt x="13971" y="29513"/>
                    <a:pt x="14474" y="29513"/>
                  </a:cubicBezTo>
                  <a:cubicBezTo>
                    <a:pt x="14966" y="29513"/>
                    <a:pt x="14966" y="29163"/>
                    <a:pt x="15469" y="29163"/>
                  </a:cubicBezTo>
                  <a:cubicBezTo>
                    <a:pt x="15961" y="29163"/>
                    <a:pt x="15961" y="29513"/>
                    <a:pt x="16464" y="29513"/>
                  </a:cubicBezTo>
                  <a:cubicBezTo>
                    <a:pt x="16966" y="29513"/>
                    <a:pt x="16966" y="29163"/>
                    <a:pt x="17459" y="29163"/>
                  </a:cubicBezTo>
                  <a:cubicBezTo>
                    <a:pt x="17962" y="29163"/>
                    <a:pt x="17962" y="29513"/>
                    <a:pt x="18453" y="29513"/>
                  </a:cubicBezTo>
                  <a:cubicBezTo>
                    <a:pt x="18956" y="29513"/>
                    <a:pt x="18956" y="29163"/>
                    <a:pt x="19448" y="29163"/>
                  </a:cubicBezTo>
                  <a:cubicBezTo>
                    <a:pt x="19951" y="29163"/>
                    <a:pt x="19951" y="29513"/>
                    <a:pt x="20454" y="29513"/>
                  </a:cubicBezTo>
                  <a:cubicBezTo>
                    <a:pt x="20945" y="29513"/>
                    <a:pt x="20945" y="29163"/>
                    <a:pt x="21448" y="29163"/>
                  </a:cubicBezTo>
                  <a:cubicBezTo>
                    <a:pt x="21941" y="29163"/>
                    <a:pt x="21941" y="29513"/>
                    <a:pt x="22443" y="29513"/>
                  </a:cubicBezTo>
                  <a:cubicBezTo>
                    <a:pt x="22935" y="29513"/>
                    <a:pt x="22935" y="29163"/>
                    <a:pt x="23438" y="29163"/>
                  </a:cubicBezTo>
                  <a:cubicBezTo>
                    <a:pt x="23819" y="29163"/>
                    <a:pt x="24102" y="29570"/>
                    <a:pt x="24353" y="29570"/>
                  </a:cubicBezTo>
                  <a:cubicBezTo>
                    <a:pt x="24425" y="29570"/>
                    <a:pt x="24495" y="29536"/>
                    <a:pt x="24564" y="29447"/>
                  </a:cubicBezTo>
                  <a:cubicBezTo>
                    <a:pt x="24958" y="28988"/>
                    <a:pt x="24433" y="28857"/>
                    <a:pt x="24269" y="28169"/>
                  </a:cubicBezTo>
                  <a:cubicBezTo>
                    <a:pt x="24116" y="27579"/>
                    <a:pt x="24608" y="27523"/>
                    <a:pt x="24608" y="26911"/>
                  </a:cubicBezTo>
                  <a:cubicBezTo>
                    <a:pt x="24608" y="26311"/>
                    <a:pt x="24258" y="26311"/>
                    <a:pt x="24258" y="25698"/>
                  </a:cubicBezTo>
                  <a:cubicBezTo>
                    <a:pt x="24258" y="25097"/>
                    <a:pt x="24608" y="25097"/>
                    <a:pt x="24608" y="24485"/>
                  </a:cubicBezTo>
                  <a:cubicBezTo>
                    <a:pt x="24608" y="23884"/>
                    <a:pt x="24258" y="23884"/>
                    <a:pt x="24258" y="23272"/>
                  </a:cubicBezTo>
                  <a:cubicBezTo>
                    <a:pt x="24258" y="22670"/>
                    <a:pt x="24608" y="22670"/>
                    <a:pt x="24608" y="22058"/>
                  </a:cubicBezTo>
                  <a:cubicBezTo>
                    <a:pt x="24608" y="21457"/>
                    <a:pt x="24258" y="21457"/>
                    <a:pt x="24258" y="20845"/>
                  </a:cubicBezTo>
                  <a:cubicBezTo>
                    <a:pt x="24258" y="20243"/>
                    <a:pt x="24608" y="20243"/>
                    <a:pt x="24608" y="19642"/>
                  </a:cubicBezTo>
                  <a:cubicBezTo>
                    <a:pt x="24608" y="19030"/>
                    <a:pt x="24258" y="19030"/>
                    <a:pt x="24258" y="18429"/>
                  </a:cubicBezTo>
                  <a:cubicBezTo>
                    <a:pt x="24258" y="17816"/>
                    <a:pt x="24608" y="17816"/>
                    <a:pt x="24608" y="17216"/>
                  </a:cubicBezTo>
                  <a:cubicBezTo>
                    <a:pt x="24608" y="16603"/>
                    <a:pt x="24258" y="16603"/>
                    <a:pt x="24258" y="16002"/>
                  </a:cubicBezTo>
                  <a:cubicBezTo>
                    <a:pt x="24258" y="15390"/>
                    <a:pt x="24608" y="15390"/>
                    <a:pt x="24608" y="14789"/>
                  </a:cubicBezTo>
                  <a:cubicBezTo>
                    <a:pt x="24608" y="14177"/>
                    <a:pt x="24258" y="14177"/>
                    <a:pt x="24258" y="13575"/>
                  </a:cubicBezTo>
                  <a:cubicBezTo>
                    <a:pt x="24258" y="12963"/>
                    <a:pt x="24608" y="12963"/>
                    <a:pt x="24608" y="12362"/>
                  </a:cubicBezTo>
                  <a:cubicBezTo>
                    <a:pt x="24608" y="11750"/>
                    <a:pt x="24258" y="11750"/>
                    <a:pt x="24258" y="11148"/>
                  </a:cubicBezTo>
                  <a:cubicBezTo>
                    <a:pt x="24258" y="10536"/>
                    <a:pt x="24608" y="10536"/>
                    <a:pt x="24608" y="9935"/>
                  </a:cubicBezTo>
                  <a:cubicBezTo>
                    <a:pt x="24608" y="9323"/>
                    <a:pt x="24258" y="9323"/>
                    <a:pt x="24258" y="8721"/>
                  </a:cubicBezTo>
                  <a:cubicBezTo>
                    <a:pt x="24258" y="8109"/>
                    <a:pt x="24608" y="8109"/>
                    <a:pt x="24608" y="7508"/>
                  </a:cubicBezTo>
                  <a:cubicBezTo>
                    <a:pt x="24608" y="6896"/>
                    <a:pt x="24258" y="6896"/>
                    <a:pt x="24258" y="6295"/>
                  </a:cubicBezTo>
                  <a:cubicBezTo>
                    <a:pt x="24258" y="5683"/>
                    <a:pt x="24608" y="5683"/>
                    <a:pt x="24608" y="5082"/>
                  </a:cubicBezTo>
                  <a:cubicBezTo>
                    <a:pt x="24608" y="4480"/>
                    <a:pt x="24258" y="4480"/>
                    <a:pt x="24258" y="3868"/>
                  </a:cubicBezTo>
                  <a:cubicBezTo>
                    <a:pt x="24258" y="3267"/>
                    <a:pt x="24608" y="3267"/>
                    <a:pt x="24608" y="2655"/>
                  </a:cubicBezTo>
                  <a:cubicBezTo>
                    <a:pt x="24608" y="2053"/>
                    <a:pt x="24258" y="2053"/>
                    <a:pt x="24258" y="1441"/>
                  </a:cubicBezTo>
                  <a:cubicBezTo>
                    <a:pt x="24258" y="840"/>
                    <a:pt x="24958" y="588"/>
                    <a:pt x="24564" y="119"/>
                  </a:cubicBezTo>
                  <a:cubicBezTo>
                    <a:pt x="24496" y="33"/>
                    <a:pt x="24427" y="0"/>
                    <a:pt x="24355" y="0"/>
                  </a:cubicBezTo>
                  <a:cubicBezTo>
                    <a:pt x="24104" y="0"/>
                    <a:pt x="23820" y="403"/>
                    <a:pt x="23438" y="403"/>
                  </a:cubicBezTo>
                  <a:cubicBezTo>
                    <a:pt x="22935" y="403"/>
                    <a:pt x="22935" y="53"/>
                    <a:pt x="22443" y="53"/>
                  </a:cubicBezTo>
                  <a:cubicBezTo>
                    <a:pt x="21941" y="53"/>
                    <a:pt x="21941" y="403"/>
                    <a:pt x="21448" y="403"/>
                  </a:cubicBezTo>
                  <a:cubicBezTo>
                    <a:pt x="20945" y="403"/>
                    <a:pt x="20945" y="53"/>
                    <a:pt x="20454" y="53"/>
                  </a:cubicBezTo>
                  <a:cubicBezTo>
                    <a:pt x="19951" y="53"/>
                    <a:pt x="19951" y="403"/>
                    <a:pt x="19448" y="403"/>
                  </a:cubicBezTo>
                  <a:cubicBezTo>
                    <a:pt x="18956" y="403"/>
                    <a:pt x="18956" y="53"/>
                    <a:pt x="18453" y="53"/>
                  </a:cubicBezTo>
                  <a:cubicBezTo>
                    <a:pt x="17962" y="53"/>
                    <a:pt x="17962" y="403"/>
                    <a:pt x="17459" y="403"/>
                  </a:cubicBezTo>
                  <a:cubicBezTo>
                    <a:pt x="16966" y="403"/>
                    <a:pt x="16966" y="53"/>
                    <a:pt x="16464" y="53"/>
                  </a:cubicBezTo>
                  <a:cubicBezTo>
                    <a:pt x="15961" y="53"/>
                    <a:pt x="15961" y="403"/>
                    <a:pt x="15469" y="403"/>
                  </a:cubicBezTo>
                  <a:cubicBezTo>
                    <a:pt x="14966" y="403"/>
                    <a:pt x="14966" y="53"/>
                    <a:pt x="14474" y="53"/>
                  </a:cubicBezTo>
                  <a:cubicBezTo>
                    <a:pt x="13971" y="53"/>
                    <a:pt x="13971" y="403"/>
                    <a:pt x="13480" y="403"/>
                  </a:cubicBezTo>
                  <a:cubicBezTo>
                    <a:pt x="12977" y="403"/>
                    <a:pt x="12977" y="53"/>
                    <a:pt x="12474" y="53"/>
                  </a:cubicBezTo>
                  <a:cubicBezTo>
                    <a:pt x="11982" y="53"/>
                    <a:pt x="11982" y="403"/>
                    <a:pt x="11479" y="403"/>
                  </a:cubicBezTo>
                  <a:cubicBezTo>
                    <a:pt x="10987" y="403"/>
                    <a:pt x="10987" y="53"/>
                    <a:pt x="10485" y="53"/>
                  </a:cubicBezTo>
                  <a:cubicBezTo>
                    <a:pt x="9992" y="53"/>
                    <a:pt x="9992" y="403"/>
                    <a:pt x="9489" y="403"/>
                  </a:cubicBezTo>
                  <a:cubicBezTo>
                    <a:pt x="8998" y="403"/>
                    <a:pt x="8998" y="53"/>
                    <a:pt x="8495" y="53"/>
                  </a:cubicBezTo>
                  <a:cubicBezTo>
                    <a:pt x="7992" y="53"/>
                    <a:pt x="7992" y="403"/>
                    <a:pt x="7500" y="403"/>
                  </a:cubicBezTo>
                  <a:cubicBezTo>
                    <a:pt x="6997" y="403"/>
                    <a:pt x="6997" y="53"/>
                    <a:pt x="6506" y="53"/>
                  </a:cubicBezTo>
                  <a:cubicBezTo>
                    <a:pt x="6003" y="53"/>
                    <a:pt x="6003" y="403"/>
                    <a:pt x="5510" y="403"/>
                  </a:cubicBezTo>
                  <a:cubicBezTo>
                    <a:pt x="5007" y="403"/>
                    <a:pt x="5007" y="53"/>
                    <a:pt x="4505" y="53"/>
                  </a:cubicBezTo>
                  <a:cubicBezTo>
                    <a:pt x="4013" y="53"/>
                    <a:pt x="4013" y="403"/>
                    <a:pt x="3510" y="403"/>
                  </a:cubicBezTo>
                  <a:cubicBezTo>
                    <a:pt x="3018" y="403"/>
                    <a:pt x="3018" y="53"/>
                    <a:pt x="2515" y="53"/>
                  </a:cubicBezTo>
                  <a:cubicBezTo>
                    <a:pt x="2024" y="53"/>
                    <a:pt x="2024" y="403"/>
                    <a:pt x="1521" y="403"/>
                  </a:cubicBezTo>
                  <a:cubicBezTo>
                    <a:pt x="1130" y="403"/>
                    <a:pt x="851" y="0"/>
                    <a:pt x="603" y="0"/>
                  </a:cubicBezTo>
                  <a:close/>
                </a:path>
              </a:pathLst>
            </a:custGeom>
            <a:solidFill>
              <a:schemeClr val="accent5">
                <a:lumMod val="90000"/>
              </a:schemeClr>
            </a:solidFill>
            <a:ln>
              <a:noFill/>
            </a:ln>
          </p:spPr>
          <p:txBody>
            <a:bodyPr spcFirstLastPara="1" wrap="square" lIns="121598" tIns="121598" rIns="121598" bIns="121598" anchor="ctr" anchorCtr="0">
              <a:noAutofit/>
            </a:bodyPr>
            <a:lstStyle/>
            <a:p>
              <a:endParaRPr sz="2479"/>
            </a:p>
          </p:txBody>
        </p:sp>
        <p:pic>
          <p:nvPicPr>
            <p:cNvPr id="6" name="Picture 5">
              <a:extLst>
                <a:ext uri="{FF2B5EF4-FFF2-40B4-BE49-F238E27FC236}">
                  <a16:creationId xmlns:a16="http://schemas.microsoft.com/office/drawing/2014/main" id="{F1E2470D-2669-C7E0-3C2A-9CED0101D17D}"/>
                </a:ext>
              </a:extLst>
            </p:cNvPr>
            <p:cNvPicPr>
              <a:picLocks noChangeAspect="1"/>
            </p:cNvPicPr>
            <p:nvPr/>
          </p:nvPicPr>
          <p:blipFill>
            <a:blip r:embed="rId7"/>
            <a:stretch>
              <a:fillRect/>
            </a:stretch>
          </p:blipFill>
          <p:spPr>
            <a:xfrm>
              <a:off x="859431" y="1831562"/>
              <a:ext cx="3231160" cy="3682303"/>
            </a:xfrm>
            <a:prstGeom prst="rect">
              <a:avLst/>
            </a:prstGeom>
          </p:spPr>
        </p:pic>
      </p:gr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D3529B64-06BF-AD4D-FCCC-D20B71B19F0E}"/>
              </a:ext>
            </a:extLst>
          </p:cNvPr>
          <p:cNvSpPr/>
          <p:nvPr/>
        </p:nvSpPr>
        <p:spPr>
          <a:xfrm>
            <a:off x="5537199" y="3098800"/>
            <a:ext cx="5892799" cy="3100434"/>
          </a:xfrm>
          <a:prstGeom prst="roundRect">
            <a:avLst/>
          </a:prstGeom>
          <a:solidFill>
            <a:schemeClr val="accent6"/>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2" algn="ctr">
              <a:spcAft>
                <a:spcPts val="1200"/>
              </a:spcAft>
            </a:pPr>
            <a:r>
              <a:rPr lang="en-US" sz="4000" b="1">
                <a:solidFill>
                  <a:schemeClr val="tx1"/>
                </a:solidFill>
                <a:latin typeface="+mj-lt"/>
                <a:ea typeface="Cambria Math" panose="02040503050406030204" pitchFamily="18" charset="0"/>
              </a:rPr>
              <a:t>Đọc số là:</a:t>
            </a:r>
          </a:p>
          <a:p>
            <a:pPr lvl="2" algn="ctr"/>
            <a:r>
              <a:rPr lang="en-US" sz="4000">
                <a:solidFill>
                  <a:schemeClr val="tx1"/>
                </a:solidFill>
                <a:latin typeface="+mj-lt"/>
                <a:ea typeface="Cambria Math" panose="02040503050406030204" pitchFamily="18" charset="0"/>
              </a:rPr>
              <a:t>Năm triệu tám trăm ba mươi nghìn chín trăm</a:t>
            </a:r>
          </a:p>
          <a:p>
            <a:pPr lvl="2" algn="ctr"/>
            <a:endParaRPr lang="vi-VN" sz="4000">
              <a:solidFill>
                <a:schemeClr val="tx1"/>
              </a:solidFill>
              <a:latin typeface="+mj-lt"/>
              <a:ea typeface="Cambria Math" panose="02040503050406030204" pitchFamily="18" charset="0"/>
            </a:endParaRPr>
          </a:p>
        </p:txBody>
      </p:sp>
      <p:sp>
        <p:nvSpPr>
          <p:cNvPr id="6" name="Rectangle: Rounded Corners 5">
            <a:extLst>
              <a:ext uri="{FF2B5EF4-FFF2-40B4-BE49-F238E27FC236}">
                <a16:creationId xmlns:a16="http://schemas.microsoft.com/office/drawing/2014/main" id="{67CDE7AF-BC70-83C0-B852-EBEF1DCF2E82}"/>
              </a:ext>
            </a:extLst>
          </p:cNvPr>
          <p:cNvSpPr/>
          <p:nvPr/>
        </p:nvSpPr>
        <p:spPr>
          <a:xfrm>
            <a:off x="731840" y="3098800"/>
            <a:ext cx="4229629" cy="3100434"/>
          </a:xfrm>
          <a:prstGeom prst="roundRect">
            <a:avLst/>
          </a:prstGeom>
          <a:solidFill>
            <a:schemeClr val="accent6"/>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2" algn="ctr">
              <a:spcAft>
                <a:spcPts val="1200"/>
              </a:spcAft>
            </a:pPr>
            <a:r>
              <a:rPr lang="en-US" sz="4000" b="1">
                <a:solidFill>
                  <a:schemeClr val="tx1"/>
                </a:solidFill>
                <a:latin typeface="+mj-lt"/>
                <a:ea typeface="Cambria Math" panose="02040503050406030204" pitchFamily="18" charset="0"/>
              </a:rPr>
              <a:t>Viết số là:</a:t>
            </a:r>
          </a:p>
          <a:p>
            <a:pPr lvl="2" algn="ctr"/>
            <a:r>
              <a:rPr lang="en-US" sz="4000">
                <a:solidFill>
                  <a:schemeClr val="tx1"/>
                </a:solidFill>
                <a:latin typeface="+mj-lt"/>
                <a:ea typeface="Cambria Math" panose="02040503050406030204" pitchFamily="18" charset="0"/>
              </a:rPr>
              <a:t>5 830 900</a:t>
            </a:r>
          </a:p>
          <a:p>
            <a:pPr lvl="2" algn="ctr"/>
            <a:endParaRPr lang="en-US" sz="4000" b="1">
              <a:solidFill>
                <a:schemeClr val="tx1"/>
              </a:solidFill>
              <a:latin typeface="+mj-lt"/>
              <a:ea typeface="Cambria Math" panose="02040503050406030204" pitchFamily="18" charset="0"/>
            </a:endParaRPr>
          </a:p>
          <a:p>
            <a:pPr lvl="2" algn="ctr"/>
            <a:endParaRPr lang="vi-VN" sz="4000" b="1">
              <a:solidFill>
                <a:schemeClr val="tx1"/>
              </a:solidFill>
              <a:latin typeface="+mj-lt"/>
              <a:ea typeface="Cambria Math" panose="02040503050406030204" pitchFamily="18" charset="0"/>
            </a:endParaRPr>
          </a:p>
        </p:txBody>
      </p:sp>
      <p:sp>
        <p:nvSpPr>
          <p:cNvPr id="10" name="Rectangle 9">
            <a:extLst>
              <a:ext uri="{FF2B5EF4-FFF2-40B4-BE49-F238E27FC236}">
                <a16:creationId xmlns:a16="http://schemas.microsoft.com/office/drawing/2014/main" id="{E9DFBE38-C5E5-1F25-8DEA-BBAB2ED4416B}"/>
              </a:ext>
            </a:extLst>
          </p:cNvPr>
          <p:cNvSpPr/>
          <p:nvPr/>
        </p:nvSpPr>
        <p:spPr>
          <a:xfrm>
            <a:off x="5727871" y="3989022"/>
            <a:ext cx="5511455" cy="1844918"/>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a:solidFill>
                  <a:schemeClr val="tx1"/>
                </a:solidFill>
              </a:rPr>
              <a:t>?</a:t>
            </a:r>
          </a:p>
        </p:txBody>
      </p:sp>
      <p:sp>
        <p:nvSpPr>
          <p:cNvPr id="9" name="Rectangle 8">
            <a:extLst>
              <a:ext uri="{FF2B5EF4-FFF2-40B4-BE49-F238E27FC236}">
                <a16:creationId xmlns:a16="http://schemas.microsoft.com/office/drawing/2014/main" id="{46A3E6D1-1B18-E202-DDEF-0C9F04C1F199}"/>
              </a:ext>
            </a:extLst>
          </p:cNvPr>
          <p:cNvSpPr/>
          <p:nvPr/>
        </p:nvSpPr>
        <p:spPr>
          <a:xfrm>
            <a:off x="1667873" y="4030949"/>
            <a:ext cx="2357562" cy="79586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a:solidFill>
                  <a:schemeClr val="tx1"/>
                </a:solidFill>
              </a:rPr>
              <a:t>?</a:t>
            </a:r>
          </a:p>
        </p:txBody>
      </p:sp>
      <p:sp>
        <p:nvSpPr>
          <p:cNvPr id="3" name="TextBox 2">
            <a:extLst>
              <a:ext uri="{FF2B5EF4-FFF2-40B4-BE49-F238E27FC236}">
                <a16:creationId xmlns:a16="http://schemas.microsoft.com/office/drawing/2014/main" id="{B56D5836-7A39-D816-01D7-13533E49ACC2}"/>
              </a:ext>
            </a:extLst>
          </p:cNvPr>
          <p:cNvSpPr txBox="1"/>
          <p:nvPr/>
        </p:nvSpPr>
        <p:spPr>
          <a:xfrm>
            <a:off x="1621771" y="658766"/>
            <a:ext cx="8918296" cy="2145268"/>
          </a:xfrm>
          <a:prstGeom prst="roundRect">
            <a:avLst/>
          </a:prstGeom>
          <a:solidFill>
            <a:schemeClr val="accent6"/>
          </a:solidFill>
          <a:ln>
            <a:solidFill>
              <a:schemeClr val="accent1"/>
            </a:solidFill>
          </a:ln>
        </p:spPr>
        <p:txBody>
          <a:bodyPr wrap="square" rtlCol="0">
            <a:spAutoFit/>
          </a:bodyPr>
          <a:lstStyle/>
          <a:p>
            <a:pPr lvl="2" algn="ctr"/>
            <a:r>
              <a:rPr lang="en-US" sz="4000" b="1">
                <a:solidFill>
                  <a:schemeClr val="tx1"/>
                </a:solidFill>
                <a:latin typeface="+mj-lt"/>
                <a:ea typeface="Cambria Math" panose="02040503050406030204" pitchFamily="18" charset="0"/>
              </a:rPr>
              <a:t>Số gồm:</a:t>
            </a:r>
          </a:p>
          <a:p>
            <a:pPr lvl="2" algn="ctr"/>
            <a:r>
              <a:rPr lang="en-US" sz="4000" b="1">
                <a:solidFill>
                  <a:schemeClr val="tx1"/>
                </a:solidFill>
                <a:latin typeface="+mj-lt"/>
                <a:ea typeface="Cambria Math" panose="02040503050406030204" pitchFamily="18" charset="0"/>
              </a:rPr>
              <a:t>5 triệu, 8 trăm nghìn, 3 chục nghìn, và 9 trăm</a:t>
            </a:r>
            <a:endParaRPr lang="vi-VN" sz="4000" b="1">
              <a:solidFill>
                <a:schemeClr val="tx1"/>
              </a:solidFill>
              <a:latin typeface="+mj-lt"/>
              <a:ea typeface="Cambria Math" panose="02040503050406030204" pitchFamily="18" charset="0"/>
            </a:endParaRPr>
          </a:p>
        </p:txBody>
      </p:sp>
      <p:pic>
        <p:nvPicPr>
          <p:cNvPr id="2" name="Picture 2" descr="Add a Splash of Creativity with Droplet Cliparts">
            <a:extLst>
              <a:ext uri="{FF2B5EF4-FFF2-40B4-BE49-F238E27FC236}">
                <a16:creationId xmlns:a16="http://schemas.microsoft.com/office/drawing/2014/main" id="{4808F761-ED29-7A49-0693-D382D8992F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1924" y="3501226"/>
            <a:ext cx="3358578" cy="474928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21859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9"/>
                                        </p:tgtEl>
                                      </p:cBhvr>
                                    </p:animEffect>
                                    <p:anim calcmode="lin" valueType="num">
                                      <p:cBhvr>
                                        <p:cTn id="7" dur="1000"/>
                                        <p:tgtEl>
                                          <p:spTgt spid="9"/>
                                        </p:tgtEl>
                                        <p:attrNameLst>
                                          <p:attrName>ppt_x</p:attrName>
                                        </p:attrNameLst>
                                      </p:cBhvr>
                                      <p:tavLst>
                                        <p:tav tm="0">
                                          <p:val>
                                            <p:strVal val="ppt_x"/>
                                          </p:val>
                                        </p:tav>
                                        <p:tav tm="100000">
                                          <p:val>
                                            <p:strVal val="ppt_x"/>
                                          </p:val>
                                        </p:tav>
                                      </p:tavLst>
                                    </p:anim>
                                    <p:anim calcmode="lin" valueType="num">
                                      <p:cBhvr>
                                        <p:cTn id="8" dur="1000"/>
                                        <p:tgtEl>
                                          <p:spTgt spid="9"/>
                                        </p:tgtEl>
                                        <p:attrNameLst>
                                          <p:attrName>ppt_y</p:attrName>
                                        </p:attrNameLst>
                                      </p:cBhvr>
                                      <p:tavLst>
                                        <p:tav tm="0">
                                          <p:val>
                                            <p:strVal val="ppt_y"/>
                                          </p:val>
                                        </p:tav>
                                        <p:tav tm="100000">
                                          <p:val>
                                            <p:strVal val="ppt_y+.1"/>
                                          </p:val>
                                        </p:tav>
                                      </p:tavLst>
                                    </p:anim>
                                    <p:set>
                                      <p:cBhvr>
                                        <p:cTn id="9"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1000"/>
                                        <p:tgtEl>
                                          <p:spTgt spid="10"/>
                                        </p:tgtEl>
                                      </p:cBhvr>
                                    </p:animEffect>
                                    <p:anim calcmode="lin" valueType="num">
                                      <p:cBhvr>
                                        <p:cTn id="14" dur="1000"/>
                                        <p:tgtEl>
                                          <p:spTgt spid="10"/>
                                        </p:tgtEl>
                                        <p:attrNameLst>
                                          <p:attrName>ppt_x</p:attrName>
                                        </p:attrNameLst>
                                      </p:cBhvr>
                                      <p:tavLst>
                                        <p:tav tm="0">
                                          <p:val>
                                            <p:strVal val="ppt_x"/>
                                          </p:val>
                                        </p:tav>
                                        <p:tav tm="100000">
                                          <p:val>
                                            <p:strVal val="ppt_x"/>
                                          </p:val>
                                        </p:tav>
                                      </p:tavLst>
                                    </p:anim>
                                    <p:anim calcmode="lin" valueType="num">
                                      <p:cBhvr>
                                        <p:cTn id="15" dur="1000"/>
                                        <p:tgtEl>
                                          <p:spTgt spid="10"/>
                                        </p:tgtEl>
                                        <p:attrNameLst>
                                          <p:attrName>ppt_y</p:attrName>
                                        </p:attrNameLst>
                                      </p:cBhvr>
                                      <p:tavLst>
                                        <p:tav tm="0">
                                          <p:val>
                                            <p:strVal val="ppt_y"/>
                                          </p:val>
                                        </p:tav>
                                        <p:tav tm="100000">
                                          <p:val>
                                            <p:strVal val="ppt_y+.1"/>
                                          </p:val>
                                        </p:tav>
                                      </p:tavLst>
                                    </p:anim>
                                    <p:set>
                                      <p:cBhvr>
                                        <p:cTn id="16"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5" name="applause.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64" presetClass="path" presetSubtype="0" accel="50000" decel="50000" fill="hold" nodeType="afterEffect">
                                  <p:stCondLst>
                                    <p:cond delay="0"/>
                                  </p:stCondLst>
                                  <p:childTnLst>
                                    <p:animMotion origin="layout" path="M -4.77744E-7 -2.96296E-6 L -0.01253 -0.92546 " pathEditMode="relative" rAng="0" ptsTypes="AA">
                                      <p:cBhvr>
                                        <p:cTn id="26" dur="2000" fill="hold"/>
                                        <p:tgtEl>
                                          <p:spTgt spid="2"/>
                                        </p:tgtEl>
                                        <p:attrNameLst>
                                          <p:attrName>ppt_x</p:attrName>
                                          <p:attrName>ppt_y</p:attrName>
                                        </p:attrNameLst>
                                      </p:cBhvr>
                                      <p:rCtr x="-627" y="-46273"/>
                                    </p:animMotion>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e Water Cycle Song | Science Songs | Scratch Garden on Make a GIF">
            <a:extLst>
              <a:ext uri="{FF2B5EF4-FFF2-40B4-BE49-F238E27FC236}">
                <a16:creationId xmlns:a16="http://schemas.microsoft.com/office/drawing/2014/main" id="{A701C677-2050-EFAC-04B3-8A843861B7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29" y="93771"/>
            <a:ext cx="11858592" cy="667045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396859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E19380-3197-AD52-9027-4DFD5CD11D19}"/>
              </a:ext>
            </a:extLst>
          </p:cNvPr>
          <p:cNvSpPr txBox="1"/>
          <p:nvPr/>
        </p:nvSpPr>
        <p:spPr>
          <a:xfrm>
            <a:off x="1822149" y="418951"/>
            <a:ext cx="8517539" cy="1200329"/>
          </a:xfrm>
          <a:prstGeom prst="rect">
            <a:avLst/>
          </a:prstGeom>
          <a:noFill/>
        </p:spPr>
        <p:txBody>
          <a:bodyPr wrap="square" rtlCol="0">
            <a:spAutoFit/>
          </a:bodyPr>
          <a:lstStyle/>
          <a:p>
            <a:pPr algn="ctr"/>
            <a:r>
              <a:rPr lang="en-US" sz="7200" b="1"/>
              <a:t>NGƯNG TỤ</a:t>
            </a:r>
          </a:p>
        </p:txBody>
      </p:sp>
      <p:sp>
        <p:nvSpPr>
          <p:cNvPr id="3" name="TextBox 2">
            <a:extLst>
              <a:ext uri="{FF2B5EF4-FFF2-40B4-BE49-F238E27FC236}">
                <a16:creationId xmlns:a16="http://schemas.microsoft.com/office/drawing/2014/main" id="{5E464E9E-3B1A-E256-1305-62E7B841A352}"/>
              </a:ext>
            </a:extLst>
          </p:cNvPr>
          <p:cNvSpPr txBox="1"/>
          <p:nvPr/>
        </p:nvSpPr>
        <p:spPr>
          <a:xfrm>
            <a:off x="811136" y="2153539"/>
            <a:ext cx="10539564" cy="3507343"/>
          </a:xfrm>
          <a:prstGeom prst="roundRect">
            <a:avLst/>
          </a:prstGeom>
          <a:solidFill>
            <a:schemeClr val="bg1">
              <a:lumMod val="50000"/>
            </a:schemeClr>
          </a:solidFill>
        </p:spPr>
        <p:txBody>
          <a:bodyPr wrap="square" rtlCol="0">
            <a:spAutoFit/>
          </a:bodyPr>
          <a:lstStyle/>
          <a:p>
            <a:pPr algn="just"/>
            <a:r>
              <a:rPr lang="en-US" sz="4000">
                <a:solidFill>
                  <a:schemeClr val="tx1"/>
                </a:solidFill>
              </a:rPr>
              <a:t>   Khi hơi nước bay lên trời, chúng sẽ biến thành những hạt nước li ti. Các hạt nước li ti này cùng với nhiều loại khí và các hạt bụi tạo thành các đám mây. Đây được gọi là sự ngưng tụ. </a:t>
            </a:r>
          </a:p>
        </p:txBody>
      </p:sp>
    </p:spTree>
    <p:custDataLst>
      <p:tags r:id="rId1"/>
    </p:custDataLst>
    <p:extLst>
      <p:ext uri="{BB962C8B-B14F-4D97-AF65-F5344CB8AC3E}">
        <p14:creationId xmlns:p14="http://schemas.microsoft.com/office/powerpoint/2010/main" val="2640525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D3529B64-06BF-AD4D-FCCC-D20B71B19F0E}"/>
              </a:ext>
            </a:extLst>
          </p:cNvPr>
          <p:cNvSpPr/>
          <p:nvPr/>
        </p:nvSpPr>
        <p:spPr>
          <a:xfrm>
            <a:off x="685350" y="3132667"/>
            <a:ext cx="10791138" cy="1811867"/>
          </a:xfrm>
          <a:prstGeom prst="roundRect">
            <a:avLst/>
          </a:prstGeom>
          <a:solidFill>
            <a:schemeClr val="accent6"/>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2" algn="ctr">
              <a:spcAft>
                <a:spcPts val="1200"/>
              </a:spcAft>
            </a:pPr>
            <a:r>
              <a:rPr lang="en-US" sz="6000" b="1">
                <a:solidFill>
                  <a:schemeClr val="tx1"/>
                </a:solidFill>
                <a:latin typeface="+mj-lt"/>
                <a:ea typeface="Cambria Math" panose="02040503050406030204" pitchFamily="18" charset="0"/>
              </a:rPr>
              <a:t>9 834 = 9 000 + 800 + 30 + 4</a:t>
            </a:r>
            <a:endParaRPr lang="vi-VN" sz="6000">
              <a:solidFill>
                <a:schemeClr val="tx1"/>
              </a:solidFill>
              <a:latin typeface="+mj-lt"/>
              <a:ea typeface="Cambria Math" panose="02040503050406030204" pitchFamily="18" charset="0"/>
            </a:endParaRPr>
          </a:p>
        </p:txBody>
      </p:sp>
      <p:sp>
        <p:nvSpPr>
          <p:cNvPr id="3" name="TextBox 2">
            <a:extLst>
              <a:ext uri="{FF2B5EF4-FFF2-40B4-BE49-F238E27FC236}">
                <a16:creationId xmlns:a16="http://schemas.microsoft.com/office/drawing/2014/main" id="{B56D5836-7A39-D816-01D7-13533E49ACC2}"/>
              </a:ext>
            </a:extLst>
          </p:cNvPr>
          <p:cNvSpPr txBox="1"/>
          <p:nvPr/>
        </p:nvSpPr>
        <p:spPr>
          <a:xfrm>
            <a:off x="685350" y="790068"/>
            <a:ext cx="10791139" cy="1464231"/>
          </a:xfrm>
          <a:prstGeom prst="roundRect">
            <a:avLst/>
          </a:prstGeom>
          <a:solidFill>
            <a:schemeClr val="accent6"/>
          </a:solidFill>
          <a:ln>
            <a:solidFill>
              <a:schemeClr val="accent1"/>
            </a:solidFill>
          </a:ln>
        </p:spPr>
        <p:txBody>
          <a:bodyPr wrap="square" rtlCol="0">
            <a:spAutoFit/>
          </a:bodyPr>
          <a:lstStyle/>
          <a:p>
            <a:pPr lvl="2" algn="ctr"/>
            <a:r>
              <a:rPr lang="en-US" sz="4000" b="1">
                <a:solidFill>
                  <a:schemeClr val="tx1"/>
                </a:solidFill>
                <a:latin typeface="+mj-lt"/>
                <a:ea typeface="Cambria Math" panose="02040503050406030204" pitchFamily="18" charset="0"/>
              </a:rPr>
              <a:t>Viết số sau thành tổng (theo mẫu).</a:t>
            </a:r>
          </a:p>
          <a:p>
            <a:pPr lvl="2" algn="ctr"/>
            <a:r>
              <a:rPr lang="en-US" sz="4000" b="1">
                <a:solidFill>
                  <a:schemeClr val="tx1"/>
                </a:solidFill>
                <a:latin typeface="+mj-lt"/>
                <a:ea typeface="Cambria Math" panose="02040503050406030204" pitchFamily="18" charset="0"/>
              </a:rPr>
              <a:t>Mẫu: 6 945 = 6 000 + 900 + 40 + 5</a:t>
            </a:r>
            <a:endParaRPr lang="vi-VN" sz="4000" b="1">
              <a:solidFill>
                <a:schemeClr val="tx1"/>
              </a:solidFill>
              <a:latin typeface="+mj-lt"/>
              <a:ea typeface="Cambria Math" panose="02040503050406030204" pitchFamily="18" charset="0"/>
            </a:endParaRPr>
          </a:p>
        </p:txBody>
      </p:sp>
      <p:sp>
        <p:nvSpPr>
          <p:cNvPr id="2" name="Rectangle 1">
            <a:extLst>
              <a:ext uri="{FF2B5EF4-FFF2-40B4-BE49-F238E27FC236}">
                <a16:creationId xmlns:a16="http://schemas.microsoft.com/office/drawing/2014/main" id="{0743E1D4-D6BE-88A5-C6E3-3747CD78D744}"/>
              </a:ext>
            </a:extLst>
          </p:cNvPr>
          <p:cNvSpPr/>
          <p:nvPr/>
        </p:nvSpPr>
        <p:spPr>
          <a:xfrm>
            <a:off x="3899369" y="3581807"/>
            <a:ext cx="7191964" cy="91358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a:solidFill>
                  <a:schemeClr val="tx1"/>
                </a:solidFill>
              </a:rPr>
              <a:t>?</a:t>
            </a:r>
          </a:p>
        </p:txBody>
      </p:sp>
      <p:pic>
        <p:nvPicPr>
          <p:cNvPr id="6146" name="Picture 2" descr="Animated gif about cute in gif.overlays by ⠀⠀ | Filastrocche, Libro per  bambini, Attività di arte per bambini">
            <a:extLst>
              <a:ext uri="{FF2B5EF4-FFF2-40B4-BE49-F238E27FC236}">
                <a16:creationId xmlns:a16="http://schemas.microsoft.com/office/drawing/2014/main" id="{AA3B95AE-FC4B-E7C2-BFFA-F1808E5A5B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26481" y="4387055"/>
            <a:ext cx="4039945" cy="25838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5326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146"/>
                                        </p:tgtEl>
                                        <p:attrNameLst>
                                          <p:attrName>style.visibility</p:attrName>
                                        </p:attrNameLst>
                                      </p:cBhvr>
                                      <p:to>
                                        <p:strVal val="visible"/>
                                      </p:to>
                                    </p:set>
                                  </p:childTnLst>
                                </p:cTn>
                              </p:par>
                            </p:childTnLst>
                          </p:cTn>
                        </p:par>
                        <p:par>
                          <p:cTn id="14" fill="hold">
                            <p:stCondLst>
                              <p:cond delay="0"/>
                            </p:stCondLst>
                            <p:childTnLst>
                              <p:par>
                                <p:cTn id="15" presetID="0" presetClass="path" presetSubtype="0" accel="50000" decel="50000" fill="hold" nodeType="afterEffect">
                                  <p:stCondLst>
                                    <p:cond delay="0"/>
                                  </p:stCondLst>
                                  <p:childTnLst>
                                    <p:animMotion origin="layout" path="M 0.01136 0.00718 L 0.01136 0.00741 C -0.03015 0.04792 -0.02049 0.0412 -0.09059 0.08032 C -0.10716 0.08958 -0.12453 0.09468 -0.14149 0.10185 C -0.16656 0.10023 -0.19201 0.10555 -0.21668 0.09745 C -0.25741 0.08403 -0.28338 0.04375 -0.31863 0.01134 C -0.32815 0.00255 -0.33951 -0.00394 -0.35008 -0.00995 L -0.42292 0.06296 C -0.43193 0.07245 -0.44015 0.08472 -0.44955 0.09305 C -0.48075 0.12083 -0.48832 0.12893 -0.52473 0.15324 C -0.53909 0.16296 -0.55332 0.17384 -0.56833 0.17917 C -0.58269 0.18403 -0.59744 0.18194 -0.61206 0.18356 C -0.65083 0.17477 -0.69038 0.17315 -0.72849 0.15764 C -0.7405 0.15278 -0.74925 0.13403 -0.75995 0.12315 C -0.77522 0.10787 -0.80864 0.0831 -0.82065 0.07593 C -0.83031 0.07014 -0.83984 0.06319 -0.84976 0.0588 C -0.85929 0.0544 -0.86908 0.05255 -0.87887 0.05023 C -0.89897 0.04537 -0.92507 0.04352 -0.94426 0.04143 C -0.9581 0.04444 -0.9722 0.04375 -0.98551 0.05023 C -0.99922 0.05671 -1.02441 0.08032 -1.02441 0.08055 L -1.09228 0.07593 C -1.09959 0.07338 -1.10377 0.05903 -1.10925 0.05023 C -1.11265 0.04468 -1.11604 0.03912 -1.11891 0.03287 C -1.1398 -0.01065 -1.12714 0.00208 -1.14071 -0.00995 L -1.14071 -0.00972 " pathEditMode="relative" rAng="0" ptsTypes="AAAAAAAAAAAAAAAAAAAAAAAAA">
                                      <p:cBhvr>
                                        <p:cTn id="16" dur="2750" fill="hold"/>
                                        <p:tgtEl>
                                          <p:spTgt spid="6146"/>
                                        </p:tgtEl>
                                        <p:attrNameLst>
                                          <p:attrName>ppt_x</p:attrName>
                                          <p:attrName>ppt_y</p:attrName>
                                        </p:attrNameLst>
                                      </p:cBhvr>
                                      <p:rCtr x="-57603" y="7963"/>
                                    </p:animMotion>
                                  </p:childTnLst>
                                  <p:subTnLst>
                                    <p:audio>
                                      <p:cMediaNode>
                                        <p:cTn display="0" masterRel="sameClick">
                                          <p:stCondLst>
                                            <p:cond evt="begin" delay="0">
                                              <p:tn val="15"/>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D3529B64-06BF-AD4D-FCCC-D20B71B19F0E}"/>
              </a:ext>
            </a:extLst>
          </p:cNvPr>
          <p:cNvSpPr/>
          <p:nvPr/>
        </p:nvSpPr>
        <p:spPr>
          <a:xfrm>
            <a:off x="685350" y="3132667"/>
            <a:ext cx="10791138" cy="1811867"/>
          </a:xfrm>
          <a:prstGeom prst="roundRect">
            <a:avLst/>
          </a:prstGeom>
          <a:solidFill>
            <a:schemeClr val="accent6"/>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2" algn="ctr">
              <a:spcAft>
                <a:spcPts val="1200"/>
              </a:spcAft>
            </a:pPr>
            <a:r>
              <a:rPr lang="en-US" sz="5400" b="1">
                <a:solidFill>
                  <a:schemeClr val="tx1"/>
                </a:solidFill>
                <a:latin typeface="+mj-lt"/>
                <a:ea typeface="Cambria Math" panose="02040503050406030204" pitchFamily="18" charset="0"/>
              </a:rPr>
              <a:t>35 612 = 35 000 + 600 + 10 + 2</a:t>
            </a:r>
            <a:endParaRPr lang="vi-VN" sz="5400">
              <a:solidFill>
                <a:schemeClr val="tx1"/>
              </a:solidFill>
              <a:latin typeface="+mj-lt"/>
              <a:ea typeface="Cambria Math" panose="02040503050406030204" pitchFamily="18" charset="0"/>
            </a:endParaRPr>
          </a:p>
        </p:txBody>
      </p:sp>
      <p:sp>
        <p:nvSpPr>
          <p:cNvPr id="3" name="TextBox 2">
            <a:extLst>
              <a:ext uri="{FF2B5EF4-FFF2-40B4-BE49-F238E27FC236}">
                <a16:creationId xmlns:a16="http://schemas.microsoft.com/office/drawing/2014/main" id="{B56D5836-7A39-D816-01D7-13533E49ACC2}"/>
              </a:ext>
            </a:extLst>
          </p:cNvPr>
          <p:cNvSpPr txBox="1"/>
          <p:nvPr/>
        </p:nvSpPr>
        <p:spPr>
          <a:xfrm>
            <a:off x="685350" y="790068"/>
            <a:ext cx="10791139" cy="1464231"/>
          </a:xfrm>
          <a:prstGeom prst="roundRect">
            <a:avLst/>
          </a:prstGeom>
          <a:solidFill>
            <a:schemeClr val="accent6"/>
          </a:solidFill>
          <a:ln>
            <a:solidFill>
              <a:schemeClr val="accent1"/>
            </a:solidFill>
          </a:ln>
        </p:spPr>
        <p:txBody>
          <a:bodyPr wrap="square" rtlCol="0">
            <a:spAutoFit/>
          </a:bodyPr>
          <a:lstStyle/>
          <a:p>
            <a:pPr lvl="2" algn="ctr"/>
            <a:r>
              <a:rPr lang="en-US" sz="4000" b="1">
                <a:solidFill>
                  <a:schemeClr val="tx1"/>
                </a:solidFill>
                <a:latin typeface="+mj-lt"/>
                <a:ea typeface="Cambria Math" panose="02040503050406030204" pitchFamily="18" charset="0"/>
              </a:rPr>
              <a:t>Viết số sau thành tổng (theo mẫu).</a:t>
            </a:r>
          </a:p>
          <a:p>
            <a:pPr lvl="2" algn="ctr"/>
            <a:r>
              <a:rPr lang="en-US" sz="4000" b="1">
                <a:solidFill>
                  <a:schemeClr val="tx1"/>
                </a:solidFill>
                <a:latin typeface="+mj-lt"/>
                <a:ea typeface="Cambria Math" panose="02040503050406030204" pitchFamily="18" charset="0"/>
              </a:rPr>
              <a:t>Mẫu: 6 945 = 6 000 + 900 + 40 + 5</a:t>
            </a:r>
            <a:endParaRPr lang="vi-VN" sz="4000" b="1">
              <a:solidFill>
                <a:schemeClr val="tx1"/>
              </a:solidFill>
              <a:latin typeface="+mj-lt"/>
              <a:ea typeface="Cambria Math" panose="02040503050406030204" pitchFamily="18" charset="0"/>
            </a:endParaRPr>
          </a:p>
        </p:txBody>
      </p:sp>
      <p:sp>
        <p:nvSpPr>
          <p:cNvPr id="2" name="Rectangle 1">
            <a:extLst>
              <a:ext uri="{FF2B5EF4-FFF2-40B4-BE49-F238E27FC236}">
                <a16:creationId xmlns:a16="http://schemas.microsoft.com/office/drawing/2014/main" id="{0743E1D4-D6BE-88A5-C6E3-3747CD78D744}"/>
              </a:ext>
            </a:extLst>
          </p:cNvPr>
          <p:cNvSpPr/>
          <p:nvPr/>
        </p:nvSpPr>
        <p:spPr>
          <a:xfrm>
            <a:off x="4064391" y="3581807"/>
            <a:ext cx="7191964" cy="91358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a:solidFill>
                  <a:schemeClr val="tx1"/>
                </a:solidFill>
              </a:rPr>
              <a:t>?</a:t>
            </a:r>
          </a:p>
        </p:txBody>
      </p:sp>
      <p:pic>
        <p:nvPicPr>
          <p:cNvPr id="10242" name="Picture 2" descr="Clouds GIFs | GIFDB.com">
            <a:extLst>
              <a:ext uri="{FF2B5EF4-FFF2-40B4-BE49-F238E27FC236}">
                <a16:creationId xmlns:a16="http://schemas.microsoft.com/office/drawing/2014/main" id="{1721B4F7-F90C-5CE0-ACDE-6931F5B99A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79123" y="9611232"/>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21184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242"/>
                                        </p:tgtEl>
                                        <p:attrNameLst>
                                          <p:attrName>style.visibility</p:attrName>
                                        </p:attrNameLst>
                                      </p:cBhvr>
                                      <p:to>
                                        <p:strVal val="visible"/>
                                      </p:to>
                                    </p:set>
                                    <p:animEffect transition="in" filter="fade">
                                      <p:cBhvr>
                                        <p:cTn id="14" dur="500"/>
                                        <p:tgtEl>
                                          <p:spTgt spid="10242"/>
                                        </p:tgtEl>
                                      </p:cBhvr>
                                    </p:animEffect>
                                  </p:childTnLst>
                                </p:cTn>
                              </p:par>
                            </p:childTnLst>
                          </p:cTn>
                        </p:par>
                        <p:par>
                          <p:cTn id="15" fill="hold">
                            <p:stCondLst>
                              <p:cond delay="500"/>
                            </p:stCondLst>
                            <p:childTnLst>
                              <p:par>
                                <p:cTn id="16" presetID="0" presetClass="path" presetSubtype="0" accel="50000" decel="50000" fill="hold" nodeType="afterEffect">
                                  <p:stCondLst>
                                    <p:cond delay="0"/>
                                  </p:stCondLst>
                                  <p:childTnLst>
                                    <p:animMotion origin="layout" path="M 0.08433 -0.20417 L 0.08433 -0.20393 C 0.08328 -0.2375 0.08576 -0.27199 0.08119 -0.30417 C 0.07937 -0.31805 0.06122 -0.34606 0.053 -0.35417 C 0.05013 -0.35717 0.04673 -0.35787 0.0436 -0.35972 C 0.03942 -0.36528 0.03564 -0.37199 0.03107 -0.37639 C 0.0282 -0.3794 0.02454 -0.37917 0.02167 -0.38194 C 0.0171 -0.38657 0.01306 -0.39259 0.00914 -0.39861 C 0.00235 -0.40926 -0.00535 -0.42268 -0.00966 -0.4375 C -0.01109 -0.44282 -0.01174 -0.44861 -0.01279 -0.45417 C -0.01174 -0.47454 -0.0124 -0.4956 -0.00966 -0.51528 C -0.00822 -0.52592 -0.003 -0.53356 -0.00026 -0.54305 C 0.00131 -0.54838 0.00105 -0.55486 0.00288 -0.55972 C 0.00536 -0.56643 0.00849 -0.57268 0.01227 -0.57639 C 0.01606 -0.58032 0.02063 -0.58079 0.0248 -0.58194 C 0.04047 -0.58634 0.05613 -0.58935 0.0718 -0.59305 C 0.07493 -0.59491 0.07884 -0.59467 0.08119 -0.59861 C 0.09777 -0.62801 0.10404 -0.65532 0.11252 -0.69305 C 0.115 -0.70393 0.1167 -0.71528 0.11879 -0.72639 C 0.11774 -0.73935 0.12296 -0.7625 0.11565 -0.76528 C 0.08002 -0.7794 0.04256 -0.76759 0.00601 -0.77083 C -0.05978 -0.77708 0.01749 -0.77639 -0.00652 -0.77639 L -0.00652 -0.77616 " pathEditMode="relative" rAng="0" ptsTypes="AAAAAAAAAAAAAAAAAAAAAAA">
                                      <p:cBhvr>
                                        <p:cTn id="17" dur="2000" fill="hold"/>
                                        <p:tgtEl>
                                          <p:spTgt spid="10242"/>
                                        </p:tgtEl>
                                        <p:attrNameLst>
                                          <p:attrName>ppt_x</p:attrName>
                                          <p:attrName>ppt_y</p:attrName>
                                        </p:attrNameLst>
                                      </p:cBhvr>
                                      <p:rCtr x="-3524" y="-28611"/>
                                    </p:animMotion>
                                  </p:childTnLst>
                                  <p:subTnLst>
                                    <p:audio>
                                      <p:cMediaNode>
                                        <p:cTn display="0" masterRel="sameClick">
                                          <p:stCondLst>
                                            <p:cond evt="begin" delay="0">
                                              <p:tn val="16"/>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D3529B64-06BF-AD4D-FCCC-D20B71B19F0E}"/>
              </a:ext>
            </a:extLst>
          </p:cNvPr>
          <p:cNvSpPr/>
          <p:nvPr/>
        </p:nvSpPr>
        <p:spPr>
          <a:xfrm>
            <a:off x="685350" y="3132667"/>
            <a:ext cx="10791138" cy="1811867"/>
          </a:xfrm>
          <a:prstGeom prst="roundRect">
            <a:avLst/>
          </a:prstGeom>
          <a:solidFill>
            <a:schemeClr val="accent6"/>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2" algn="ctr">
              <a:spcAft>
                <a:spcPts val="1200"/>
              </a:spcAft>
            </a:pPr>
            <a:r>
              <a:rPr lang="en-US" sz="3600" b="1">
                <a:solidFill>
                  <a:schemeClr val="tx1"/>
                </a:solidFill>
                <a:latin typeface="+mj-lt"/>
                <a:ea typeface="Cambria Math" panose="02040503050406030204" pitchFamily="18" charset="0"/>
              </a:rPr>
              <a:t>653 940 = 600 000 + 50 000 + 3 000 +  900 + 40</a:t>
            </a:r>
            <a:endParaRPr lang="vi-VN" sz="3600">
              <a:solidFill>
                <a:schemeClr val="tx1"/>
              </a:solidFill>
              <a:latin typeface="+mj-lt"/>
              <a:ea typeface="Cambria Math" panose="02040503050406030204" pitchFamily="18" charset="0"/>
            </a:endParaRPr>
          </a:p>
        </p:txBody>
      </p:sp>
      <p:sp>
        <p:nvSpPr>
          <p:cNvPr id="3" name="TextBox 2">
            <a:extLst>
              <a:ext uri="{FF2B5EF4-FFF2-40B4-BE49-F238E27FC236}">
                <a16:creationId xmlns:a16="http://schemas.microsoft.com/office/drawing/2014/main" id="{B56D5836-7A39-D816-01D7-13533E49ACC2}"/>
              </a:ext>
            </a:extLst>
          </p:cNvPr>
          <p:cNvSpPr txBox="1"/>
          <p:nvPr/>
        </p:nvSpPr>
        <p:spPr>
          <a:xfrm>
            <a:off x="685350" y="790068"/>
            <a:ext cx="10791139" cy="1464231"/>
          </a:xfrm>
          <a:prstGeom prst="roundRect">
            <a:avLst/>
          </a:prstGeom>
          <a:solidFill>
            <a:schemeClr val="accent6"/>
          </a:solidFill>
          <a:ln>
            <a:solidFill>
              <a:schemeClr val="accent1"/>
            </a:solidFill>
          </a:ln>
        </p:spPr>
        <p:txBody>
          <a:bodyPr wrap="square" rtlCol="0">
            <a:spAutoFit/>
          </a:bodyPr>
          <a:lstStyle/>
          <a:p>
            <a:pPr lvl="2" algn="ctr"/>
            <a:r>
              <a:rPr lang="en-US" sz="4000" b="1">
                <a:solidFill>
                  <a:schemeClr val="tx1"/>
                </a:solidFill>
                <a:latin typeface="+mj-lt"/>
                <a:ea typeface="Cambria Math" panose="02040503050406030204" pitchFamily="18" charset="0"/>
              </a:rPr>
              <a:t>Viết số sau thành tổng (theo mẫu).</a:t>
            </a:r>
          </a:p>
          <a:p>
            <a:pPr lvl="2" algn="ctr"/>
            <a:r>
              <a:rPr lang="en-US" sz="4000" b="1">
                <a:solidFill>
                  <a:schemeClr val="tx1"/>
                </a:solidFill>
                <a:latin typeface="+mj-lt"/>
                <a:ea typeface="Cambria Math" panose="02040503050406030204" pitchFamily="18" charset="0"/>
              </a:rPr>
              <a:t>Mẫu: 6 945 = 6 000 + 900 + 40 + 5</a:t>
            </a:r>
            <a:endParaRPr lang="vi-VN" sz="4000" b="1">
              <a:solidFill>
                <a:schemeClr val="tx1"/>
              </a:solidFill>
              <a:latin typeface="+mj-lt"/>
              <a:ea typeface="Cambria Math" panose="02040503050406030204" pitchFamily="18" charset="0"/>
            </a:endParaRPr>
          </a:p>
        </p:txBody>
      </p:sp>
      <p:sp>
        <p:nvSpPr>
          <p:cNvPr id="2" name="Rectangle 1">
            <a:extLst>
              <a:ext uri="{FF2B5EF4-FFF2-40B4-BE49-F238E27FC236}">
                <a16:creationId xmlns:a16="http://schemas.microsoft.com/office/drawing/2014/main" id="{0743E1D4-D6BE-88A5-C6E3-3747CD78D744}"/>
              </a:ext>
            </a:extLst>
          </p:cNvPr>
          <p:cNvSpPr/>
          <p:nvPr/>
        </p:nvSpPr>
        <p:spPr>
          <a:xfrm>
            <a:off x="3319324" y="3581807"/>
            <a:ext cx="7822810" cy="91358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5400">
                <a:solidFill>
                  <a:schemeClr val="tx1"/>
                </a:solidFill>
              </a:rPr>
              <a:t>?</a:t>
            </a:r>
          </a:p>
        </p:txBody>
      </p:sp>
      <p:pic>
        <p:nvPicPr>
          <p:cNvPr id="11266" name="Picture 2" descr="Smoke Cloud Sticker by Originals">
            <a:extLst>
              <a:ext uri="{FF2B5EF4-FFF2-40B4-BE49-F238E27FC236}">
                <a16:creationId xmlns:a16="http://schemas.microsoft.com/office/drawing/2014/main" id="{0C5BB339-EA10-139C-BE27-510821D2EC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2169" y="5041852"/>
            <a:ext cx="2857500" cy="15621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86093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1266"/>
                                        </p:tgtEl>
                                        <p:attrNameLst>
                                          <p:attrName>style.visibility</p:attrName>
                                        </p:attrNameLst>
                                      </p:cBhvr>
                                      <p:to>
                                        <p:strVal val="visible"/>
                                      </p:to>
                                    </p:set>
                                    <p:anim calcmode="lin" valueType="num">
                                      <p:cBhvr additive="base">
                                        <p:cTn id="14" dur="500" fill="hold"/>
                                        <p:tgtEl>
                                          <p:spTgt spid="11266"/>
                                        </p:tgtEl>
                                        <p:attrNameLst>
                                          <p:attrName>ppt_x</p:attrName>
                                        </p:attrNameLst>
                                      </p:cBhvr>
                                      <p:tavLst>
                                        <p:tav tm="0">
                                          <p:val>
                                            <p:strVal val="#ppt_x"/>
                                          </p:val>
                                        </p:tav>
                                        <p:tav tm="100000">
                                          <p:val>
                                            <p:strVal val="#ppt_x"/>
                                          </p:val>
                                        </p:tav>
                                      </p:tavLst>
                                    </p:anim>
                                    <p:anim calcmode="lin" valueType="num">
                                      <p:cBhvr additive="base">
                                        <p:cTn id="15" dur="500" fill="hold"/>
                                        <p:tgtEl>
                                          <p:spTgt spid="1126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D3529B64-06BF-AD4D-FCCC-D20B71B19F0E}"/>
              </a:ext>
            </a:extLst>
          </p:cNvPr>
          <p:cNvSpPr/>
          <p:nvPr/>
        </p:nvSpPr>
        <p:spPr>
          <a:xfrm>
            <a:off x="685350" y="3132667"/>
            <a:ext cx="10791138" cy="1811867"/>
          </a:xfrm>
          <a:prstGeom prst="roundRect">
            <a:avLst/>
          </a:prstGeom>
          <a:solidFill>
            <a:schemeClr val="accent6"/>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2" algn="ctr">
              <a:spcAft>
                <a:spcPts val="1200"/>
              </a:spcAft>
            </a:pPr>
            <a:r>
              <a:rPr lang="en-US" sz="3600" b="1">
                <a:solidFill>
                  <a:schemeClr val="tx1"/>
                </a:solidFill>
                <a:latin typeface="+mj-lt"/>
                <a:ea typeface="Cambria Math" panose="02040503050406030204" pitchFamily="18" charset="0"/>
              </a:rPr>
              <a:t>7 308 054 = 7 000 000 + 300 000 + 8 000 +  50 + 4</a:t>
            </a:r>
            <a:endParaRPr lang="vi-VN" sz="3600">
              <a:solidFill>
                <a:schemeClr val="tx1"/>
              </a:solidFill>
              <a:latin typeface="+mj-lt"/>
              <a:ea typeface="Cambria Math" panose="02040503050406030204" pitchFamily="18" charset="0"/>
            </a:endParaRPr>
          </a:p>
        </p:txBody>
      </p:sp>
      <p:sp>
        <p:nvSpPr>
          <p:cNvPr id="3" name="TextBox 2">
            <a:extLst>
              <a:ext uri="{FF2B5EF4-FFF2-40B4-BE49-F238E27FC236}">
                <a16:creationId xmlns:a16="http://schemas.microsoft.com/office/drawing/2014/main" id="{B56D5836-7A39-D816-01D7-13533E49ACC2}"/>
              </a:ext>
            </a:extLst>
          </p:cNvPr>
          <p:cNvSpPr txBox="1"/>
          <p:nvPr/>
        </p:nvSpPr>
        <p:spPr>
          <a:xfrm>
            <a:off x="685350" y="790068"/>
            <a:ext cx="10791139" cy="1464231"/>
          </a:xfrm>
          <a:prstGeom prst="roundRect">
            <a:avLst/>
          </a:prstGeom>
          <a:solidFill>
            <a:schemeClr val="accent6"/>
          </a:solidFill>
          <a:ln>
            <a:solidFill>
              <a:schemeClr val="accent1"/>
            </a:solidFill>
          </a:ln>
        </p:spPr>
        <p:txBody>
          <a:bodyPr wrap="square" rtlCol="0">
            <a:spAutoFit/>
          </a:bodyPr>
          <a:lstStyle/>
          <a:p>
            <a:pPr lvl="2" algn="ctr"/>
            <a:r>
              <a:rPr lang="en-US" sz="4000" b="1">
                <a:solidFill>
                  <a:schemeClr val="tx1"/>
                </a:solidFill>
                <a:latin typeface="+mj-lt"/>
                <a:ea typeface="Cambria Math" panose="02040503050406030204" pitchFamily="18" charset="0"/>
              </a:rPr>
              <a:t>Viết số sau thành tổng (theo mẫu).</a:t>
            </a:r>
          </a:p>
          <a:p>
            <a:pPr lvl="2" algn="ctr"/>
            <a:r>
              <a:rPr lang="en-US" sz="4000" b="1">
                <a:solidFill>
                  <a:schemeClr val="tx1"/>
                </a:solidFill>
                <a:latin typeface="+mj-lt"/>
                <a:ea typeface="Cambria Math" panose="02040503050406030204" pitchFamily="18" charset="0"/>
              </a:rPr>
              <a:t>Mẫu: 6 945 = 6 000 + 900 + 40 + 5</a:t>
            </a:r>
            <a:endParaRPr lang="vi-VN" sz="4000" b="1">
              <a:solidFill>
                <a:schemeClr val="tx1"/>
              </a:solidFill>
              <a:latin typeface="+mj-lt"/>
              <a:ea typeface="Cambria Math" panose="02040503050406030204" pitchFamily="18" charset="0"/>
            </a:endParaRPr>
          </a:p>
        </p:txBody>
      </p:sp>
      <p:sp>
        <p:nvSpPr>
          <p:cNvPr id="2" name="Rectangle 1">
            <a:extLst>
              <a:ext uri="{FF2B5EF4-FFF2-40B4-BE49-F238E27FC236}">
                <a16:creationId xmlns:a16="http://schemas.microsoft.com/office/drawing/2014/main" id="{0743E1D4-D6BE-88A5-C6E3-3747CD78D744}"/>
              </a:ext>
            </a:extLst>
          </p:cNvPr>
          <p:cNvSpPr/>
          <p:nvPr/>
        </p:nvSpPr>
        <p:spPr>
          <a:xfrm>
            <a:off x="3437858" y="3581807"/>
            <a:ext cx="7822810" cy="91358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5400">
                <a:solidFill>
                  <a:schemeClr val="tx1"/>
                </a:solidFill>
              </a:rPr>
              <a:t>?</a:t>
            </a:r>
          </a:p>
        </p:txBody>
      </p:sp>
      <p:pic>
        <p:nvPicPr>
          <p:cNvPr id="12290" name="Picture 2" descr="Cloud Sticker - Find &amp; Share on GIPHY | Peace illustration, Cloud stickers,  Animated gif">
            <a:extLst>
              <a:ext uri="{FF2B5EF4-FFF2-40B4-BE49-F238E27FC236}">
                <a16:creationId xmlns:a16="http://schemas.microsoft.com/office/drawing/2014/main" id="{A57FB940-0992-FE2D-D6B5-4AF20D54F7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0925" y="4200657"/>
            <a:ext cx="3244490" cy="324449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0815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290"/>
                                        </p:tgtEl>
                                        <p:attrNameLst>
                                          <p:attrName>style.visibility</p:attrName>
                                        </p:attrNameLst>
                                      </p:cBhvr>
                                      <p:to>
                                        <p:strVal val="visible"/>
                                      </p:to>
                                    </p:set>
                                    <p:anim calcmode="lin" valueType="num">
                                      <p:cBhvr additive="base">
                                        <p:cTn id="14" dur="500" fill="hold"/>
                                        <p:tgtEl>
                                          <p:spTgt spid="12290"/>
                                        </p:tgtEl>
                                        <p:attrNameLst>
                                          <p:attrName>ppt_x</p:attrName>
                                        </p:attrNameLst>
                                      </p:cBhvr>
                                      <p:tavLst>
                                        <p:tav tm="0">
                                          <p:val>
                                            <p:strVal val="#ppt_x"/>
                                          </p:val>
                                        </p:tav>
                                        <p:tav tm="100000">
                                          <p:val>
                                            <p:strVal val="#ppt_x"/>
                                          </p:val>
                                        </p:tav>
                                      </p:tavLst>
                                    </p:anim>
                                    <p:anim calcmode="lin" valueType="num">
                                      <p:cBhvr additive="base">
                                        <p:cTn id="15" dur="500" fill="hold"/>
                                        <p:tgtEl>
                                          <p:spTgt spid="1229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D3529B64-06BF-AD4D-FCCC-D20B71B19F0E}"/>
              </a:ext>
            </a:extLst>
          </p:cNvPr>
          <p:cNvSpPr/>
          <p:nvPr/>
        </p:nvSpPr>
        <p:spPr>
          <a:xfrm>
            <a:off x="685350" y="2709334"/>
            <a:ext cx="10791138" cy="1811867"/>
          </a:xfrm>
          <a:prstGeom prst="roundRect">
            <a:avLst/>
          </a:prstGeom>
          <a:solidFill>
            <a:schemeClr val="accent6"/>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2" algn="ctr">
              <a:spcAft>
                <a:spcPts val="1200"/>
              </a:spcAft>
            </a:pPr>
            <a:r>
              <a:rPr lang="en-US" sz="4800" b="1">
                <a:solidFill>
                  <a:schemeClr val="tx1"/>
                </a:solidFill>
                <a:latin typeface="+mj-lt"/>
                <a:ea typeface="Cambria Math" panose="02040503050406030204" pitchFamily="18" charset="0"/>
              </a:rPr>
              <a:t>40 000 + 5 000 + 80 +  6  = 45 086</a:t>
            </a:r>
            <a:endParaRPr lang="vi-VN" sz="4800">
              <a:solidFill>
                <a:schemeClr val="tx1"/>
              </a:solidFill>
              <a:latin typeface="+mj-lt"/>
              <a:ea typeface="Cambria Math" panose="02040503050406030204" pitchFamily="18" charset="0"/>
            </a:endParaRPr>
          </a:p>
        </p:txBody>
      </p:sp>
      <p:sp>
        <p:nvSpPr>
          <p:cNvPr id="3" name="TextBox 2">
            <a:extLst>
              <a:ext uri="{FF2B5EF4-FFF2-40B4-BE49-F238E27FC236}">
                <a16:creationId xmlns:a16="http://schemas.microsoft.com/office/drawing/2014/main" id="{B56D5836-7A39-D816-01D7-13533E49ACC2}"/>
              </a:ext>
            </a:extLst>
          </p:cNvPr>
          <p:cNvSpPr txBox="1"/>
          <p:nvPr/>
        </p:nvSpPr>
        <p:spPr>
          <a:xfrm>
            <a:off x="685350" y="790068"/>
            <a:ext cx="10791139" cy="1021556"/>
          </a:xfrm>
          <a:prstGeom prst="roundRect">
            <a:avLst/>
          </a:prstGeom>
          <a:noFill/>
          <a:ln>
            <a:noFill/>
          </a:ln>
        </p:spPr>
        <p:txBody>
          <a:bodyPr wrap="square" rtlCol="0">
            <a:spAutoFit/>
          </a:bodyPr>
          <a:lstStyle/>
          <a:p>
            <a:pPr lvl="2" algn="ctr"/>
            <a:r>
              <a:rPr lang="en-US" sz="5400" b="1">
                <a:solidFill>
                  <a:schemeClr val="tx1"/>
                </a:solidFill>
                <a:latin typeface="+mj-lt"/>
                <a:ea typeface="Cambria Math" panose="02040503050406030204" pitchFamily="18" charset="0"/>
              </a:rPr>
              <a:t>Số?</a:t>
            </a:r>
            <a:endParaRPr lang="vi-VN" sz="5400" b="1">
              <a:solidFill>
                <a:schemeClr val="tx1"/>
              </a:solidFill>
              <a:latin typeface="+mj-lt"/>
              <a:ea typeface="Cambria Math" panose="02040503050406030204" pitchFamily="18" charset="0"/>
            </a:endParaRPr>
          </a:p>
        </p:txBody>
      </p:sp>
      <p:sp>
        <p:nvSpPr>
          <p:cNvPr id="2" name="Rectangle 1">
            <a:extLst>
              <a:ext uri="{FF2B5EF4-FFF2-40B4-BE49-F238E27FC236}">
                <a16:creationId xmlns:a16="http://schemas.microsoft.com/office/drawing/2014/main" id="{0743E1D4-D6BE-88A5-C6E3-3747CD78D744}"/>
              </a:ext>
            </a:extLst>
          </p:cNvPr>
          <p:cNvSpPr/>
          <p:nvPr/>
        </p:nvSpPr>
        <p:spPr>
          <a:xfrm>
            <a:off x="7535724" y="3158474"/>
            <a:ext cx="727742" cy="91358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a:solidFill>
                  <a:schemeClr val="tx1"/>
                </a:solidFill>
              </a:rPr>
              <a:t>?</a:t>
            </a:r>
          </a:p>
        </p:txBody>
      </p:sp>
      <p:pic>
        <p:nvPicPr>
          <p:cNvPr id="13314" name="Picture 2" descr="Pink Sky Sticker by Franck">
            <a:extLst>
              <a:ext uri="{FF2B5EF4-FFF2-40B4-BE49-F238E27FC236}">
                <a16:creationId xmlns:a16="http://schemas.microsoft.com/office/drawing/2014/main" id="{903920E9-545A-4EFC-1019-BCCE8486C5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298" y="-842434"/>
            <a:ext cx="4572000" cy="4572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99047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314"/>
                                        </p:tgtEl>
                                        <p:attrNameLst>
                                          <p:attrName>style.visibility</p:attrName>
                                        </p:attrNameLst>
                                      </p:cBhvr>
                                      <p:to>
                                        <p:strVal val="visible"/>
                                      </p:to>
                                    </p:set>
                                    <p:anim calcmode="lin" valueType="num">
                                      <p:cBhvr additive="base">
                                        <p:cTn id="14" dur="500" fill="hold"/>
                                        <p:tgtEl>
                                          <p:spTgt spid="13314"/>
                                        </p:tgtEl>
                                        <p:attrNameLst>
                                          <p:attrName>ppt_x</p:attrName>
                                        </p:attrNameLst>
                                      </p:cBhvr>
                                      <p:tavLst>
                                        <p:tav tm="0">
                                          <p:val>
                                            <p:strVal val="#ppt_x"/>
                                          </p:val>
                                        </p:tav>
                                        <p:tav tm="100000">
                                          <p:val>
                                            <p:strVal val="#ppt_x"/>
                                          </p:val>
                                        </p:tav>
                                      </p:tavLst>
                                    </p:anim>
                                    <p:anim calcmode="lin" valueType="num">
                                      <p:cBhvr additive="base">
                                        <p:cTn id="15" dur="500" fill="hold"/>
                                        <p:tgtEl>
                                          <p:spTgt spid="133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D3529B64-06BF-AD4D-FCCC-D20B71B19F0E}"/>
              </a:ext>
            </a:extLst>
          </p:cNvPr>
          <p:cNvSpPr/>
          <p:nvPr/>
        </p:nvSpPr>
        <p:spPr>
          <a:xfrm>
            <a:off x="685350" y="2709334"/>
            <a:ext cx="10791138" cy="1811867"/>
          </a:xfrm>
          <a:prstGeom prst="roundRect">
            <a:avLst/>
          </a:prstGeom>
          <a:solidFill>
            <a:schemeClr val="accent6"/>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2" algn="ctr">
              <a:spcAft>
                <a:spcPts val="1200"/>
              </a:spcAft>
            </a:pPr>
            <a:r>
              <a:rPr lang="en-US" sz="3600" b="1">
                <a:solidFill>
                  <a:schemeClr val="tx1"/>
                </a:solidFill>
                <a:latin typeface="+mj-lt"/>
                <a:ea typeface="Cambria Math" panose="02040503050406030204" pitchFamily="18" charset="0"/>
              </a:rPr>
              <a:t>700 000 + 90 000 + 4 000 + 300 + 20 = 794 320</a:t>
            </a:r>
            <a:endParaRPr lang="vi-VN" sz="3600">
              <a:solidFill>
                <a:schemeClr val="tx1"/>
              </a:solidFill>
              <a:latin typeface="+mj-lt"/>
              <a:ea typeface="Cambria Math" panose="02040503050406030204" pitchFamily="18" charset="0"/>
            </a:endParaRPr>
          </a:p>
        </p:txBody>
      </p:sp>
      <p:sp>
        <p:nvSpPr>
          <p:cNvPr id="3" name="TextBox 2">
            <a:extLst>
              <a:ext uri="{FF2B5EF4-FFF2-40B4-BE49-F238E27FC236}">
                <a16:creationId xmlns:a16="http://schemas.microsoft.com/office/drawing/2014/main" id="{B56D5836-7A39-D816-01D7-13533E49ACC2}"/>
              </a:ext>
            </a:extLst>
          </p:cNvPr>
          <p:cNvSpPr txBox="1"/>
          <p:nvPr/>
        </p:nvSpPr>
        <p:spPr>
          <a:xfrm>
            <a:off x="685350" y="790068"/>
            <a:ext cx="10791139" cy="1021556"/>
          </a:xfrm>
          <a:prstGeom prst="roundRect">
            <a:avLst/>
          </a:prstGeom>
          <a:noFill/>
          <a:ln>
            <a:noFill/>
          </a:ln>
        </p:spPr>
        <p:txBody>
          <a:bodyPr wrap="square" rtlCol="0">
            <a:spAutoFit/>
          </a:bodyPr>
          <a:lstStyle/>
          <a:p>
            <a:pPr lvl="2" algn="ctr"/>
            <a:r>
              <a:rPr lang="en-US" sz="5400" b="1">
                <a:solidFill>
                  <a:schemeClr val="tx1"/>
                </a:solidFill>
                <a:latin typeface="+mj-lt"/>
                <a:ea typeface="Cambria Math" panose="02040503050406030204" pitchFamily="18" charset="0"/>
              </a:rPr>
              <a:t>Số?</a:t>
            </a:r>
            <a:endParaRPr lang="vi-VN" sz="5400" b="1">
              <a:solidFill>
                <a:schemeClr val="tx1"/>
              </a:solidFill>
              <a:latin typeface="+mj-lt"/>
              <a:ea typeface="Cambria Math" panose="02040503050406030204" pitchFamily="18" charset="0"/>
            </a:endParaRPr>
          </a:p>
        </p:txBody>
      </p:sp>
      <p:sp>
        <p:nvSpPr>
          <p:cNvPr id="2" name="Rectangle 1">
            <a:extLst>
              <a:ext uri="{FF2B5EF4-FFF2-40B4-BE49-F238E27FC236}">
                <a16:creationId xmlns:a16="http://schemas.microsoft.com/office/drawing/2014/main" id="{0743E1D4-D6BE-88A5-C6E3-3747CD78D744}"/>
              </a:ext>
            </a:extLst>
          </p:cNvPr>
          <p:cNvSpPr/>
          <p:nvPr/>
        </p:nvSpPr>
        <p:spPr>
          <a:xfrm>
            <a:off x="5285445" y="3158474"/>
            <a:ext cx="1200022" cy="91358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a:solidFill>
                  <a:schemeClr val="tx1"/>
                </a:solidFill>
              </a:rPr>
              <a:t>?</a:t>
            </a:r>
          </a:p>
        </p:txBody>
      </p:sp>
      <p:pic>
        <p:nvPicPr>
          <p:cNvPr id="14338" name="Picture 2" descr="Happy Sky Sticker">
            <a:extLst>
              <a:ext uri="{FF2B5EF4-FFF2-40B4-BE49-F238E27FC236}">
                <a16:creationId xmlns:a16="http://schemas.microsoft.com/office/drawing/2014/main" id="{99D6B892-7B08-7207-76E4-D031A720B6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13998" y="-956734"/>
            <a:ext cx="4572000" cy="4572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39007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4338"/>
                                        </p:tgtEl>
                                        <p:attrNameLst>
                                          <p:attrName>style.visibility</p:attrName>
                                        </p:attrNameLst>
                                      </p:cBhvr>
                                      <p:to>
                                        <p:strVal val="visible"/>
                                      </p:to>
                                    </p:set>
                                    <p:anim calcmode="lin" valueType="num">
                                      <p:cBhvr additive="base">
                                        <p:cTn id="14" dur="500" fill="hold"/>
                                        <p:tgtEl>
                                          <p:spTgt spid="14338"/>
                                        </p:tgtEl>
                                        <p:attrNameLst>
                                          <p:attrName>ppt_x</p:attrName>
                                        </p:attrNameLst>
                                      </p:cBhvr>
                                      <p:tavLst>
                                        <p:tav tm="0">
                                          <p:val>
                                            <p:strVal val="#ppt_x"/>
                                          </p:val>
                                        </p:tav>
                                        <p:tav tm="100000">
                                          <p:val>
                                            <p:strVal val="#ppt_x"/>
                                          </p:val>
                                        </p:tav>
                                      </p:tavLst>
                                    </p:anim>
                                    <p:anim calcmode="lin" valueType="num">
                                      <p:cBhvr additive="base">
                                        <p:cTn id="15" dur="500" fill="hold"/>
                                        <p:tgtEl>
                                          <p:spTgt spid="1433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D3529B64-06BF-AD4D-FCCC-D20B71B19F0E}"/>
              </a:ext>
            </a:extLst>
          </p:cNvPr>
          <p:cNvSpPr/>
          <p:nvPr/>
        </p:nvSpPr>
        <p:spPr>
          <a:xfrm>
            <a:off x="685350" y="2709334"/>
            <a:ext cx="10791138" cy="1811867"/>
          </a:xfrm>
          <a:prstGeom prst="roundRect">
            <a:avLst/>
          </a:prstGeom>
          <a:solidFill>
            <a:schemeClr val="accent6"/>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2" algn="ctr">
              <a:spcAft>
                <a:spcPts val="1200"/>
              </a:spcAft>
            </a:pPr>
            <a:r>
              <a:rPr lang="en-US" sz="3400" b="1">
                <a:solidFill>
                  <a:schemeClr val="tx1"/>
                </a:solidFill>
                <a:latin typeface="+mj-lt"/>
                <a:ea typeface="Cambria Math" panose="02040503050406030204" pitchFamily="18" charset="0"/>
              </a:rPr>
              <a:t>5 000 000 + 600 000 + 2 000 + 900 + 4 = 5 602 904</a:t>
            </a:r>
            <a:endParaRPr lang="vi-VN" sz="3400">
              <a:solidFill>
                <a:schemeClr val="tx1"/>
              </a:solidFill>
              <a:latin typeface="+mj-lt"/>
              <a:ea typeface="Cambria Math" panose="02040503050406030204" pitchFamily="18" charset="0"/>
            </a:endParaRPr>
          </a:p>
        </p:txBody>
      </p:sp>
      <p:sp>
        <p:nvSpPr>
          <p:cNvPr id="3" name="TextBox 2">
            <a:extLst>
              <a:ext uri="{FF2B5EF4-FFF2-40B4-BE49-F238E27FC236}">
                <a16:creationId xmlns:a16="http://schemas.microsoft.com/office/drawing/2014/main" id="{B56D5836-7A39-D816-01D7-13533E49ACC2}"/>
              </a:ext>
            </a:extLst>
          </p:cNvPr>
          <p:cNvSpPr txBox="1"/>
          <p:nvPr/>
        </p:nvSpPr>
        <p:spPr>
          <a:xfrm>
            <a:off x="685350" y="790068"/>
            <a:ext cx="10791139" cy="1021556"/>
          </a:xfrm>
          <a:prstGeom prst="roundRect">
            <a:avLst/>
          </a:prstGeom>
          <a:noFill/>
          <a:ln>
            <a:noFill/>
          </a:ln>
        </p:spPr>
        <p:txBody>
          <a:bodyPr wrap="square" rtlCol="0">
            <a:spAutoFit/>
          </a:bodyPr>
          <a:lstStyle/>
          <a:p>
            <a:pPr lvl="2" algn="ctr"/>
            <a:r>
              <a:rPr lang="en-US" sz="5400" b="1">
                <a:solidFill>
                  <a:schemeClr val="tx1"/>
                </a:solidFill>
                <a:latin typeface="+mj-lt"/>
                <a:ea typeface="Cambria Math" panose="02040503050406030204" pitchFamily="18" charset="0"/>
              </a:rPr>
              <a:t>Số?</a:t>
            </a:r>
            <a:endParaRPr lang="vi-VN" sz="5400" b="1">
              <a:solidFill>
                <a:schemeClr val="tx1"/>
              </a:solidFill>
              <a:latin typeface="+mj-lt"/>
              <a:ea typeface="Cambria Math" panose="02040503050406030204" pitchFamily="18" charset="0"/>
            </a:endParaRPr>
          </a:p>
        </p:txBody>
      </p:sp>
      <p:sp>
        <p:nvSpPr>
          <p:cNvPr id="2" name="Rectangle 1">
            <a:extLst>
              <a:ext uri="{FF2B5EF4-FFF2-40B4-BE49-F238E27FC236}">
                <a16:creationId xmlns:a16="http://schemas.microsoft.com/office/drawing/2014/main" id="{0743E1D4-D6BE-88A5-C6E3-3747CD78D744}"/>
              </a:ext>
            </a:extLst>
          </p:cNvPr>
          <p:cNvSpPr/>
          <p:nvPr/>
        </p:nvSpPr>
        <p:spPr>
          <a:xfrm>
            <a:off x="7063445" y="3158474"/>
            <a:ext cx="912155" cy="913585"/>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a:solidFill>
                  <a:schemeClr val="tx1"/>
                </a:solidFill>
              </a:rPr>
              <a:t>?</a:t>
            </a:r>
          </a:p>
        </p:txBody>
      </p:sp>
      <p:pic>
        <p:nvPicPr>
          <p:cNvPr id="15362" name="Picture 2" descr="Travel Sticker by Kew Gardens for iOS &amp; Android | GIPHY | Cloud stickers,  Cute gif, Mickey mouse wallpaper">
            <a:extLst>
              <a:ext uri="{FF2B5EF4-FFF2-40B4-BE49-F238E27FC236}">
                <a16:creationId xmlns:a16="http://schemas.microsoft.com/office/drawing/2014/main" id="{4D2DCE13-9A12-C035-762B-CBAFE37A28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9025" y="-333814"/>
            <a:ext cx="3269320" cy="326932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8769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5362"/>
                                        </p:tgtEl>
                                        <p:attrNameLst>
                                          <p:attrName>style.visibility</p:attrName>
                                        </p:attrNameLst>
                                      </p:cBhvr>
                                      <p:to>
                                        <p:strVal val="visible"/>
                                      </p:to>
                                    </p:set>
                                    <p:anim calcmode="lin" valueType="num">
                                      <p:cBhvr additive="base">
                                        <p:cTn id="14" dur="500" fill="hold"/>
                                        <p:tgtEl>
                                          <p:spTgt spid="15362"/>
                                        </p:tgtEl>
                                        <p:attrNameLst>
                                          <p:attrName>ppt_x</p:attrName>
                                        </p:attrNameLst>
                                      </p:cBhvr>
                                      <p:tavLst>
                                        <p:tav tm="0">
                                          <p:val>
                                            <p:strVal val="#ppt_x"/>
                                          </p:val>
                                        </p:tav>
                                        <p:tav tm="100000">
                                          <p:val>
                                            <p:strVal val="#ppt_x"/>
                                          </p:val>
                                        </p:tav>
                                      </p:tavLst>
                                    </p:anim>
                                    <p:anim calcmode="lin" valueType="num">
                                      <p:cBhvr additive="base">
                                        <p:cTn id="15" dur="500" fill="hold"/>
                                        <p:tgtEl>
                                          <p:spTgt spid="1536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id="{512E60DC-7E3F-F284-F186-849F58A1C7C5}"/>
              </a:ext>
            </a:extLst>
          </p:cNvPr>
          <p:cNvSpPr txBox="1">
            <a:spLocks/>
          </p:cNvSpPr>
          <p:nvPr/>
        </p:nvSpPr>
        <p:spPr>
          <a:xfrm>
            <a:off x="460382" y="2283475"/>
            <a:ext cx="11403119" cy="233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Varela Round"/>
              <a:buNone/>
              <a:defRPr sz="2128" b="0" i="0" u="none" strike="noStrike" cap="none">
                <a:solidFill>
                  <a:schemeClr val="dk1"/>
                </a:solidFill>
                <a:latin typeface="Varela Round"/>
                <a:ea typeface="Varela Round"/>
                <a:cs typeface="Varela Round"/>
                <a:sym typeface="Varela Round"/>
              </a:defRPr>
            </a:lvl1pPr>
            <a:lvl2pPr marL="914400" marR="0" lvl="1"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2pPr>
            <a:lvl3pPr marL="1371600" marR="0" lvl="2"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3pPr>
            <a:lvl4pPr marL="1828800" marR="0" lvl="3"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4pPr>
            <a:lvl5pPr marL="2286000" marR="0" lvl="4"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5pPr>
            <a:lvl6pPr marL="2743200" marR="0" lvl="5"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6pPr>
            <a:lvl7pPr marL="3200400" marR="0" lvl="6"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7pPr>
            <a:lvl8pPr marL="3657600" marR="0" lvl="7"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8pPr>
            <a:lvl9pPr marL="4114800" marR="0" lvl="8"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9pPr>
          </a:lstStyle>
          <a:p>
            <a:r>
              <a:rPr lang="en-US" sz="6000" b="1" dirty="0">
                <a:solidFill>
                  <a:schemeClr val="tx1"/>
                </a:solidFill>
                <a:latin typeface="+mn-lt"/>
              </a:rPr>
              <a:t>BÀI 67:</a:t>
            </a:r>
          </a:p>
          <a:p>
            <a:r>
              <a:rPr lang="en-US" sz="6000" b="1" dirty="0">
                <a:solidFill>
                  <a:schemeClr val="tx1"/>
                </a:solidFill>
                <a:latin typeface="+mn-lt"/>
              </a:rPr>
              <a:t>ÔN TẬP SỐ TỰ NHIÊN</a:t>
            </a:r>
          </a:p>
          <a:p>
            <a:r>
              <a:rPr lang="en-US" sz="4800" b="1" dirty="0">
                <a:solidFill>
                  <a:schemeClr val="tx1"/>
                </a:solidFill>
                <a:latin typeface="+mn-lt"/>
              </a:rPr>
              <a:t>(</a:t>
            </a:r>
            <a:r>
              <a:rPr lang="en-US" sz="4800" b="1" dirty="0" err="1">
                <a:solidFill>
                  <a:schemeClr val="tx1"/>
                </a:solidFill>
                <a:latin typeface="+mn-lt"/>
              </a:rPr>
              <a:t>tiết</a:t>
            </a:r>
            <a:r>
              <a:rPr lang="en-US" sz="4800" b="1" dirty="0">
                <a:solidFill>
                  <a:schemeClr val="tx1"/>
                </a:solidFill>
                <a:latin typeface="+mn-lt"/>
              </a:rPr>
              <a:t> 1)</a:t>
            </a:r>
          </a:p>
        </p:txBody>
      </p:sp>
      <p:sp>
        <p:nvSpPr>
          <p:cNvPr id="2" name="Rectangle: Rounded Corners 1">
            <a:extLst>
              <a:ext uri="{FF2B5EF4-FFF2-40B4-BE49-F238E27FC236}">
                <a16:creationId xmlns:a16="http://schemas.microsoft.com/office/drawing/2014/main" id="{AC0E4A41-EB3D-BD20-4FE7-C25665E9136F}"/>
              </a:ext>
            </a:extLst>
          </p:cNvPr>
          <p:cNvSpPr/>
          <p:nvPr/>
        </p:nvSpPr>
        <p:spPr>
          <a:xfrm>
            <a:off x="1089384" y="5407816"/>
            <a:ext cx="2846716" cy="655729"/>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000000"/>
                </a:solidFill>
              </a:rPr>
              <a:t>S/Trang 102</a:t>
            </a:r>
          </a:p>
        </p:txBody>
      </p:sp>
      <p:sp>
        <p:nvSpPr>
          <p:cNvPr id="5" name="Rectangle 6"/>
          <p:cNvSpPr>
            <a:spLocks noChangeArrowheads="1"/>
          </p:cNvSpPr>
          <p:nvPr/>
        </p:nvSpPr>
        <p:spPr bwMode="auto">
          <a:xfrm>
            <a:off x="1416320" y="132016"/>
            <a:ext cx="932919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2114">
              <a:buClrTx/>
              <a:defRPr/>
            </a:pPr>
            <a:r>
              <a:rPr lang="en-US" sz="2800" b="1" kern="1200" dirty="0">
                <a:solidFill>
                  <a:prstClr val="black"/>
                </a:solidFill>
                <a:latin typeface="Times New Roman" pitchFamily="18" charset="0"/>
                <a:cs typeface="Times New Roman" pitchFamily="18" charset="0"/>
              </a:rPr>
              <a:t>TRƯỜNG TIỂU HỌC </a:t>
            </a:r>
            <a:r>
              <a:rPr lang="en-US" sz="2800" b="1" kern="1200" dirty="0" smtClean="0">
                <a:solidFill>
                  <a:prstClr val="black"/>
                </a:solidFill>
                <a:latin typeface="Times New Roman" pitchFamily="18" charset="0"/>
                <a:cs typeface="Times New Roman" pitchFamily="18" charset="0"/>
              </a:rPr>
              <a:t>QUANG TRUNG</a:t>
            </a:r>
            <a:endParaRPr lang="en-US" sz="2800" b="1" kern="1200" dirty="0">
              <a:solidFill>
                <a:prstClr val="black"/>
              </a:solidFill>
              <a:latin typeface="Times New Roman" pitchFamily="18" charset="0"/>
              <a:cs typeface="Times New Roman" pitchFamily="18" charset="0"/>
            </a:endParaRPr>
          </a:p>
          <a:p>
            <a:pPr algn="ctr" defTabSz="912114">
              <a:buClrTx/>
              <a:defRPr/>
            </a:pPr>
            <a:r>
              <a:rPr lang="en-US" sz="2800" b="1" kern="1200" dirty="0" err="1">
                <a:solidFill>
                  <a:prstClr val="black"/>
                </a:solidFill>
                <a:latin typeface="Times New Roman" pitchFamily="18" charset="0"/>
                <a:cs typeface="Times New Roman" pitchFamily="18" charset="0"/>
              </a:rPr>
              <a:t>Sách</a:t>
            </a:r>
            <a:r>
              <a:rPr lang="en-US" sz="2800" b="1" kern="1200" dirty="0">
                <a:solidFill>
                  <a:prstClr val="black"/>
                </a:solidFill>
                <a:latin typeface="Times New Roman" pitchFamily="18" charset="0"/>
                <a:cs typeface="Times New Roman" pitchFamily="18" charset="0"/>
              </a:rPr>
              <a:t> </a:t>
            </a:r>
            <a:r>
              <a:rPr lang="en-US" sz="2800" b="1" kern="1200" dirty="0" err="1">
                <a:solidFill>
                  <a:prstClr val="black"/>
                </a:solidFill>
                <a:latin typeface="Times New Roman" pitchFamily="18" charset="0"/>
                <a:cs typeface="Times New Roman" pitchFamily="18" charset="0"/>
              </a:rPr>
              <a:t>kết</a:t>
            </a:r>
            <a:r>
              <a:rPr lang="en-US" sz="2800" b="1" kern="1200" dirty="0">
                <a:solidFill>
                  <a:prstClr val="black"/>
                </a:solidFill>
                <a:latin typeface="Times New Roman" pitchFamily="18" charset="0"/>
                <a:cs typeface="Times New Roman" pitchFamily="18" charset="0"/>
              </a:rPr>
              <a:t> </a:t>
            </a:r>
            <a:r>
              <a:rPr lang="en-US" sz="2800" b="1" kern="1200" dirty="0" err="1">
                <a:solidFill>
                  <a:prstClr val="black"/>
                </a:solidFill>
                <a:latin typeface="Times New Roman" pitchFamily="18" charset="0"/>
                <a:cs typeface="Times New Roman" pitchFamily="18" charset="0"/>
              </a:rPr>
              <a:t>nối</a:t>
            </a:r>
            <a:r>
              <a:rPr lang="en-US" sz="2800" b="1" kern="1200" dirty="0">
                <a:solidFill>
                  <a:prstClr val="black"/>
                </a:solidFill>
                <a:latin typeface="Times New Roman" pitchFamily="18" charset="0"/>
                <a:cs typeface="Times New Roman" pitchFamily="18" charset="0"/>
              </a:rPr>
              <a:t> tri </a:t>
            </a:r>
            <a:r>
              <a:rPr lang="en-US" sz="2800" b="1" kern="1200" dirty="0" err="1">
                <a:solidFill>
                  <a:prstClr val="black"/>
                </a:solidFill>
                <a:latin typeface="Times New Roman" pitchFamily="18" charset="0"/>
                <a:cs typeface="Times New Roman" pitchFamily="18" charset="0"/>
              </a:rPr>
              <a:t>thức</a:t>
            </a:r>
            <a:r>
              <a:rPr lang="en-US" sz="2800" b="1" kern="1200" dirty="0">
                <a:solidFill>
                  <a:prstClr val="black"/>
                </a:solidFill>
                <a:latin typeface="Times New Roman" pitchFamily="18" charset="0"/>
                <a:cs typeface="Times New Roman" pitchFamily="18" charset="0"/>
              </a:rPr>
              <a:t> </a:t>
            </a:r>
            <a:r>
              <a:rPr lang="en-US" sz="2800" b="1" kern="1200" dirty="0" err="1">
                <a:solidFill>
                  <a:prstClr val="black"/>
                </a:solidFill>
                <a:latin typeface="Times New Roman" pitchFamily="18" charset="0"/>
                <a:cs typeface="Times New Roman" pitchFamily="18" charset="0"/>
              </a:rPr>
              <a:t>với</a:t>
            </a:r>
            <a:r>
              <a:rPr lang="en-US" sz="2800" b="1" kern="1200" dirty="0">
                <a:solidFill>
                  <a:prstClr val="black"/>
                </a:solidFill>
                <a:latin typeface="Times New Roman" pitchFamily="18" charset="0"/>
                <a:cs typeface="Times New Roman" pitchFamily="18" charset="0"/>
              </a:rPr>
              <a:t> </a:t>
            </a:r>
            <a:r>
              <a:rPr lang="en-US" sz="2800" b="1" kern="1200" dirty="0" err="1">
                <a:solidFill>
                  <a:prstClr val="black"/>
                </a:solidFill>
                <a:latin typeface="Times New Roman" pitchFamily="18" charset="0"/>
                <a:cs typeface="Times New Roman" pitchFamily="18" charset="0"/>
              </a:rPr>
              <a:t>cuộc</a:t>
            </a:r>
            <a:r>
              <a:rPr lang="en-US" sz="2800" b="1" kern="1200" dirty="0">
                <a:solidFill>
                  <a:prstClr val="black"/>
                </a:solidFill>
                <a:latin typeface="Times New Roman" pitchFamily="18" charset="0"/>
                <a:cs typeface="Times New Roman" pitchFamily="18" charset="0"/>
              </a:rPr>
              <a:t> </a:t>
            </a:r>
            <a:r>
              <a:rPr lang="en-US" sz="2800" b="1" kern="1200" dirty="0" err="1">
                <a:solidFill>
                  <a:prstClr val="black"/>
                </a:solidFill>
                <a:latin typeface="Times New Roman" pitchFamily="18" charset="0"/>
                <a:cs typeface="Times New Roman" pitchFamily="18" charset="0"/>
              </a:rPr>
              <a:t>sống</a:t>
            </a:r>
            <a:r>
              <a:rPr lang="en-US" sz="2800" b="1" kern="1200" dirty="0">
                <a:solidFill>
                  <a:prstClr val="black"/>
                </a:solidFill>
                <a:latin typeface="Times New Roman" pitchFamily="18" charset="0"/>
                <a:cs typeface="Times New Roman" pitchFamily="18" charset="0"/>
              </a:rPr>
              <a:t> – </a:t>
            </a:r>
            <a:r>
              <a:rPr lang="en-US" sz="2800" b="1" kern="1200" dirty="0" err="1">
                <a:solidFill>
                  <a:prstClr val="black"/>
                </a:solidFill>
                <a:latin typeface="Times New Roman" pitchFamily="18" charset="0"/>
                <a:cs typeface="Times New Roman" pitchFamily="18" charset="0"/>
              </a:rPr>
              <a:t>Lớp</a:t>
            </a:r>
            <a:r>
              <a:rPr lang="en-US" sz="2800" b="1" kern="1200" dirty="0">
                <a:solidFill>
                  <a:prstClr val="black"/>
                </a:solidFill>
                <a:latin typeface="Times New Roman" pitchFamily="18" charset="0"/>
                <a:cs typeface="Times New Roman" pitchFamily="18" charset="0"/>
              </a:rPr>
              <a:t> 4</a:t>
            </a:r>
          </a:p>
          <a:p>
            <a:pPr algn="ctr" defTabSz="912114">
              <a:buClrTx/>
              <a:defRPr/>
            </a:pPr>
            <a:r>
              <a:rPr lang="en-US" sz="2800" b="1" kern="1200" dirty="0">
                <a:solidFill>
                  <a:prstClr val="black"/>
                </a:solidFill>
                <a:latin typeface="Times New Roman" pitchFamily="18" charset="0"/>
                <a:cs typeface="Times New Roman" pitchFamily="18" charset="0"/>
              </a:rPr>
              <a:t> </a:t>
            </a:r>
            <a:r>
              <a:rPr lang="en-US" sz="2800" b="1" kern="1200" dirty="0" err="1">
                <a:solidFill>
                  <a:prstClr val="black"/>
                </a:solidFill>
                <a:latin typeface="Times New Roman" pitchFamily="18" charset="0"/>
                <a:cs typeface="Times New Roman" pitchFamily="18" charset="0"/>
              </a:rPr>
              <a:t>Năm</a:t>
            </a:r>
            <a:r>
              <a:rPr lang="en-US" sz="2800" b="1" kern="1200" dirty="0">
                <a:solidFill>
                  <a:prstClr val="black"/>
                </a:solidFill>
                <a:latin typeface="Times New Roman" pitchFamily="18" charset="0"/>
                <a:cs typeface="Times New Roman" pitchFamily="18" charset="0"/>
              </a:rPr>
              <a:t> </a:t>
            </a:r>
            <a:r>
              <a:rPr lang="en-US" sz="2800" b="1" kern="1200" dirty="0" err="1">
                <a:solidFill>
                  <a:prstClr val="black"/>
                </a:solidFill>
                <a:latin typeface="Times New Roman" pitchFamily="18" charset="0"/>
                <a:cs typeface="Times New Roman" pitchFamily="18" charset="0"/>
              </a:rPr>
              <a:t>học</a:t>
            </a:r>
            <a:r>
              <a:rPr lang="en-US" sz="2800" b="1" kern="1200" dirty="0">
                <a:solidFill>
                  <a:prstClr val="black"/>
                </a:solidFill>
                <a:latin typeface="Times New Roman" pitchFamily="18" charset="0"/>
                <a:cs typeface="Times New Roman" pitchFamily="18" charset="0"/>
              </a:rPr>
              <a:t> 2024-2025</a:t>
            </a:r>
          </a:p>
          <a:p>
            <a:pPr algn="ctr" defTabSz="912114">
              <a:buClrTx/>
              <a:defRPr/>
            </a:pPr>
            <a:r>
              <a:rPr lang="en-US" sz="2800" b="1" kern="1200" dirty="0">
                <a:solidFill>
                  <a:prstClr val="black"/>
                </a:solidFill>
                <a:latin typeface="Times New Roman" pitchFamily="18" charset="0"/>
                <a:cs typeface="Times New Roman" pitchFamily="18" charset="0"/>
                <a:sym typeface="Wingdings" panose="05000000000000000000" pitchFamily="2" charset="2"/>
              </a:rPr>
              <a:t></a:t>
            </a:r>
            <a:endParaRPr lang="en-US" sz="2800" kern="1200" dirty="0">
              <a:solidFill>
                <a:prstClr val="black"/>
              </a:solidFill>
              <a:latin typeface="Times New Roman" pitchFamily="18" charset="0"/>
              <a:cs typeface="Times New Roman" pitchFamily="18" charset="0"/>
            </a:endParaRPr>
          </a:p>
        </p:txBody>
      </p:sp>
      <p:sp>
        <p:nvSpPr>
          <p:cNvPr id="8" name="TextBox 7"/>
          <p:cNvSpPr txBox="1"/>
          <p:nvPr/>
        </p:nvSpPr>
        <p:spPr>
          <a:xfrm>
            <a:off x="6099858" y="5245762"/>
            <a:ext cx="5660021" cy="584775"/>
          </a:xfrm>
          <a:prstGeom prst="rect">
            <a:avLst/>
          </a:prstGeom>
          <a:noFill/>
        </p:spPr>
        <p:txBody>
          <a:bodyPr wrap="square" rtlCol="0">
            <a:spAutoFit/>
          </a:bodyPr>
          <a:lstStyle/>
          <a:p>
            <a:r>
              <a:rPr lang="en-GB" sz="3200" b="1" i="1" dirty="0" err="1" smtClean="0">
                <a:latin typeface="Times New Roman" panose="02020603050405020304" pitchFamily="18" charset="0"/>
                <a:cs typeface="Times New Roman" panose="02020603050405020304" pitchFamily="18" charset="0"/>
              </a:rPr>
              <a:t>Giáo</a:t>
            </a:r>
            <a:r>
              <a:rPr lang="en-GB" sz="3200" b="1" i="1" dirty="0" smtClean="0">
                <a:latin typeface="Times New Roman" panose="02020603050405020304" pitchFamily="18" charset="0"/>
                <a:cs typeface="Times New Roman" panose="02020603050405020304" pitchFamily="18" charset="0"/>
              </a:rPr>
              <a:t> </a:t>
            </a:r>
            <a:r>
              <a:rPr lang="en-GB" sz="3200" b="1" i="1" dirty="0" err="1" smtClean="0">
                <a:latin typeface="Times New Roman" panose="02020603050405020304" pitchFamily="18" charset="0"/>
                <a:cs typeface="Times New Roman" panose="02020603050405020304" pitchFamily="18" charset="0"/>
              </a:rPr>
              <a:t>viên</a:t>
            </a:r>
            <a:r>
              <a:rPr lang="en-GB" sz="3200" b="1" i="1" dirty="0" smtClean="0">
                <a:latin typeface="Times New Roman" panose="02020603050405020304" pitchFamily="18" charset="0"/>
                <a:cs typeface="Times New Roman" panose="02020603050405020304" pitchFamily="18" charset="0"/>
              </a:rPr>
              <a:t>: </a:t>
            </a:r>
            <a:r>
              <a:rPr lang="en-GB" sz="3200" b="1" i="1" dirty="0" err="1" smtClean="0">
                <a:latin typeface="Times New Roman" panose="02020603050405020304" pitchFamily="18" charset="0"/>
                <a:cs typeface="Times New Roman" panose="02020603050405020304" pitchFamily="18" charset="0"/>
              </a:rPr>
              <a:t>Dương</a:t>
            </a:r>
            <a:r>
              <a:rPr lang="en-GB" sz="3200" b="1" i="1" dirty="0" smtClean="0">
                <a:latin typeface="Times New Roman" panose="02020603050405020304" pitchFamily="18" charset="0"/>
                <a:cs typeface="Times New Roman" panose="02020603050405020304" pitchFamily="18" charset="0"/>
              </a:rPr>
              <a:t> </a:t>
            </a:r>
            <a:r>
              <a:rPr lang="en-GB" sz="3200" b="1" i="1" dirty="0" err="1" smtClean="0">
                <a:latin typeface="Times New Roman" panose="02020603050405020304" pitchFamily="18" charset="0"/>
                <a:cs typeface="Times New Roman" panose="02020603050405020304" pitchFamily="18" charset="0"/>
              </a:rPr>
              <a:t>Thị</a:t>
            </a:r>
            <a:r>
              <a:rPr lang="en-GB" sz="3200" b="1" i="1" dirty="0" smtClean="0">
                <a:latin typeface="Times New Roman" panose="02020603050405020304" pitchFamily="18" charset="0"/>
                <a:cs typeface="Times New Roman" panose="02020603050405020304" pitchFamily="18" charset="0"/>
              </a:rPr>
              <a:t> </a:t>
            </a:r>
            <a:r>
              <a:rPr lang="en-GB" sz="3200" b="1" i="1" dirty="0" err="1" smtClean="0">
                <a:latin typeface="Times New Roman" panose="02020603050405020304" pitchFamily="18" charset="0"/>
                <a:cs typeface="Times New Roman" panose="02020603050405020304" pitchFamily="18" charset="0"/>
              </a:rPr>
              <a:t>Quyên</a:t>
            </a:r>
            <a:endParaRPr lang="en-GB" sz="3200" b="1" i="1" dirty="0" smtClean="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0236160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E19380-3197-AD52-9027-4DFD5CD11D19}"/>
              </a:ext>
            </a:extLst>
          </p:cNvPr>
          <p:cNvSpPr txBox="1"/>
          <p:nvPr/>
        </p:nvSpPr>
        <p:spPr>
          <a:xfrm>
            <a:off x="1822146" y="183829"/>
            <a:ext cx="8517539" cy="1569660"/>
          </a:xfrm>
          <a:prstGeom prst="rect">
            <a:avLst/>
          </a:prstGeom>
          <a:noFill/>
        </p:spPr>
        <p:txBody>
          <a:bodyPr wrap="square" rtlCol="0">
            <a:spAutoFit/>
          </a:bodyPr>
          <a:lstStyle/>
          <a:p>
            <a:pPr algn="ctr"/>
            <a:r>
              <a:rPr lang="en-US" sz="9600" b="1"/>
              <a:t>GIÁNG THUỶ</a:t>
            </a:r>
          </a:p>
        </p:txBody>
      </p:sp>
      <p:sp>
        <p:nvSpPr>
          <p:cNvPr id="3" name="TextBox 2">
            <a:extLst>
              <a:ext uri="{FF2B5EF4-FFF2-40B4-BE49-F238E27FC236}">
                <a16:creationId xmlns:a16="http://schemas.microsoft.com/office/drawing/2014/main" id="{EFFDAE50-611F-818E-8D77-CF091540A753}"/>
              </a:ext>
            </a:extLst>
          </p:cNvPr>
          <p:cNvSpPr txBox="1"/>
          <p:nvPr/>
        </p:nvSpPr>
        <p:spPr>
          <a:xfrm>
            <a:off x="405565" y="1753489"/>
            <a:ext cx="11350703" cy="4869418"/>
          </a:xfrm>
          <a:prstGeom prst="roundRect">
            <a:avLst/>
          </a:prstGeom>
          <a:solidFill>
            <a:schemeClr val="bg1">
              <a:lumMod val="50000"/>
            </a:schemeClr>
          </a:solidFill>
        </p:spPr>
        <p:txBody>
          <a:bodyPr wrap="square" rtlCol="0">
            <a:spAutoFit/>
          </a:bodyPr>
          <a:lstStyle/>
          <a:p>
            <a:pPr algn="just"/>
            <a:r>
              <a:rPr lang="en-US" sz="4000">
                <a:solidFill>
                  <a:schemeClr val="tx1"/>
                </a:solidFill>
              </a:rPr>
              <a:t>   Khi đám mây trở nên rất nặng và không thể chứa thêm nước bên trong được nữa thì chúng sẽ tan ra và biến thành mưa (mưa đá hoặc cả tuyết. Đây gọi là giáng thuỷ. Khi trời mưa, nước sẽ đổ về đại dượng, hồ, sông. Nó còn ngấm vào đất và trở thành mạch nước ngầm.</a:t>
            </a:r>
          </a:p>
        </p:txBody>
      </p:sp>
    </p:spTree>
    <p:custDataLst>
      <p:tags r:id="rId1"/>
    </p:custDataLst>
    <p:extLst>
      <p:ext uri="{BB962C8B-B14F-4D97-AF65-F5344CB8AC3E}">
        <p14:creationId xmlns:p14="http://schemas.microsoft.com/office/powerpoint/2010/main" val="1790991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
            <a:extLst>
              <a:ext uri="{FF2B5EF4-FFF2-40B4-BE49-F238E27FC236}">
                <a16:creationId xmlns:a16="http://schemas.microsoft.com/office/drawing/2014/main" id="{D3529B64-06BF-AD4D-FCCC-D20B71B19F0E}"/>
              </a:ext>
            </a:extLst>
          </p:cNvPr>
          <p:cNvSpPr/>
          <p:nvPr/>
        </p:nvSpPr>
        <p:spPr>
          <a:xfrm>
            <a:off x="1392240" y="2747461"/>
            <a:ext cx="3954383" cy="1168400"/>
          </a:xfrm>
          <a:prstGeom prst="roundRect">
            <a:avLst/>
          </a:prstGeom>
          <a:solidFill>
            <a:schemeClr val="accent6"/>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2" algn="ctr">
              <a:spcAft>
                <a:spcPts val="1200"/>
              </a:spcAft>
            </a:pPr>
            <a:r>
              <a:rPr lang="en-US" sz="5400" b="1">
                <a:solidFill>
                  <a:schemeClr val="tx1"/>
                </a:solidFill>
                <a:latin typeface="+mj-lt"/>
                <a:ea typeface="Cambria Math" panose="02040503050406030204" pitchFamily="18" charset="0"/>
              </a:rPr>
              <a:t>A. 0</a:t>
            </a:r>
            <a:endParaRPr lang="vi-VN" sz="5400">
              <a:solidFill>
                <a:schemeClr val="tx1"/>
              </a:solidFill>
              <a:latin typeface="+mj-lt"/>
              <a:ea typeface="Cambria Math" panose="02040503050406030204" pitchFamily="18" charset="0"/>
            </a:endParaRPr>
          </a:p>
        </p:txBody>
      </p:sp>
      <p:sp>
        <p:nvSpPr>
          <p:cNvPr id="3" name="TextBox 2">
            <a:extLst>
              <a:ext uri="{FF2B5EF4-FFF2-40B4-BE49-F238E27FC236}">
                <a16:creationId xmlns:a16="http://schemas.microsoft.com/office/drawing/2014/main" id="{B56D5836-7A39-D816-01D7-13533E49ACC2}"/>
              </a:ext>
            </a:extLst>
          </p:cNvPr>
          <p:cNvSpPr txBox="1"/>
          <p:nvPr/>
        </p:nvSpPr>
        <p:spPr>
          <a:xfrm>
            <a:off x="685350" y="790068"/>
            <a:ext cx="10791139" cy="783193"/>
          </a:xfrm>
          <a:prstGeom prst="roundRect">
            <a:avLst/>
          </a:prstGeom>
          <a:solidFill>
            <a:schemeClr val="accent6"/>
          </a:solidFill>
          <a:ln>
            <a:solidFill>
              <a:schemeClr val="accent1"/>
            </a:solidFill>
          </a:ln>
        </p:spPr>
        <p:txBody>
          <a:bodyPr wrap="square" rtlCol="0">
            <a:spAutoFit/>
          </a:bodyPr>
          <a:lstStyle/>
          <a:p>
            <a:pPr lvl="2" algn="ctr"/>
            <a:r>
              <a:rPr lang="en-US" sz="4000" b="1">
                <a:solidFill>
                  <a:schemeClr val="tx1"/>
                </a:solidFill>
                <a:latin typeface="+mj-lt"/>
                <a:ea typeface="Cambria Math" panose="02040503050406030204" pitchFamily="18" charset="0"/>
              </a:rPr>
              <a:t>Hai số liên tiếp hơn kém nhau mấy đơn vị?</a:t>
            </a:r>
            <a:endParaRPr lang="vi-VN" sz="4000" b="1">
              <a:solidFill>
                <a:schemeClr val="tx1"/>
              </a:solidFill>
              <a:latin typeface="+mj-lt"/>
              <a:ea typeface="Cambria Math" panose="02040503050406030204" pitchFamily="18" charset="0"/>
            </a:endParaRPr>
          </a:p>
        </p:txBody>
      </p:sp>
      <p:sp>
        <p:nvSpPr>
          <p:cNvPr id="4" name="b">
            <a:extLst>
              <a:ext uri="{FF2B5EF4-FFF2-40B4-BE49-F238E27FC236}">
                <a16:creationId xmlns:a16="http://schemas.microsoft.com/office/drawing/2014/main" id="{2F184887-E7E7-FA93-77C2-E346E12AAD3A}"/>
              </a:ext>
            </a:extLst>
          </p:cNvPr>
          <p:cNvSpPr/>
          <p:nvPr/>
        </p:nvSpPr>
        <p:spPr>
          <a:xfrm>
            <a:off x="6815216" y="2747461"/>
            <a:ext cx="3954383" cy="1168400"/>
          </a:xfrm>
          <a:prstGeom prst="roundRect">
            <a:avLst/>
          </a:prstGeom>
          <a:solidFill>
            <a:schemeClr val="accent6"/>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2" algn="ctr">
              <a:spcAft>
                <a:spcPts val="1200"/>
              </a:spcAft>
            </a:pPr>
            <a:r>
              <a:rPr lang="en-US" sz="5400" b="1">
                <a:solidFill>
                  <a:schemeClr val="tx1"/>
                </a:solidFill>
                <a:latin typeface="+mj-lt"/>
                <a:ea typeface="Cambria Math" panose="02040503050406030204" pitchFamily="18" charset="0"/>
              </a:rPr>
              <a:t>B. 1</a:t>
            </a:r>
            <a:endParaRPr lang="vi-VN" sz="5400">
              <a:solidFill>
                <a:schemeClr val="tx1"/>
              </a:solidFill>
              <a:latin typeface="+mj-lt"/>
              <a:ea typeface="Cambria Math" panose="02040503050406030204" pitchFamily="18" charset="0"/>
            </a:endParaRPr>
          </a:p>
        </p:txBody>
      </p:sp>
      <p:sp>
        <p:nvSpPr>
          <p:cNvPr id="5" name="c">
            <a:extLst>
              <a:ext uri="{FF2B5EF4-FFF2-40B4-BE49-F238E27FC236}">
                <a16:creationId xmlns:a16="http://schemas.microsoft.com/office/drawing/2014/main" id="{B56B340F-565D-54AF-7F4F-5A75F37D8AAF}"/>
              </a:ext>
            </a:extLst>
          </p:cNvPr>
          <p:cNvSpPr/>
          <p:nvPr/>
        </p:nvSpPr>
        <p:spPr>
          <a:xfrm>
            <a:off x="4103727" y="4677861"/>
            <a:ext cx="3954383" cy="1168400"/>
          </a:xfrm>
          <a:prstGeom prst="roundRect">
            <a:avLst/>
          </a:prstGeom>
          <a:solidFill>
            <a:schemeClr val="accent6"/>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2" algn="ctr">
              <a:spcAft>
                <a:spcPts val="1200"/>
              </a:spcAft>
            </a:pPr>
            <a:r>
              <a:rPr lang="en-US" sz="5400" b="1">
                <a:solidFill>
                  <a:schemeClr val="tx1"/>
                </a:solidFill>
                <a:latin typeface="+mj-lt"/>
                <a:ea typeface="Cambria Math" panose="02040503050406030204" pitchFamily="18" charset="0"/>
              </a:rPr>
              <a:t>C. 2</a:t>
            </a:r>
            <a:endParaRPr lang="vi-VN" sz="5400">
              <a:solidFill>
                <a:schemeClr val="tx1"/>
              </a:solidFill>
              <a:latin typeface="+mj-lt"/>
              <a:ea typeface="Cambria Math" panose="02040503050406030204" pitchFamily="18" charset="0"/>
            </a:endParaRPr>
          </a:p>
        </p:txBody>
      </p:sp>
      <p:pic>
        <p:nvPicPr>
          <p:cNvPr id="1026" name="Picture 2" descr="True Icon PNGs for Free Download">
            <a:extLst>
              <a:ext uri="{FF2B5EF4-FFF2-40B4-BE49-F238E27FC236}">
                <a16:creationId xmlns:a16="http://schemas.microsoft.com/office/drawing/2014/main" id="{1097E351-C680-7A9F-96D3-A8A8097595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01259" y="2185832"/>
            <a:ext cx="1336677" cy="11232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alse negative icon 12243151 PNG">
            <a:extLst>
              <a:ext uri="{FF2B5EF4-FFF2-40B4-BE49-F238E27FC236}">
                <a16:creationId xmlns:a16="http://schemas.microsoft.com/office/drawing/2014/main" id="{183A51C5-1845-AD6C-20A1-DDC249224DE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18450" y="2061661"/>
            <a:ext cx="1507489" cy="13715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false negative icon 12243151 PNG">
            <a:extLst>
              <a:ext uri="{FF2B5EF4-FFF2-40B4-BE49-F238E27FC236}">
                <a16:creationId xmlns:a16="http://schemas.microsoft.com/office/drawing/2014/main" id="{A097AFF4-BA03-D80D-1CDB-C15A240462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46741" y="4110594"/>
            <a:ext cx="1507489" cy="1371599"/>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rain cloud Sticker">
            <a:extLst>
              <a:ext uri="{FF2B5EF4-FFF2-40B4-BE49-F238E27FC236}">
                <a16:creationId xmlns:a16="http://schemas.microsoft.com/office/drawing/2014/main" id="{2F0FAFB3-C58B-7B9C-74D1-735C3843D0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7422" y="2976061"/>
            <a:ext cx="4572000" cy="4572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19000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500"/>
                                        <p:tgtEl>
                                          <p:spTgt spid="18434"/>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fade">
                                      <p:cBhvr>
                                        <p:cTn id="13" dur="500"/>
                                        <p:tgtEl>
                                          <p:spTgt spid="1028"/>
                                        </p:tgtEl>
                                      </p:cBhvr>
                                    </p:animEffect>
                                  </p:childTnLst>
                                  <p:subTnLst>
                                    <p:audio>
                                      <p:cMediaNode>
                                        <p:cTn display="0" masterRel="sameClick">
                                          <p:stCondLst>
                                            <p:cond evt="begin" delay="0">
                                              <p:tn val="1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3" presetClass="entr" presetSubtype="32" fill="hold" nodeType="clickEffect">
                                  <p:stCondLst>
                                    <p:cond delay="500"/>
                                  </p:stCondLst>
                                  <p:childTnLst>
                                    <p:set>
                                      <p:cBhvr>
                                        <p:cTn id="18" dur="1" fill="hold">
                                          <p:stCondLst>
                                            <p:cond delay="0"/>
                                          </p:stCondLst>
                                        </p:cTn>
                                        <p:tgtEl>
                                          <p:spTgt spid="1026"/>
                                        </p:tgtEl>
                                        <p:attrNameLst>
                                          <p:attrName>style.visibility</p:attrName>
                                        </p:attrNameLst>
                                      </p:cBhvr>
                                      <p:to>
                                        <p:strVal val="visible"/>
                                      </p:to>
                                    </p:set>
                                    <p:anim calcmode="lin" valueType="num">
                                      <p:cBhvr>
                                        <p:cTn id="19" dur="250" fill="hold"/>
                                        <p:tgtEl>
                                          <p:spTgt spid="1026"/>
                                        </p:tgtEl>
                                        <p:attrNameLst>
                                          <p:attrName>ppt_w</p:attrName>
                                        </p:attrNameLst>
                                      </p:cBhvr>
                                      <p:tavLst>
                                        <p:tav tm="0">
                                          <p:val>
                                            <p:strVal val="4*#ppt_w"/>
                                          </p:val>
                                        </p:tav>
                                        <p:tav tm="100000">
                                          <p:val>
                                            <p:strVal val="#ppt_w"/>
                                          </p:val>
                                        </p:tav>
                                      </p:tavLst>
                                    </p:anim>
                                    <p:anim calcmode="lin" valueType="num">
                                      <p:cBhvr>
                                        <p:cTn id="20" dur="250" fill="hold"/>
                                        <p:tgtEl>
                                          <p:spTgt spid="10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6" name="Check mark.wav"/>
                                        </p:tgtEl>
                                      </p:cMediaNode>
                                    </p:audio>
                                  </p:subTnLst>
                                </p:cTn>
                              </p:par>
                            </p:childTnLst>
                          </p:cTn>
                        </p:par>
                      </p:childTnLst>
                    </p:cTn>
                  </p:par>
                </p:childTnLst>
              </p:cTn>
              <p:nextCondLst>
                <p:cond evt="onClick" delay="0">
                  <p:tgtEl>
                    <p:spTgt spid="4"/>
                  </p:tgtEl>
                </p:cond>
              </p:nextCondLst>
            </p:seq>
            <p:seq concurrent="1" nextAc="seek">
              <p:cTn id="21" restart="whenNotActive" fill="hold" evtFilter="cancelBubble" nodeType="interactiveSeq">
                <p:stCondLst>
                  <p:cond evt="onClick" delay="0">
                    <p:tgtEl>
                      <p:spTgt spid="5"/>
                    </p:tgtEl>
                  </p:cond>
                </p:stCondLst>
                <p:endSync evt="end" delay="0">
                  <p:rtn val="all"/>
                </p:endSync>
                <p:childTnLst>
                  <p:par>
                    <p:cTn id="22" fill="hold">
                      <p:stCondLst>
                        <p:cond delay="0"/>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subTnLst>
                                    <p:audio>
                                      <p:cMediaNode>
                                        <p:cTn display="0" masterRel="sameClick">
                                          <p:stCondLst>
                                            <p:cond evt="begin" delay="0">
                                              <p:tn val="24"/>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
            <a:extLst>
              <a:ext uri="{FF2B5EF4-FFF2-40B4-BE49-F238E27FC236}">
                <a16:creationId xmlns:a16="http://schemas.microsoft.com/office/drawing/2014/main" id="{D3529B64-06BF-AD4D-FCCC-D20B71B19F0E}"/>
              </a:ext>
            </a:extLst>
          </p:cNvPr>
          <p:cNvSpPr/>
          <p:nvPr/>
        </p:nvSpPr>
        <p:spPr>
          <a:xfrm>
            <a:off x="1392240" y="2747461"/>
            <a:ext cx="3954383" cy="1168400"/>
          </a:xfrm>
          <a:prstGeom prst="roundRect">
            <a:avLst/>
          </a:prstGeom>
          <a:solidFill>
            <a:schemeClr val="accent6"/>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2" algn="ctr">
              <a:spcAft>
                <a:spcPts val="1200"/>
              </a:spcAft>
            </a:pPr>
            <a:r>
              <a:rPr lang="en-US" sz="5400" b="1">
                <a:solidFill>
                  <a:schemeClr val="tx1"/>
                </a:solidFill>
                <a:latin typeface="+mj-lt"/>
                <a:ea typeface="Cambria Math" panose="02040503050406030204" pitchFamily="18" charset="0"/>
              </a:rPr>
              <a:t>A. 0</a:t>
            </a:r>
            <a:endParaRPr lang="vi-VN" sz="5400">
              <a:solidFill>
                <a:schemeClr val="tx1"/>
              </a:solidFill>
              <a:latin typeface="+mj-lt"/>
              <a:ea typeface="Cambria Math" panose="02040503050406030204" pitchFamily="18" charset="0"/>
            </a:endParaRPr>
          </a:p>
        </p:txBody>
      </p:sp>
      <p:sp>
        <p:nvSpPr>
          <p:cNvPr id="3" name="TextBox 2">
            <a:extLst>
              <a:ext uri="{FF2B5EF4-FFF2-40B4-BE49-F238E27FC236}">
                <a16:creationId xmlns:a16="http://schemas.microsoft.com/office/drawing/2014/main" id="{B56D5836-7A39-D816-01D7-13533E49ACC2}"/>
              </a:ext>
            </a:extLst>
          </p:cNvPr>
          <p:cNvSpPr txBox="1"/>
          <p:nvPr/>
        </p:nvSpPr>
        <p:spPr>
          <a:xfrm>
            <a:off x="685350" y="790068"/>
            <a:ext cx="10791139" cy="1464231"/>
          </a:xfrm>
          <a:prstGeom prst="roundRect">
            <a:avLst/>
          </a:prstGeom>
          <a:solidFill>
            <a:schemeClr val="accent6"/>
          </a:solidFill>
          <a:ln>
            <a:solidFill>
              <a:schemeClr val="accent1"/>
            </a:solidFill>
          </a:ln>
        </p:spPr>
        <p:txBody>
          <a:bodyPr wrap="square" rtlCol="0">
            <a:spAutoFit/>
          </a:bodyPr>
          <a:lstStyle/>
          <a:p>
            <a:pPr lvl="2" algn="ctr"/>
            <a:r>
              <a:rPr lang="en-US" sz="4000" b="1">
                <a:solidFill>
                  <a:schemeClr val="tx1"/>
                </a:solidFill>
                <a:latin typeface="+mj-lt"/>
                <a:ea typeface="Cambria Math" panose="02040503050406030204" pitchFamily="18" charset="0"/>
              </a:rPr>
              <a:t>Hai số chẵn liên tiếp hơn kém nhau mấy đơn vị?</a:t>
            </a:r>
            <a:endParaRPr lang="vi-VN" sz="4000" b="1">
              <a:solidFill>
                <a:schemeClr val="tx1"/>
              </a:solidFill>
              <a:latin typeface="+mj-lt"/>
              <a:ea typeface="Cambria Math" panose="02040503050406030204" pitchFamily="18" charset="0"/>
            </a:endParaRPr>
          </a:p>
        </p:txBody>
      </p:sp>
      <p:sp>
        <p:nvSpPr>
          <p:cNvPr id="4" name="b">
            <a:extLst>
              <a:ext uri="{FF2B5EF4-FFF2-40B4-BE49-F238E27FC236}">
                <a16:creationId xmlns:a16="http://schemas.microsoft.com/office/drawing/2014/main" id="{2F184887-E7E7-FA93-77C2-E346E12AAD3A}"/>
              </a:ext>
            </a:extLst>
          </p:cNvPr>
          <p:cNvSpPr/>
          <p:nvPr/>
        </p:nvSpPr>
        <p:spPr>
          <a:xfrm>
            <a:off x="3948747" y="4603702"/>
            <a:ext cx="3954383" cy="1168400"/>
          </a:xfrm>
          <a:prstGeom prst="roundRect">
            <a:avLst/>
          </a:prstGeom>
          <a:solidFill>
            <a:schemeClr val="accent6"/>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2" algn="ctr">
              <a:spcAft>
                <a:spcPts val="1200"/>
              </a:spcAft>
            </a:pPr>
            <a:r>
              <a:rPr lang="en-US" sz="5400" b="1">
                <a:solidFill>
                  <a:schemeClr val="tx1"/>
                </a:solidFill>
                <a:latin typeface="+mj-lt"/>
                <a:ea typeface="Cambria Math" panose="02040503050406030204" pitchFamily="18" charset="0"/>
              </a:rPr>
              <a:t>C. 2</a:t>
            </a:r>
            <a:endParaRPr lang="vi-VN" sz="5400">
              <a:solidFill>
                <a:schemeClr val="tx1"/>
              </a:solidFill>
              <a:latin typeface="+mj-lt"/>
              <a:ea typeface="Cambria Math" panose="02040503050406030204" pitchFamily="18" charset="0"/>
            </a:endParaRPr>
          </a:p>
        </p:txBody>
      </p:sp>
      <p:sp>
        <p:nvSpPr>
          <p:cNvPr id="5" name="c">
            <a:extLst>
              <a:ext uri="{FF2B5EF4-FFF2-40B4-BE49-F238E27FC236}">
                <a16:creationId xmlns:a16="http://schemas.microsoft.com/office/drawing/2014/main" id="{B56B340F-565D-54AF-7F4F-5A75F37D8AAF}"/>
              </a:ext>
            </a:extLst>
          </p:cNvPr>
          <p:cNvSpPr/>
          <p:nvPr/>
        </p:nvSpPr>
        <p:spPr>
          <a:xfrm>
            <a:off x="6815215" y="2763706"/>
            <a:ext cx="3954383" cy="1168400"/>
          </a:xfrm>
          <a:prstGeom prst="roundRect">
            <a:avLst/>
          </a:prstGeom>
          <a:solidFill>
            <a:schemeClr val="accent6"/>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2" algn="ctr">
              <a:spcAft>
                <a:spcPts val="1200"/>
              </a:spcAft>
            </a:pPr>
            <a:r>
              <a:rPr lang="en-US" sz="5400" b="1">
                <a:solidFill>
                  <a:schemeClr val="tx1"/>
                </a:solidFill>
                <a:latin typeface="+mj-lt"/>
                <a:ea typeface="Cambria Math" panose="02040503050406030204" pitchFamily="18" charset="0"/>
              </a:rPr>
              <a:t>B. 1</a:t>
            </a:r>
            <a:endParaRPr lang="vi-VN" sz="5400">
              <a:solidFill>
                <a:schemeClr val="tx1"/>
              </a:solidFill>
              <a:latin typeface="+mj-lt"/>
              <a:ea typeface="Cambria Math" panose="02040503050406030204" pitchFamily="18" charset="0"/>
            </a:endParaRPr>
          </a:p>
        </p:txBody>
      </p:sp>
      <p:pic>
        <p:nvPicPr>
          <p:cNvPr id="1026" name="Picture 2" descr="True Icon PNGs for Free Download">
            <a:extLst>
              <a:ext uri="{FF2B5EF4-FFF2-40B4-BE49-F238E27FC236}">
                <a16:creationId xmlns:a16="http://schemas.microsoft.com/office/drawing/2014/main" id="{1097E351-C680-7A9F-96D3-A8A8097595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4790" y="4042073"/>
            <a:ext cx="1336677" cy="11232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alse negative icon 12243151 PNG">
            <a:extLst>
              <a:ext uri="{FF2B5EF4-FFF2-40B4-BE49-F238E27FC236}">
                <a16:creationId xmlns:a16="http://schemas.microsoft.com/office/drawing/2014/main" id="{183A51C5-1845-AD6C-20A1-DDC249224DE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18450" y="2061661"/>
            <a:ext cx="1507489" cy="13715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false negative icon 12243151 PNG">
            <a:extLst>
              <a:ext uri="{FF2B5EF4-FFF2-40B4-BE49-F238E27FC236}">
                <a16:creationId xmlns:a16="http://schemas.microsoft.com/office/drawing/2014/main" id="{A097AFF4-BA03-D80D-1CDB-C15A240462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58229" y="2196439"/>
            <a:ext cx="1507489" cy="1371599"/>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sun rain">
            <a:extLst>
              <a:ext uri="{FF2B5EF4-FFF2-40B4-BE49-F238E27FC236}">
                <a16:creationId xmlns:a16="http://schemas.microsoft.com/office/drawing/2014/main" id="{FDCC223C-7928-F3CF-A91A-08845386CF8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0260" y="3915861"/>
            <a:ext cx="4467225" cy="3419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1268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60"/>
                                        </p:tgtEl>
                                        <p:attrNameLst>
                                          <p:attrName>style.visibility</p:attrName>
                                        </p:attrNameLst>
                                      </p:cBhvr>
                                      <p:to>
                                        <p:strVal val="visible"/>
                                      </p:to>
                                    </p:set>
                                    <p:animEffect transition="in" filter="fade">
                                      <p:cBhvr>
                                        <p:cTn id="7" dur="500"/>
                                        <p:tgtEl>
                                          <p:spTgt spid="19460"/>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fade">
                                      <p:cBhvr>
                                        <p:cTn id="13" dur="500"/>
                                        <p:tgtEl>
                                          <p:spTgt spid="1028"/>
                                        </p:tgtEl>
                                      </p:cBhvr>
                                    </p:animEffect>
                                  </p:childTnLst>
                                  <p:subTnLst>
                                    <p:audio>
                                      <p:cMediaNode>
                                        <p:cTn display="0" masterRel="sameClick">
                                          <p:stCondLst>
                                            <p:cond evt="begin" delay="0">
                                              <p:tn val="1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3" presetClass="entr" presetSubtype="32" fill="hold" nodeType="clickEffect">
                                  <p:stCondLst>
                                    <p:cond delay="500"/>
                                  </p:stCondLst>
                                  <p:childTnLst>
                                    <p:set>
                                      <p:cBhvr>
                                        <p:cTn id="18" dur="1" fill="hold">
                                          <p:stCondLst>
                                            <p:cond delay="0"/>
                                          </p:stCondLst>
                                        </p:cTn>
                                        <p:tgtEl>
                                          <p:spTgt spid="1026"/>
                                        </p:tgtEl>
                                        <p:attrNameLst>
                                          <p:attrName>style.visibility</p:attrName>
                                        </p:attrNameLst>
                                      </p:cBhvr>
                                      <p:to>
                                        <p:strVal val="visible"/>
                                      </p:to>
                                    </p:set>
                                    <p:anim calcmode="lin" valueType="num">
                                      <p:cBhvr>
                                        <p:cTn id="19" dur="250" fill="hold"/>
                                        <p:tgtEl>
                                          <p:spTgt spid="1026"/>
                                        </p:tgtEl>
                                        <p:attrNameLst>
                                          <p:attrName>ppt_w</p:attrName>
                                        </p:attrNameLst>
                                      </p:cBhvr>
                                      <p:tavLst>
                                        <p:tav tm="0">
                                          <p:val>
                                            <p:strVal val="4*#ppt_w"/>
                                          </p:val>
                                        </p:tav>
                                        <p:tav tm="100000">
                                          <p:val>
                                            <p:strVal val="#ppt_w"/>
                                          </p:val>
                                        </p:tav>
                                      </p:tavLst>
                                    </p:anim>
                                    <p:anim calcmode="lin" valueType="num">
                                      <p:cBhvr>
                                        <p:cTn id="20" dur="250" fill="hold"/>
                                        <p:tgtEl>
                                          <p:spTgt spid="10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6" name="Check mark.wav"/>
                                        </p:tgtEl>
                                      </p:cMediaNode>
                                    </p:audio>
                                  </p:subTnLst>
                                </p:cTn>
                              </p:par>
                            </p:childTnLst>
                          </p:cTn>
                        </p:par>
                      </p:childTnLst>
                    </p:cTn>
                  </p:par>
                </p:childTnLst>
              </p:cTn>
              <p:nextCondLst>
                <p:cond evt="onClick" delay="0">
                  <p:tgtEl>
                    <p:spTgt spid="4"/>
                  </p:tgtEl>
                </p:cond>
              </p:nextCondLst>
            </p:seq>
            <p:seq concurrent="1" nextAc="seek">
              <p:cTn id="21" restart="whenNotActive" fill="hold" evtFilter="cancelBubble" nodeType="interactiveSeq">
                <p:stCondLst>
                  <p:cond evt="onClick" delay="0">
                    <p:tgtEl>
                      <p:spTgt spid="5"/>
                    </p:tgtEl>
                  </p:cond>
                </p:stCondLst>
                <p:endSync evt="end" delay="0">
                  <p:rtn val="all"/>
                </p:endSync>
                <p:childTnLst>
                  <p:par>
                    <p:cTn id="22" fill="hold">
                      <p:stCondLst>
                        <p:cond delay="0"/>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subTnLst>
                                    <p:audio>
                                      <p:cMediaNode>
                                        <p:cTn display="0" masterRel="sameClick">
                                          <p:stCondLst>
                                            <p:cond evt="begin" delay="0">
                                              <p:tn val="24"/>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
            <a:extLst>
              <a:ext uri="{FF2B5EF4-FFF2-40B4-BE49-F238E27FC236}">
                <a16:creationId xmlns:a16="http://schemas.microsoft.com/office/drawing/2014/main" id="{D3529B64-06BF-AD4D-FCCC-D20B71B19F0E}"/>
              </a:ext>
            </a:extLst>
          </p:cNvPr>
          <p:cNvSpPr/>
          <p:nvPr/>
        </p:nvSpPr>
        <p:spPr>
          <a:xfrm>
            <a:off x="1392240" y="2747461"/>
            <a:ext cx="3954383" cy="1168400"/>
          </a:xfrm>
          <a:prstGeom prst="roundRect">
            <a:avLst/>
          </a:prstGeom>
          <a:solidFill>
            <a:schemeClr val="accent6"/>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2" algn="ctr">
              <a:spcAft>
                <a:spcPts val="1200"/>
              </a:spcAft>
            </a:pPr>
            <a:r>
              <a:rPr lang="en-US" sz="5400" b="1">
                <a:solidFill>
                  <a:schemeClr val="tx1"/>
                </a:solidFill>
                <a:latin typeface="+mj-lt"/>
                <a:ea typeface="Cambria Math" panose="02040503050406030204" pitchFamily="18" charset="0"/>
              </a:rPr>
              <a:t>A. 0</a:t>
            </a:r>
            <a:endParaRPr lang="vi-VN" sz="5400">
              <a:solidFill>
                <a:schemeClr val="tx1"/>
              </a:solidFill>
              <a:latin typeface="+mj-lt"/>
              <a:ea typeface="Cambria Math" panose="02040503050406030204" pitchFamily="18" charset="0"/>
            </a:endParaRPr>
          </a:p>
        </p:txBody>
      </p:sp>
      <p:sp>
        <p:nvSpPr>
          <p:cNvPr id="3" name="TextBox 2">
            <a:extLst>
              <a:ext uri="{FF2B5EF4-FFF2-40B4-BE49-F238E27FC236}">
                <a16:creationId xmlns:a16="http://schemas.microsoft.com/office/drawing/2014/main" id="{B56D5836-7A39-D816-01D7-13533E49ACC2}"/>
              </a:ext>
            </a:extLst>
          </p:cNvPr>
          <p:cNvSpPr txBox="1"/>
          <p:nvPr/>
        </p:nvSpPr>
        <p:spPr>
          <a:xfrm>
            <a:off x="685350" y="790068"/>
            <a:ext cx="10791139" cy="1464231"/>
          </a:xfrm>
          <a:prstGeom prst="roundRect">
            <a:avLst/>
          </a:prstGeom>
          <a:solidFill>
            <a:schemeClr val="accent6"/>
          </a:solidFill>
          <a:ln>
            <a:solidFill>
              <a:schemeClr val="accent1"/>
            </a:solidFill>
          </a:ln>
        </p:spPr>
        <p:txBody>
          <a:bodyPr wrap="square" rtlCol="0">
            <a:spAutoFit/>
          </a:bodyPr>
          <a:lstStyle/>
          <a:p>
            <a:pPr lvl="2" algn="ctr"/>
            <a:r>
              <a:rPr lang="en-US" sz="4000" b="1">
                <a:solidFill>
                  <a:schemeClr val="tx1"/>
                </a:solidFill>
                <a:latin typeface="+mj-lt"/>
                <a:ea typeface="Cambria Math" panose="02040503050406030204" pitchFamily="18" charset="0"/>
              </a:rPr>
              <a:t>Hai số lẻ liên tiếp hơn kém nhau mấy đơn vị?</a:t>
            </a:r>
            <a:endParaRPr lang="vi-VN" sz="4000" b="1">
              <a:solidFill>
                <a:schemeClr val="tx1"/>
              </a:solidFill>
              <a:latin typeface="+mj-lt"/>
              <a:ea typeface="Cambria Math" panose="02040503050406030204" pitchFamily="18" charset="0"/>
            </a:endParaRPr>
          </a:p>
        </p:txBody>
      </p:sp>
      <p:sp>
        <p:nvSpPr>
          <p:cNvPr id="4" name="b">
            <a:extLst>
              <a:ext uri="{FF2B5EF4-FFF2-40B4-BE49-F238E27FC236}">
                <a16:creationId xmlns:a16="http://schemas.microsoft.com/office/drawing/2014/main" id="{2F184887-E7E7-FA93-77C2-E346E12AAD3A}"/>
              </a:ext>
            </a:extLst>
          </p:cNvPr>
          <p:cNvSpPr/>
          <p:nvPr/>
        </p:nvSpPr>
        <p:spPr>
          <a:xfrm>
            <a:off x="3948747" y="4603702"/>
            <a:ext cx="3954383" cy="1168400"/>
          </a:xfrm>
          <a:prstGeom prst="roundRect">
            <a:avLst/>
          </a:prstGeom>
          <a:solidFill>
            <a:schemeClr val="accent6"/>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2" algn="ctr">
              <a:spcAft>
                <a:spcPts val="1200"/>
              </a:spcAft>
            </a:pPr>
            <a:r>
              <a:rPr lang="en-US" sz="5400" b="1">
                <a:solidFill>
                  <a:schemeClr val="tx1"/>
                </a:solidFill>
                <a:latin typeface="+mj-lt"/>
                <a:ea typeface="Cambria Math" panose="02040503050406030204" pitchFamily="18" charset="0"/>
              </a:rPr>
              <a:t>C. 2</a:t>
            </a:r>
            <a:endParaRPr lang="vi-VN" sz="5400">
              <a:solidFill>
                <a:schemeClr val="tx1"/>
              </a:solidFill>
              <a:latin typeface="+mj-lt"/>
              <a:ea typeface="Cambria Math" panose="02040503050406030204" pitchFamily="18" charset="0"/>
            </a:endParaRPr>
          </a:p>
        </p:txBody>
      </p:sp>
      <p:sp>
        <p:nvSpPr>
          <p:cNvPr id="5" name="c">
            <a:extLst>
              <a:ext uri="{FF2B5EF4-FFF2-40B4-BE49-F238E27FC236}">
                <a16:creationId xmlns:a16="http://schemas.microsoft.com/office/drawing/2014/main" id="{B56B340F-565D-54AF-7F4F-5A75F37D8AAF}"/>
              </a:ext>
            </a:extLst>
          </p:cNvPr>
          <p:cNvSpPr/>
          <p:nvPr/>
        </p:nvSpPr>
        <p:spPr>
          <a:xfrm>
            <a:off x="6815215" y="2763706"/>
            <a:ext cx="3954383" cy="1168400"/>
          </a:xfrm>
          <a:prstGeom prst="roundRect">
            <a:avLst/>
          </a:prstGeom>
          <a:solidFill>
            <a:schemeClr val="accent6"/>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2" algn="ctr">
              <a:spcAft>
                <a:spcPts val="1200"/>
              </a:spcAft>
            </a:pPr>
            <a:r>
              <a:rPr lang="en-US" sz="5400" b="1">
                <a:solidFill>
                  <a:schemeClr val="tx1"/>
                </a:solidFill>
                <a:latin typeface="+mj-lt"/>
                <a:ea typeface="Cambria Math" panose="02040503050406030204" pitchFamily="18" charset="0"/>
              </a:rPr>
              <a:t>B. 1</a:t>
            </a:r>
            <a:endParaRPr lang="vi-VN" sz="5400">
              <a:solidFill>
                <a:schemeClr val="tx1"/>
              </a:solidFill>
              <a:latin typeface="+mj-lt"/>
              <a:ea typeface="Cambria Math" panose="02040503050406030204" pitchFamily="18" charset="0"/>
            </a:endParaRPr>
          </a:p>
        </p:txBody>
      </p:sp>
      <p:pic>
        <p:nvPicPr>
          <p:cNvPr id="1026" name="Picture 2" descr="True Icon PNGs for Free Download">
            <a:extLst>
              <a:ext uri="{FF2B5EF4-FFF2-40B4-BE49-F238E27FC236}">
                <a16:creationId xmlns:a16="http://schemas.microsoft.com/office/drawing/2014/main" id="{1097E351-C680-7A9F-96D3-A8A8097595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4790" y="4042073"/>
            <a:ext cx="1336677" cy="11232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alse negative icon 12243151 PNG">
            <a:extLst>
              <a:ext uri="{FF2B5EF4-FFF2-40B4-BE49-F238E27FC236}">
                <a16:creationId xmlns:a16="http://schemas.microsoft.com/office/drawing/2014/main" id="{183A51C5-1845-AD6C-20A1-DDC249224DE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18450" y="2061661"/>
            <a:ext cx="1507489" cy="13715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false negative icon 12243151 PNG">
            <a:extLst>
              <a:ext uri="{FF2B5EF4-FFF2-40B4-BE49-F238E27FC236}">
                <a16:creationId xmlns:a16="http://schemas.microsoft.com/office/drawing/2014/main" id="{A097AFF4-BA03-D80D-1CDB-C15A240462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58229" y="2196439"/>
            <a:ext cx="1507489" cy="1371599"/>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ArtStation - Animated Sticker Gifs - Weather">
            <a:extLst>
              <a:ext uri="{FF2B5EF4-FFF2-40B4-BE49-F238E27FC236}">
                <a16:creationId xmlns:a16="http://schemas.microsoft.com/office/drawing/2014/main" id="{84C89415-18E6-8FCA-3734-A453F299F1D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1227" y="3932106"/>
            <a:ext cx="3019300" cy="281592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46056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fade">
                                      <p:cBhvr>
                                        <p:cTn id="7" dur="500"/>
                                        <p:tgtEl>
                                          <p:spTgt spid="16388"/>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fade">
                                      <p:cBhvr>
                                        <p:cTn id="13" dur="500"/>
                                        <p:tgtEl>
                                          <p:spTgt spid="1028"/>
                                        </p:tgtEl>
                                      </p:cBhvr>
                                    </p:animEffect>
                                  </p:childTnLst>
                                  <p:subTnLst>
                                    <p:audio>
                                      <p:cMediaNode>
                                        <p:cTn display="0" masterRel="sameClick">
                                          <p:stCondLst>
                                            <p:cond evt="begin" delay="0">
                                              <p:tn val="1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3" presetClass="entr" presetSubtype="32" fill="hold" nodeType="clickEffect">
                                  <p:stCondLst>
                                    <p:cond delay="500"/>
                                  </p:stCondLst>
                                  <p:childTnLst>
                                    <p:set>
                                      <p:cBhvr>
                                        <p:cTn id="18" dur="1" fill="hold">
                                          <p:stCondLst>
                                            <p:cond delay="0"/>
                                          </p:stCondLst>
                                        </p:cTn>
                                        <p:tgtEl>
                                          <p:spTgt spid="1026"/>
                                        </p:tgtEl>
                                        <p:attrNameLst>
                                          <p:attrName>style.visibility</p:attrName>
                                        </p:attrNameLst>
                                      </p:cBhvr>
                                      <p:to>
                                        <p:strVal val="visible"/>
                                      </p:to>
                                    </p:set>
                                    <p:anim calcmode="lin" valueType="num">
                                      <p:cBhvr>
                                        <p:cTn id="19" dur="250" fill="hold"/>
                                        <p:tgtEl>
                                          <p:spTgt spid="1026"/>
                                        </p:tgtEl>
                                        <p:attrNameLst>
                                          <p:attrName>ppt_w</p:attrName>
                                        </p:attrNameLst>
                                      </p:cBhvr>
                                      <p:tavLst>
                                        <p:tav tm="0">
                                          <p:val>
                                            <p:strVal val="4*#ppt_w"/>
                                          </p:val>
                                        </p:tav>
                                        <p:tav tm="100000">
                                          <p:val>
                                            <p:strVal val="#ppt_w"/>
                                          </p:val>
                                        </p:tav>
                                      </p:tavLst>
                                    </p:anim>
                                    <p:anim calcmode="lin" valueType="num">
                                      <p:cBhvr>
                                        <p:cTn id="20" dur="250" fill="hold"/>
                                        <p:tgtEl>
                                          <p:spTgt spid="10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6" name="Check mark.wav"/>
                                        </p:tgtEl>
                                      </p:cMediaNode>
                                    </p:audio>
                                  </p:subTnLst>
                                </p:cTn>
                              </p:par>
                            </p:childTnLst>
                          </p:cTn>
                        </p:par>
                      </p:childTnLst>
                    </p:cTn>
                  </p:par>
                </p:childTnLst>
              </p:cTn>
              <p:nextCondLst>
                <p:cond evt="onClick" delay="0">
                  <p:tgtEl>
                    <p:spTgt spid="4"/>
                  </p:tgtEl>
                </p:cond>
              </p:nextCondLst>
            </p:seq>
            <p:seq concurrent="1" nextAc="seek">
              <p:cTn id="21" restart="whenNotActive" fill="hold" evtFilter="cancelBubble" nodeType="interactiveSeq">
                <p:stCondLst>
                  <p:cond evt="onClick" delay="0">
                    <p:tgtEl>
                      <p:spTgt spid="5"/>
                    </p:tgtEl>
                  </p:cond>
                </p:stCondLst>
                <p:endSync evt="end" delay="0">
                  <p:rtn val="all"/>
                </p:endSync>
                <p:childTnLst>
                  <p:par>
                    <p:cTn id="22" fill="hold">
                      <p:stCondLst>
                        <p:cond delay="0"/>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subTnLst>
                                    <p:audio>
                                      <p:cMediaNode>
                                        <p:cTn display="0" masterRel="sameClick">
                                          <p:stCondLst>
                                            <p:cond evt="begin" delay="0">
                                              <p:tn val="24"/>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Water Cycle | Baamboozle - Baamboozle | The Most Fun Classroom Games!">
            <a:extLst>
              <a:ext uri="{FF2B5EF4-FFF2-40B4-BE49-F238E27FC236}">
                <a16:creationId xmlns:a16="http://schemas.microsoft.com/office/drawing/2014/main" id="{852DAB95-23BB-8070-4D2B-CAF35B5B9A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8899"/>
          <a:stretch/>
        </p:blipFill>
        <p:spPr bwMode="auto">
          <a:xfrm>
            <a:off x="0" y="0"/>
            <a:ext cx="12080256" cy="6858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334774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6D5836-7A39-D816-01D7-13533E49ACC2}"/>
              </a:ext>
            </a:extLst>
          </p:cNvPr>
          <p:cNvSpPr txBox="1"/>
          <p:nvPr/>
        </p:nvSpPr>
        <p:spPr>
          <a:xfrm>
            <a:off x="701367" y="608890"/>
            <a:ext cx="10318837" cy="707886"/>
          </a:xfrm>
          <a:prstGeom prst="rect">
            <a:avLst/>
          </a:prstGeom>
          <a:noFill/>
        </p:spPr>
        <p:txBody>
          <a:bodyPr wrap="square" rtlCol="0">
            <a:spAutoFit/>
          </a:bodyPr>
          <a:lstStyle/>
          <a:p>
            <a:pPr lvl="2" algn="just"/>
            <a:r>
              <a:rPr lang="en-US" sz="4000" b="1">
                <a:latin typeface="+mj-lt"/>
                <a:ea typeface="Cambria Math" panose="02040503050406030204" pitchFamily="18" charset="0"/>
              </a:rPr>
              <a:t>4. Số?</a:t>
            </a:r>
            <a:endParaRPr lang="vi-VN" sz="4000" b="1">
              <a:latin typeface="+mj-lt"/>
              <a:ea typeface="Cambria Math" panose="02040503050406030204" pitchFamily="18" charset="0"/>
            </a:endParaRPr>
          </a:p>
        </p:txBody>
      </p:sp>
      <p:graphicFrame>
        <p:nvGraphicFramePr>
          <p:cNvPr id="4" name="Table 3">
            <a:extLst>
              <a:ext uri="{FF2B5EF4-FFF2-40B4-BE49-F238E27FC236}">
                <a16:creationId xmlns:a16="http://schemas.microsoft.com/office/drawing/2014/main" id="{9FF391C8-AA0C-36EF-02F2-D4D9011F4378}"/>
              </a:ext>
            </a:extLst>
          </p:cNvPr>
          <p:cNvGraphicFramePr>
            <a:graphicFrameLocks noGrp="1"/>
          </p:cNvGraphicFramePr>
          <p:nvPr>
            <p:extLst>
              <p:ext uri="{D42A27DB-BD31-4B8C-83A1-F6EECF244321}">
                <p14:modId xmlns:p14="http://schemas.microsoft.com/office/powerpoint/2010/main" val="1436031181"/>
              </p:ext>
            </p:extLst>
          </p:nvPr>
        </p:nvGraphicFramePr>
        <p:xfrm>
          <a:off x="530336" y="1573036"/>
          <a:ext cx="11101165" cy="3189699"/>
        </p:xfrm>
        <a:graphic>
          <a:graphicData uri="http://schemas.openxmlformats.org/drawingml/2006/table">
            <a:tbl>
              <a:tblPr firstRow="1" bandRow="1">
                <a:tableStyleId>{2625C379-8424-4B3C-851D-A5F68EA15CB4}</a:tableStyleId>
              </a:tblPr>
              <a:tblGrid>
                <a:gridCol w="2220233">
                  <a:extLst>
                    <a:ext uri="{9D8B030D-6E8A-4147-A177-3AD203B41FA5}">
                      <a16:colId xmlns:a16="http://schemas.microsoft.com/office/drawing/2014/main" val="2326980737"/>
                    </a:ext>
                  </a:extLst>
                </a:gridCol>
                <a:gridCol w="2220233">
                  <a:extLst>
                    <a:ext uri="{9D8B030D-6E8A-4147-A177-3AD203B41FA5}">
                      <a16:colId xmlns:a16="http://schemas.microsoft.com/office/drawing/2014/main" val="3414983584"/>
                    </a:ext>
                  </a:extLst>
                </a:gridCol>
                <a:gridCol w="2220233">
                  <a:extLst>
                    <a:ext uri="{9D8B030D-6E8A-4147-A177-3AD203B41FA5}">
                      <a16:colId xmlns:a16="http://schemas.microsoft.com/office/drawing/2014/main" val="2234426462"/>
                    </a:ext>
                  </a:extLst>
                </a:gridCol>
                <a:gridCol w="2220233">
                  <a:extLst>
                    <a:ext uri="{9D8B030D-6E8A-4147-A177-3AD203B41FA5}">
                      <a16:colId xmlns:a16="http://schemas.microsoft.com/office/drawing/2014/main" val="1812014993"/>
                    </a:ext>
                  </a:extLst>
                </a:gridCol>
                <a:gridCol w="2220233">
                  <a:extLst>
                    <a:ext uri="{9D8B030D-6E8A-4147-A177-3AD203B41FA5}">
                      <a16:colId xmlns:a16="http://schemas.microsoft.com/office/drawing/2014/main" val="3153707268"/>
                    </a:ext>
                  </a:extLst>
                </a:gridCol>
              </a:tblGrid>
              <a:tr h="1056099">
                <a:tc>
                  <a:txBody>
                    <a:bodyPr/>
                    <a:lstStyle/>
                    <a:p>
                      <a:pPr algn="ctr"/>
                      <a:r>
                        <a:rPr lang="en-US" sz="3200"/>
                        <a:t>Số</a:t>
                      </a:r>
                    </a:p>
                  </a:txBody>
                  <a:tcPr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accent5">
                        <a:lumMod val="20000"/>
                        <a:lumOff val="80000"/>
                      </a:schemeClr>
                    </a:solidFill>
                  </a:tcPr>
                </a:tc>
                <a:tc>
                  <a:txBody>
                    <a:bodyPr/>
                    <a:lstStyle/>
                    <a:p>
                      <a:pPr algn="ctr"/>
                      <a:r>
                        <a:rPr lang="en-US" sz="3200">
                          <a:solidFill>
                            <a:schemeClr val="tx1"/>
                          </a:solidFill>
                        </a:rPr>
                        <a:t>5 609</a:t>
                      </a:r>
                    </a:p>
                  </a:txBody>
                  <a:tcPr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accent6"/>
                    </a:solidFill>
                  </a:tcPr>
                </a:tc>
                <a:tc>
                  <a:txBody>
                    <a:bodyPr/>
                    <a:lstStyle/>
                    <a:p>
                      <a:pPr algn="ctr"/>
                      <a:r>
                        <a:rPr lang="en-US" sz="3200">
                          <a:solidFill>
                            <a:schemeClr val="tx1"/>
                          </a:solidFill>
                        </a:rPr>
                        <a:t>46 094</a:t>
                      </a:r>
                    </a:p>
                  </a:txBody>
                  <a:tcPr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accent6"/>
                    </a:solidFill>
                  </a:tcPr>
                </a:tc>
                <a:tc>
                  <a:txBody>
                    <a:bodyPr/>
                    <a:lstStyle/>
                    <a:p>
                      <a:pPr algn="ctr"/>
                      <a:r>
                        <a:rPr lang="en-US" sz="3200">
                          <a:solidFill>
                            <a:schemeClr val="tx1"/>
                          </a:solidFill>
                        </a:rPr>
                        <a:t>903 460</a:t>
                      </a:r>
                    </a:p>
                  </a:txBody>
                  <a:tcPr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accent6"/>
                    </a:solidFill>
                  </a:tcPr>
                </a:tc>
                <a:tc>
                  <a:txBody>
                    <a:bodyPr/>
                    <a:lstStyle/>
                    <a:p>
                      <a:pPr algn="ctr"/>
                      <a:r>
                        <a:rPr lang="en-US" sz="3200">
                          <a:solidFill>
                            <a:schemeClr val="tx1"/>
                          </a:solidFill>
                        </a:rPr>
                        <a:t>6 791 400</a:t>
                      </a:r>
                    </a:p>
                  </a:txBody>
                  <a:tcPr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accent6"/>
                    </a:solidFill>
                  </a:tcPr>
                </a:tc>
                <a:extLst>
                  <a:ext uri="{0D108BD9-81ED-4DB2-BD59-A6C34878D82A}">
                    <a16:rowId xmlns:a16="http://schemas.microsoft.com/office/drawing/2014/main" val="435336833"/>
                  </a:ext>
                </a:extLst>
              </a:tr>
              <a:tr h="1056099">
                <a:tc>
                  <a:txBody>
                    <a:bodyPr/>
                    <a:lstStyle/>
                    <a:p>
                      <a:pPr algn="ctr"/>
                      <a:r>
                        <a:rPr lang="en-US" sz="3200"/>
                        <a:t>Giá trị của chữ số 6</a:t>
                      </a:r>
                    </a:p>
                  </a:txBody>
                  <a:tcPr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accent5">
                        <a:lumMod val="20000"/>
                        <a:lumOff val="80000"/>
                      </a:schemeClr>
                    </a:solidFill>
                  </a:tcPr>
                </a:tc>
                <a:tc>
                  <a:txBody>
                    <a:bodyPr/>
                    <a:lstStyle/>
                    <a:p>
                      <a:pPr algn="ctr"/>
                      <a:r>
                        <a:rPr lang="en-US" sz="3200">
                          <a:solidFill>
                            <a:schemeClr val="tx1"/>
                          </a:solidFill>
                        </a:rPr>
                        <a:t>600</a:t>
                      </a:r>
                    </a:p>
                  </a:txBody>
                  <a:tcPr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accent6"/>
                    </a:solidFill>
                  </a:tcPr>
                </a:tc>
                <a:tc>
                  <a:txBody>
                    <a:bodyPr/>
                    <a:lstStyle/>
                    <a:p>
                      <a:pPr algn="ctr"/>
                      <a:r>
                        <a:rPr lang="en-US" sz="3200" b="1">
                          <a:solidFill>
                            <a:schemeClr val="tx1"/>
                          </a:solidFill>
                        </a:rPr>
                        <a:t>6 000</a:t>
                      </a:r>
                    </a:p>
                  </a:txBody>
                  <a:tcPr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accent6"/>
                    </a:solidFill>
                  </a:tcPr>
                </a:tc>
                <a:tc>
                  <a:txBody>
                    <a:bodyPr/>
                    <a:lstStyle/>
                    <a:p>
                      <a:pPr algn="ctr"/>
                      <a:r>
                        <a:rPr lang="en-US" sz="3200" b="1">
                          <a:solidFill>
                            <a:schemeClr val="tx1"/>
                          </a:solidFill>
                        </a:rPr>
                        <a:t>60</a:t>
                      </a:r>
                    </a:p>
                  </a:txBody>
                  <a:tcPr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accent6"/>
                    </a:solidFill>
                  </a:tcPr>
                </a:tc>
                <a:tc>
                  <a:txBody>
                    <a:bodyPr/>
                    <a:lstStyle/>
                    <a:p>
                      <a:pPr algn="ctr"/>
                      <a:r>
                        <a:rPr lang="en-US" sz="3200" b="1">
                          <a:solidFill>
                            <a:schemeClr val="tx1"/>
                          </a:solidFill>
                        </a:rPr>
                        <a:t>6 000 000</a:t>
                      </a:r>
                    </a:p>
                  </a:txBody>
                  <a:tcPr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accent6"/>
                    </a:solidFill>
                  </a:tcPr>
                </a:tc>
                <a:extLst>
                  <a:ext uri="{0D108BD9-81ED-4DB2-BD59-A6C34878D82A}">
                    <a16:rowId xmlns:a16="http://schemas.microsoft.com/office/drawing/2014/main" val="1414971103"/>
                  </a:ext>
                </a:extLst>
              </a:tr>
              <a:tr h="1056099">
                <a:tc>
                  <a:txBody>
                    <a:bodyPr/>
                    <a:lstStyle/>
                    <a:p>
                      <a:pPr algn="ctr"/>
                      <a:r>
                        <a:rPr lang="en-US" sz="3200"/>
                        <a:t>Giá trị của chữ số 9</a:t>
                      </a:r>
                    </a:p>
                  </a:txBody>
                  <a:tcPr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accent5">
                        <a:lumMod val="20000"/>
                        <a:lumOff val="80000"/>
                      </a:schemeClr>
                    </a:solidFill>
                  </a:tcPr>
                </a:tc>
                <a:tc>
                  <a:txBody>
                    <a:bodyPr/>
                    <a:lstStyle/>
                    <a:p>
                      <a:pPr algn="ctr"/>
                      <a:r>
                        <a:rPr lang="en-US" sz="3200">
                          <a:solidFill>
                            <a:schemeClr val="tx1"/>
                          </a:solidFill>
                        </a:rPr>
                        <a:t>9</a:t>
                      </a:r>
                    </a:p>
                  </a:txBody>
                  <a:tcPr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accent6"/>
                    </a:solidFill>
                  </a:tcPr>
                </a:tc>
                <a:tc>
                  <a:txBody>
                    <a:bodyPr/>
                    <a:lstStyle/>
                    <a:p>
                      <a:pPr algn="ctr"/>
                      <a:r>
                        <a:rPr lang="en-US" sz="3200" b="1">
                          <a:solidFill>
                            <a:schemeClr val="tx1"/>
                          </a:solidFill>
                        </a:rPr>
                        <a:t>90</a:t>
                      </a:r>
                    </a:p>
                  </a:txBody>
                  <a:tcPr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accent6"/>
                    </a:solidFill>
                  </a:tcPr>
                </a:tc>
                <a:tc>
                  <a:txBody>
                    <a:bodyPr/>
                    <a:lstStyle/>
                    <a:p>
                      <a:pPr algn="ctr"/>
                      <a:r>
                        <a:rPr lang="en-US" sz="3200" b="1">
                          <a:solidFill>
                            <a:schemeClr val="tx1"/>
                          </a:solidFill>
                        </a:rPr>
                        <a:t>900 000</a:t>
                      </a:r>
                    </a:p>
                  </a:txBody>
                  <a:tcPr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accent6"/>
                    </a:solidFill>
                  </a:tcPr>
                </a:tc>
                <a:tc>
                  <a:txBody>
                    <a:bodyPr/>
                    <a:lstStyle/>
                    <a:p>
                      <a:pPr algn="ctr"/>
                      <a:r>
                        <a:rPr lang="en-US" sz="3200" b="1">
                          <a:solidFill>
                            <a:schemeClr val="tx1"/>
                          </a:solidFill>
                        </a:rPr>
                        <a:t>90 000</a:t>
                      </a:r>
                    </a:p>
                  </a:txBody>
                  <a:tcPr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accent6"/>
                    </a:solidFill>
                  </a:tcPr>
                </a:tc>
                <a:extLst>
                  <a:ext uri="{0D108BD9-81ED-4DB2-BD59-A6C34878D82A}">
                    <a16:rowId xmlns:a16="http://schemas.microsoft.com/office/drawing/2014/main" val="3325308749"/>
                  </a:ext>
                </a:extLst>
              </a:tr>
            </a:tbl>
          </a:graphicData>
        </a:graphic>
      </p:graphicFrame>
      <p:sp>
        <p:nvSpPr>
          <p:cNvPr id="2" name="Rectangle 1">
            <a:extLst>
              <a:ext uri="{FF2B5EF4-FFF2-40B4-BE49-F238E27FC236}">
                <a16:creationId xmlns:a16="http://schemas.microsoft.com/office/drawing/2014/main" id="{6B23E951-52BC-378C-2AE8-9D9860A2F09A}"/>
              </a:ext>
            </a:extLst>
          </p:cNvPr>
          <p:cNvSpPr/>
          <p:nvPr/>
        </p:nvSpPr>
        <p:spPr>
          <a:xfrm>
            <a:off x="5416480" y="2809992"/>
            <a:ext cx="1328876" cy="715786"/>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a:solidFill>
                  <a:schemeClr val="tx1"/>
                </a:solidFill>
              </a:rPr>
              <a:t>?</a:t>
            </a:r>
          </a:p>
        </p:txBody>
      </p:sp>
      <p:sp>
        <p:nvSpPr>
          <p:cNvPr id="5" name="Rectangle 4">
            <a:extLst>
              <a:ext uri="{FF2B5EF4-FFF2-40B4-BE49-F238E27FC236}">
                <a16:creationId xmlns:a16="http://schemas.microsoft.com/office/drawing/2014/main" id="{D00CBD1A-341B-2C6B-6C6A-13830E5AE4C0}"/>
              </a:ext>
            </a:extLst>
          </p:cNvPr>
          <p:cNvSpPr/>
          <p:nvPr/>
        </p:nvSpPr>
        <p:spPr>
          <a:xfrm>
            <a:off x="7644501" y="2809992"/>
            <a:ext cx="1328876" cy="715786"/>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a:solidFill>
                  <a:schemeClr val="tx1"/>
                </a:solidFill>
              </a:rPr>
              <a:t>?</a:t>
            </a:r>
          </a:p>
        </p:txBody>
      </p:sp>
      <p:sp>
        <p:nvSpPr>
          <p:cNvPr id="6" name="Rectangle 5">
            <a:extLst>
              <a:ext uri="{FF2B5EF4-FFF2-40B4-BE49-F238E27FC236}">
                <a16:creationId xmlns:a16="http://schemas.microsoft.com/office/drawing/2014/main" id="{9168CD0A-1BD3-1AEE-F55B-7248965648F4}"/>
              </a:ext>
            </a:extLst>
          </p:cNvPr>
          <p:cNvSpPr/>
          <p:nvPr/>
        </p:nvSpPr>
        <p:spPr>
          <a:xfrm>
            <a:off x="9569380" y="2809992"/>
            <a:ext cx="1879669" cy="715786"/>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a:solidFill>
                  <a:schemeClr val="tx1"/>
                </a:solidFill>
              </a:rPr>
              <a:t>?</a:t>
            </a:r>
          </a:p>
        </p:txBody>
      </p:sp>
      <p:sp>
        <p:nvSpPr>
          <p:cNvPr id="7" name="Rectangle 6">
            <a:extLst>
              <a:ext uri="{FF2B5EF4-FFF2-40B4-BE49-F238E27FC236}">
                <a16:creationId xmlns:a16="http://schemas.microsoft.com/office/drawing/2014/main" id="{E259769C-6D65-DB9D-DC7F-A8E095510E64}"/>
              </a:ext>
            </a:extLst>
          </p:cNvPr>
          <p:cNvSpPr/>
          <p:nvPr/>
        </p:nvSpPr>
        <p:spPr>
          <a:xfrm>
            <a:off x="5416481" y="3877288"/>
            <a:ext cx="1328876" cy="715786"/>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a:solidFill>
                  <a:schemeClr val="tx1"/>
                </a:solidFill>
              </a:rPr>
              <a:t>?</a:t>
            </a:r>
          </a:p>
        </p:txBody>
      </p:sp>
      <p:sp>
        <p:nvSpPr>
          <p:cNvPr id="8" name="Rectangle 7">
            <a:extLst>
              <a:ext uri="{FF2B5EF4-FFF2-40B4-BE49-F238E27FC236}">
                <a16:creationId xmlns:a16="http://schemas.microsoft.com/office/drawing/2014/main" id="{55CFFA34-B18C-3927-F294-647BFA74DA1A}"/>
              </a:ext>
            </a:extLst>
          </p:cNvPr>
          <p:cNvSpPr/>
          <p:nvPr/>
        </p:nvSpPr>
        <p:spPr>
          <a:xfrm>
            <a:off x="7473880" y="3877288"/>
            <a:ext cx="1670119" cy="715786"/>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a:solidFill>
                  <a:schemeClr val="tx1"/>
                </a:solidFill>
              </a:rPr>
              <a:t>?</a:t>
            </a:r>
          </a:p>
        </p:txBody>
      </p:sp>
      <p:sp>
        <p:nvSpPr>
          <p:cNvPr id="9" name="Rectangle 8">
            <a:extLst>
              <a:ext uri="{FF2B5EF4-FFF2-40B4-BE49-F238E27FC236}">
                <a16:creationId xmlns:a16="http://schemas.microsoft.com/office/drawing/2014/main" id="{424CEA8B-50A2-090E-3138-E12CFC10DB2D}"/>
              </a:ext>
            </a:extLst>
          </p:cNvPr>
          <p:cNvSpPr/>
          <p:nvPr/>
        </p:nvSpPr>
        <p:spPr>
          <a:xfrm>
            <a:off x="9606360" y="3877288"/>
            <a:ext cx="1879669" cy="715786"/>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a:solidFill>
                  <a:schemeClr val="tx1"/>
                </a:solidFill>
              </a:rPr>
              <a:t>?</a:t>
            </a:r>
          </a:p>
        </p:txBody>
      </p:sp>
      <p:sp>
        <p:nvSpPr>
          <p:cNvPr id="10" name="TextBox 9">
            <a:extLst>
              <a:ext uri="{FF2B5EF4-FFF2-40B4-BE49-F238E27FC236}">
                <a16:creationId xmlns:a16="http://schemas.microsoft.com/office/drawing/2014/main" id="{54ACCF48-39EA-3BD2-9DD8-A1FE92D36A76}"/>
              </a:ext>
            </a:extLst>
          </p:cNvPr>
          <p:cNvSpPr txBox="1"/>
          <p:nvPr/>
        </p:nvSpPr>
        <p:spPr>
          <a:xfrm>
            <a:off x="405567" y="5258689"/>
            <a:ext cx="11350703" cy="1191816"/>
          </a:xfrm>
          <a:prstGeom prst="roundRect">
            <a:avLst/>
          </a:prstGeom>
          <a:solidFill>
            <a:schemeClr val="bg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just"/>
            <a:r>
              <a:rPr lang="en-US" sz="3200">
                <a:solidFill>
                  <a:schemeClr val="tx1"/>
                </a:solidFill>
              </a:rPr>
              <a:t>   Đôi khí, tuyết trực tiếp thoát hơi thành hơi nước mà không cần tan chảy thành nước. Đây gọi là sự thăng hoa.</a:t>
            </a:r>
          </a:p>
        </p:txBody>
      </p:sp>
    </p:spTree>
    <p:custDataLst>
      <p:tags r:id="rId1"/>
    </p:custDataLst>
    <p:extLst>
      <p:ext uri="{BB962C8B-B14F-4D97-AF65-F5344CB8AC3E}">
        <p14:creationId xmlns:p14="http://schemas.microsoft.com/office/powerpoint/2010/main" val="1157132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1000"/>
                                        <p:tgtEl>
                                          <p:spTgt spid="5"/>
                                        </p:tgtEl>
                                      </p:cBhvr>
                                    </p:animEffect>
                                    <p:anim calcmode="lin" valueType="num">
                                      <p:cBhvr>
                                        <p:cTn id="14" dur="1000"/>
                                        <p:tgtEl>
                                          <p:spTgt spid="5"/>
                                        </p:tgtEl>
                                        <p:attrNameLst>
                                          <p:attrName>ppt_x</p:attrName>
                                        </p:attrNameLst>
                                      </p:cBhvr>
                                      <p:tavLst>
                                        <p:tav tm="0">
                                          <p:val>
                                            <p:strVal val="ppt_x"/>
                                          </p:val>
                                        </p:tav>
                                        <p:tav tm="100000">
                                          <p:val>
                                            <p:strVal val="ppt_x"/>
                                          </p:val>
                                        </p:tav>
                                      </p:tavLst>
                                    </p:anim>
                                    <p:anim calcmode="lin" valueType="num">
                                      <p:cBhvr>
                                        <p:cTn id="15" dur="1000"/>
                                        <p:tgtEl>
                                          <p:spTgt spid="5"/>
                                        </p:tgtEl>
                                        <p:attrNameLst>
                                          <p:attrName>ppt_y</p:attrName>
                                        </p:attrNameLst>
                                      </p:cBhvr>
                                      <p:tavLst>
                                        <p:tav tm="0">
                                          <p:val>
                                            <p:strVal val="ppt_y"/>
                                          </p:val>
                                        </p:tav>
                                        <p:tav tm="100000">
                                          <p:val>
                                            <p:strVal val="ppt_y+.1"/>
                                          </p:val>
                                        </p:tav>
                                      </p:tavLst>
                                    </p:anim>
                                    <p:set>
                                      <p:cBhvr>
                                        <p:cTn id="16"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4" name="applause.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0" nodeType="clickEffect">
                                  <p:stCondLst>
                                    <p:cond delay="0"/>
                                  </p:stCondLst>
                                  <p:childTnLst>
                                    <p:animEffect transition="out" filter="fade">
                                      <p:cBhvr>
                                        <p:cTn id="20" dur="1000"/>
                                        <p:tgtEl>
                                          <p:spTgt spid="6"/>
                                        </p:tgtEl>
                                      </p:cBhvr>
                                    </p:animEffect>
                                    <p:anim calcmode="lin" valueType="num">
                                      <p:cBhvr>
                                        <p:cTn id="21" dur="1000"/>
                                        <p:tgtEl>
                                          <p:spTgt spid="6"/>
                                        </p:tgtEl>
                                        <p:attrNameLst>
                                          <p:attrName>ppt_x</p:attrName>
                                        </p:attrNameLst>
                                      </p:cBhvr>
                                      <p:tavLst>
                                        <p:tav tm="0">
                                          <p:val>
                                            <p:strVal val="ppt_x"/>
                                          </p:val>
                                        </p:tav>
                                        <p:tav tm="100000">
                                          <p:val>
                                            <p:strVal val="ppt_x"/>
                                          </p:val>
                                        </p:tav>
                                      </p:tavLst>
                                    </p:anim>
                                    <p:anim calcmode="lin" valueType="num">
                                      <p:cBhvr>
                                        <p:cTn id="22" dur="1000"/>
                                        <p:tgtEl>
                                          <p:spTgt spid="6"/>
                                        </p:tgtEl>
                                        <p:attrNameLst>
                                          <p:attrName>ppt_y</p:attrName>
                                        </p:attrNameLst>
                                      </p:cBhvr>
                                      <p:tavLst>
                                        <p:tav tm="0">
                                          <p:val>
                                            <p:strVal val="ppt_y"/>
                                          </p:val>
                                        </p:tav>
                                        <p:tav tm="100000">
                                          <p:val>
                                            <p:strVal val="ppt_y+.1"/>
                                          </p:val>
                                        </p:tav>
                                      </p:tavLst>
                                    </p:anim>
                                    <p:set>
                                      <p:cBhvr>
                                        <p:cTn id="23"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4" name="applause.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grpId="0" nodeType="clickEffect">
                                  <p:stCondLst>
                                    <p:cond delay="0"/>
                                  </p:stCondLst>
                                  <p:childTnLst>
                                    <p:animEffect transition="out" filter="fade">
                                      <p:cBhvr>
                                        <p:cTn id="27" dur="1000"/>
                                        <p:tgtEl>
                                          <p:spTgt spid="7"/>
                                        </p:tgtEl>
                                      </p:cBhvr>
                                    </p:animEffect>
                                    <p:anim calcmode="lin" valueType="num">
                                      <p:cBhvr>
                                        <p:cTn id="28" dur="1000"/>
                                        <p:tgtEl>
                                          <p:spTgt spid="7"/>
                                        </p:tgtEl>
                                        <p:attrNameLst>
                                          <p:attrName>ppt_x</p:attrName>
                                        </p:attrNameLst>
                                      </p:cBhvr>
                                      <p:tavLst>
                                        <p:tav tm="0">
                                          <p:val>
                                            <p:strVal val="ppt_x"/>
                                          </p:val>
                                        </p:tav>
                                        <p:tav tm="100000">
                                          <p:val>
                                            <p:strVal val="ppt_x"/>
                                          </p:val>
                                        </p:tav>
                                      </p:tavLst>
                                    </p:anim>
                                    <p:anim calcmode="lin" valueType="num">
                                      <p:cBhvr>
                                        <p:cTn id="29" dur="1000"/>
                                        <p:tgtEl>
                                          <p:spTgt spid="7"/>
                                        </p:tgtEl>
                                        <p:attrNameLst>
                                          <p:attrName>ppt_y</p:attrName>
                                        </p:attrNameLst>
                                      </p:cBhvr>
                                      <p:tavLst>
                                        <p:tav tm="0">
                                          <p:val>
                                            <p:strVal val="ppt_y"/>
                                          </p:val>
                                        </p:tav>
                                        <p:tav tm="100000">
                                          <p:val>
                                            <p:strVal val="ppt_y+.1"/>
                                          </p:val>
                                        </p:tav>
                                      </p:tavLst>
                                    </p:anim>
                                    <p:set>
                                      <p:cBhvr>
                                        <p:cTn id="30"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4" name="applause.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xit" presetSubtype="0" fill="hold" grpId="0" nodeType="clickEffect">
                                  <p:stCondLst>
                                    <p:cond delay="0"/>
                                  </p:stCondLst>
                                  <p:childTnLst>
                                    <p:animEffect transition="out" filter="fade">
                                      <p:cBhvr>
                                        <p:cTn id="34" dur="1000"/>
                                        <p:tgtEl>
                                          <p:spTgt spid="8"/>
                                        </p:tgtEl>
                                      </p:cBhvr>
                                    </p:animEffect>
                                    <p:anim calcmode="lin" valueType="num">
                                      <p:cBhvr>
                                        <p:cTn id="35" dur="1000"/>
                                        <p:tgtEl>
                                          <p:spTgt spid="8"/>
                                        </p:tgtEl>
                                        <p:attrNameLst>
                                          <p:attrName>ppt_x</p:attrName>
                                        </p:attrNameLst>
                                      </p:cBhvr>
                                      <p:tavLst>
                                        <p:tav tm="0">
                                          <p:val>
                                            <p:strVal val="ppt_x"/>
                                          </p:val>
                                        </p:tav>
                                        <p:tav tm="100000">
                                          <p:val>
                                            <p:strVal val="ppt_x"/>
                                          </p:val>
                                        </p:tav>
                                      </p:tavLst>
                                    </p:anim>
                                    <p:anim calcmode="lin" valueType="num">
                                      <p:cBhvr>
                                        <p:cTn id="36" dur="1000"/>
                                        <p:tgtEl>
                                          <p:spTgt spid="8"/>
                                        </p:tgtEl>
                                        <p:attrNameLst>
                                          <p:attrName>ppt_y</p:attrName>
                                        </p:attrNameLst>
                                      </p:cBhvr>
                                      <p:tavLst>
                                        <p:tav tm="0">
                                          <p:val>
                                            <p:strVal val="ppt_y"/>
                                          </p:val>
                                        </p:tav>
                                        <p:tav tm="100000">
                                          <p:val>
                                            <p:strVal val="ppt_y+.1"/>
                                          </p:val>
                                        </p:tav>
                                      </p:tavLst>
                                    </p:anim>
                                    <p:set>
                                      <p:cBhvr>
                                        <p:cTn id="37"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applause.wav"/>
                                        </p:tgtEl>
                                      </p:cMediaNode>
                                    </p:audio>
                                  </p:subTnLst>
                                </p:cTn>
                              </p:par>
                            </p:childTnLst>
                          </p:cTn>
                        </p:par>
                      </p:childTnLst>
                    </p:cTn>
                  </p:par>
                  <p:par>
                    <p:cTn id="38" fill="hold">
                      <p:stCondLst>
                        <p:cond delay="indefinite"/>
                      </p:stCondLst>
                      <p:childTnLst>
                        <p:par>
                          <p:cTn id="39" fill="hold">
                            <p:stCondLst>
                              <p:cond delay="0"/>
                            </p:stCondLst>
                            <p:childTnLst>
                              <p:par>
                                <p:cTn id="40" presetID="42" presetClass="exit" presetSubtype="0" fill="hold" grpId="0" nodeType="clickEffect">
                                  <p:stCondLst>
                                    <p:cond delay="0"/>
                                  </p:stCondLst>
                                  <p:childTnLst>
                                    <p:animEffect transition="out" filter="fade">
                                      <p:cBhvr>
                                        <p:cTn id="41" dur="1000"/>
                                        <p:tgtEl>
                                          <p:spTgt spid="9"/>
                                        </p:tgtEl>
                                      </p:cBhvr>
                                    </p:animEffect>
                                    <p:anim calcmode="lin" valueType="num">
                                      <p:cBhvr>
                                        <p:cTn id="42" dur="1000"/>
                                        <p:tgtEl>
                                          <p:spTgt spid="9"/>
                                        </p:tgtEl>
                                        <p:attrNameLst>
                                          <p:attrName>ppt_x</p:attrName>
                                        </p:attrNameLst>
                                      </p:cBhvr>
                                      <p:tavLst>
                                        <p:tav tm="0">
                                          <p:val>
                                            <p:strVal val="ppt_x"/>
                                          </p:val>
                                        </p:tav>
                                        <p:tav tm="100000">
                                          <p:val>
                                            <p:strVal val="ppt_x"/>
                                          </p:val>
                                        </p:tav>
                                      </p:tavLst>
                                    </p:anim>
                                    <p:anim calcmode="lin" valueType="num">
                                      <p:cBhvr>
                                        <p:cTn id="43" dur="1000"/>
                                        <p:tgtEl>
                                          <p:spTgt spid="9"/>
                                        </p:tgtEl>
                                        <p:attrNameLst>
                                          <p:attrName>ppt_y</p:attrName>
                                        </p:attrNameLst>
                                      </p:cBhvr>
                                      <p:tavLst>
                                        <p:tav tm="0">
                                          <p:val>
                                            <p:strVal val="ppt_y"/>
                                          </p:val>
                                        </p:tav>
                                        <p:tav tm="100000">
                                          <p:val>
                                            <p:strVal val="ppt_y+.1"/>
                                          </p:val>
                                        </p:tav>
                                      </p:tavLst>
                                    </p:anim>
                                    <p:set>
                                      <p:cBhvr>
                                        <p:cTn id="44"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applause.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6D5836-7A39-D816-01D7-13533E49ACC2}"/>
              </a:ext>
            </a:extLst>
          </p:cNvPr>
          <p:cNvSpPr txBox="1"/>
          <p:nvPr/>
        </p:nvSpPr>
        <p:spPr>
          <a:xfrm>
            <a:off x="701367" y="608890"/>
            <a:ext cx="10318837" cy="2308324"/>
          </a:xfrm>
          <a:prstGeom prst="rect">
            <a:avLst/>
          </a:prstGeom>
          <a:noFill/>
        </p:spPr>
        <p:txBody>
          <a:bodyPr wrap="square" rtlCol="0">
            <a:spAutoFit/>
          </a:bodyPr>
          <a:lstStyle/>
          <a:p>
            <a:pPr lvl="2" algn="just"/>
            <a:r>
              <a:rPr lang="en-US" sz="3600" b="1">
                <a:solidFill>
                  <a:schemeClr val="tx1"/>
                </a:solidFill>
                <a:latin typeface="+mj-lt"/>
                <a:ea typeface="Cambria Math" panose="02040503050406030204" pitchFamily="18" charset="0"/>
              </a:rPr>
              <a:t>5. Tìm số thích hợp với dấu “?” để được:</a:t>
            </a:r>
          </a:p>
          <a:p>
            <a:pPr lvl="2" algn="just"/>
            <a:r>
              <a:rPr lang="en-US" sz="3600">
                <a:solidFill>
                  <a:schemeClr val="tx1"/>
                </a:solidFill>
                <a:latin typeface="+mj-lt"/>
                <a:ea typeface="Cambria Math" panose="02040503050406030204" pitchFamily="18" charset="0"/>
              </a:rPr>
              <a:t>a) Bốn số tự nhiên liên tiếp.</a:t>
            </a:r>
          </a:p>
          <a:p>
            <a:pPr lvl="2" algn="just"/>
            <a:r>
              <a:rPr lang="en-US" sz="3600">
                <a:solidFill>
                  <a:schemeClr val="tx1"/>
                </a:solidFill>
                <a:latin typeface="+mj-lt"/>
                <a:ea typeface="Cambria Math" panose="02040503050406030204" pitchFamily="18" charset="0"/>
              </a:rPr>
              <a:t>b) Bốn số lẻ liên tiếp.</a:t>
            </a:r>
          </a:p>
          <a:p>
            <a:pPr lvl="2" algn="just"/>
            <a:r>
              <a:rPr lang="en-US" sz="3600">
                <a:solidFill>
                  <a:schemeClr val="tx1"/>
                </a:solidFill>
                <a:latin typeface="+mj-lt"/>
                <a:ea typeface="Cambria Math" panose="02040503050406030204" pitchFamily="18" charset="0"/>
              </a:rPr>
              <a:t>c) Bốn số chẵn liên tiếp.</a:t>
            </a:r>
            <a:endParaRPr lang="vi-VN" sz="3600">
              <a:solidFill>
                <a:schemeClr val="tx1"/>
              </a:solidFill>
              <a:latin typeface="+mj-lt"/>
              <a:ea typeface="Cambria Math" panose="02040503050406030204" pitchFamily="18" charset="0"/>
            </a:endParaRPr>
          </a:p>
        </p:txBody>
      </p:sp>
      <p:graphicFrame>
        <p:nvGraphicFramePr>
          <p:cNvPr id="4" name="Table 3">
            <a:extLst>
              <a:ext uri="{FF2B5EF4-FFF2-40B4-BE49-F238E27FC236}">
                <a16:creationId xmlns:a16="http://schemas.microsoft.com/office/drawing/2014/main" id="{9FF391C8-AA0C-36EF-02F2-D4D9011F4378}"/>
              </a:ext>
            </a:extLst>
          </p:cNvPr>
          <p:cNvGraphicFramePr>
            <a:graphicFrameLocks noGrp="1"/>
          </p:cNvGraphicFramePr>
          <p:nvPr>
            <p:extLst>
              <p:ext uri="{D42A27DB-BD31-4B8C-83A1-F6EECF244321}">
                <p14:modId xmlns:p14="http://schemas.microsoft.com/office/powerpoint/2010/main" val="3541671037"/>
              </p:ext>
            </p:extLst>
          </p:nvPr>
        </p:nvGraphicFramePr>
        <p:xfrm>
          <a:off x="1704059" y="3147926"/>
          <a:ext cx="8313452" cy="2743200"/>
        </p:xfrm>
        <a:graphic>
          <a:graphicData uri="http://schemas.openxmlformats.org/drawingml/2006/table">
            <a:tbl>
              <a:tblPr firstRow="1" bandRow="1">
                <a:tableStyleId>{2625C379-8424-4B3C-851D-A5F68EA15CB4}</a:tableStyleId>
              </a:tblPr>
              <a:tblGrid>
                <a:gridCol w="2078363">
                  <a:extLst>
                    <a:ext uri="{9D8B030D-6E8A-4147-A177-3AD203B41FA5}">
                      <a16:colId xmlns:a16="http://schemas.microsoft.com/office/drawing/2014/main" val="3414983584"/>
                    </a:ext>
                  </a:extLst>
                </a:gridCol>
                <a:gridCol w="2078363">
                  <a:extLst>
                    <a:ext uri="{9D8B030D-6E8A-4147-A177-3AD203B41FA5}">
                      <a16:colId xmlns:a16="http://schemas.microsoft.com/office/drawing/2014/main" val="2234426462"/>
                    </a:ext>
                  </a:extLst>
                </a:gridCol>
                <a:gridCol w="2078363">
                  <a:extLst>
                    <a:ext uri="{9D8B030D-6E8A-4147-A177-3AD203B41FA5}">
                      <a16:colId xmlns:a16="http://schemas.microsoft.com/office/drawing/2014/main" val="1812014993"/>
                    </a:ext>
                  </a:extLst>
                </a:gridCol>
                <a:gridCol w="2078363">
                  <a:extLst>
                    <a:ext uri="{9D8B030D-6E8A-4147-A177-3AD203B41FA5}">
                      <a16:colId xmlns:a16="http://schemas.microsoft.com/office/drawing/2014/main" val="3153707268"/>
                    </a:ext>
                  </a:extLst>
                </a:gridCol>
              </a:tblGrid>
              <a:tr h="914400">
                <a:tc>
                  <a:txBody>
                    <a:bodyPr/>
                    <a:lstStyle/>
                    <a:p>
                      <a:pPr algn="ctr"/>
                      <a:r>
                        <a:rPr lang="en-US" sz="3200" b="0">
                          <a:solidFill>
                            <a:schemeClr val="tx1"/>
                          </a:solidFill>
                        </a:rPr>
                        <a:t>999</a:t>
                      </a:r>
                    </a:p>
                  </a:txBody>
                  <a:tcPr marL="100584" marR="100584"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accent6"/>
                    </a:solidFill>
                  </a:tcPr>
                </a:tc>
                <a:tc>
                  <a:txBody>
                    <a:bodyPr/>
                    <a:lstStyle/>
                    <a:p>
                      <a:pPr algn="ctr"/>
                      <a:r>
                        <a:rPr lang="en-US" sz="3200" b="1">
                          <a:solidFill>
                            <a:schemeClr val="tx1"/>
                          </a:solidFill>
                        </a:rPr>
                        <a:t>1 000</a:t>
                      </a:r>
                    </a:p>
                  </a:txBody>
                  <a:tcPr marL="100584" marR="100584"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accent6"/>
                    </a:solidFill>
                  </a:tcPr>
                </a:tc>
                <a:tc>
                  <a:txBody>
                    <a:bodyPr/>
                    <a:lstStyle/>
                    <a:p>
                      <a:pPr algn="ctr"/>
                      <a:r>
                        <a:rPr lang="en-US" sz="3200" b="0">
                          <a:solidFill>
                            <a:schemeClr val="tx1"/>
                          </a:solidFill>
                        </a:rPr>
                        <a:t>1 001</a:t>
                      </a:r>
                    </a:p>
                  </a:txBody>
                  <a:tcPr marL="100584" marR="100584"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accent6"/>
                    </a:solidFill>
                  </a:tcPr>
                </a:tc>
                <a:tc>
                  <a:txBody>
                    <a:bodyPr/>
                    <a:lstStyle/>
                    <a:p>
                      <a:pPr algn="ctr"/>
                      <a:r>
                        <a:rPr lang="en-US" sz="3200" b="1">
                          <a:solidFill>
                            <a:schemeClr val="tx1"/>
                          </a:solidFill>
                        </a:rPr>
                        <a:t>1 002</a:t>
                      </a:r>
                    </a:p>
                  </a:txBody>
                  <a:tcPr marL="100584" marR="100584"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accent6"/>
                    </a:solidFill>
                  </a:tcPr>
                </a:tc>
                <a:extLst>
                  <a:ext uri="{0D108BD9-81ED-4DB2-BD59-A6C34878D82A}">
                    <a16:rowId xmlns:a16="http://schemas.microsoft.com/office/drawing/2014/main" val="435336833"/>
                  </a:ext>
                </a:extLst>
              </a:tr>
              <a:tr h="914400">
                <a:tc>
                  <a:txBody>
                    <a:bodyPr/>
                    <a:lstStyle/>
                    <a:p>
                      <a:pPr algn="ctr"/>
                      <a:r>
                        <a:rPr lang="en-US" sz="3200" b="0">
                          <a:solidFill>
                            <a:schemeClr val="tx1"/>
                          </a:solidFill>
                        </a:rPr>
                        <a:t>2 987</a:t>
                      </a:r>
                    </a:p>
                  </a:txBody>
                  <a:tcPr marL="100584" marR="100584"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accent6"/>
                    </a:solidFill>
                  </a:tcPr>
                </a:tc>
                <a:tc>
                  <a:txBody>
                    <a:bodyPr/>
                    <a:lstStyle/>
                    <a:p>
                      <a:pPr algn="ctr"/>
                      <a:r>
                        <a:rPr lang="en-US" sz="3200" b="0">
                          <a:solidFill>
                            <a:schemeClr val="tx1"/>
                          </a:solidFill>
                        </a:rPr>
                        <a:t>2 989</a:t>
                      </a:r>
                    </a:p>
                  </a:txBody>
                  <a:tcPr marL="100584" marR="100584"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accent6"/>
                    </a:solidFill>
                  </a:tcPr>
                </a:tc>
                <a:tc>
                  <a:txBody>
                    <a:bodyPr/>
                    <a:lstStyle/>
                    <a:p>
                      <a:pPr algn="ctr"/>
                      <a:r>
                        <a:rPr lang="en-US" sz="3200" b="1">
                          <a:solidFill>
                            <a:schemeClr val="tx1"/>
                          </a:solidFill>
                        </a:rPr>
                        <a:t>2 991</a:t>
                      </a:r>
                    </a:p>
                  </a:txBody>
                  <a:tcPr marL="100584" marR="100584"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accent6"/>
                    </a:solidFill>
                  </a:tcPr>
                </a:tc>
                <a:tc>
                  <a:txBody>
                    <a:bodyPr/>
                    <a:lstStyle/>
                    <a:p>
                      <a:pPr algn="ctr"/>
                      <a:r>
                        <a:rPr lang="en-US" sz="3200" b="1">
                          <a:solidFill>
                            <a:schemeClr val="tx1"/>
                          </a:solidFill>
                        </a:rPr>
                        <a:t>2 993</a:t>
                      </a:r>
                    </a:p>
                  </a:txBody>
                  <a:tcPr marL="100584" marR="100584"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accent6"/>
                    </a:solidFill>
                  </a:tcPr>
                </a:tc>
                <a:extLst>
                  <a:ext uri="{0D108BD9-81ED-4DB2-BD59-A6C34878D82A}">
                    <a16:rowId xmlns:a16="http://schemas.microsoft.com/office/drawing/2014/main" val="1414971103"/>
                  </a:ext>
                </a:extLst>
              </a:tr>
              <a:tr h="914400">
                <a:tc>
                  <a:txBody>
                    <a:bodyPr/>
                    <a:lstStyle/>
                    <a:p>
                      <a:pPr algn="ctr"/>
                      <a:r>
                        <a:rPr lang="en-US" sz="3200" b="0">
                          <a:solidFill>
                            <a:schemeClr val="tx1"/>
                          </a:solidFill>
                        </a:rPr>
                        <a:t>74 500</a:t>
                      </a:r>
                    </a:p>
                  </a:txBody>
                  <a:tcPr marL="100584" marR="100584"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accent6"/>
                    </a:solidFill>
                  </a:tcPr>
                </a:tc>
                <a:tc>
                  <a:txBody>
                    <a:bodyPr/>
                    <a:lstStyle/>
                    <a:p>
                      <a:pPr algn="ctr"/>
                      <a:r>
                        <a:rPr lang="en-US" sz="3200" b="1">
                          <a:solidFill>
                            <a:schemeClr val="tx1"/>
                          </a:solidFill>
                        </a:rPr>
                        <a:t>74 502</a:t>
                      </a:r>
                    </a:p>
                  </a:txBody>
                  <a:tcPr marL="100584" marR="100584"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accent6"/>
                    </a:solidFill>
                  </a:tcPr>
                </a:tc>
                <a:tc>
                  <a:txBody>
                    <a:bodyPr/>
                    <a:lstStyle/>
                    <a:p>
                      <a:pPr algn="ctr"/>
                      <a:r>
                        <a:rPr lang="en-US" sz="3200" b="0">
                          <a:solidFill>
                            <a:schemeClr val="tx1"/>
                          </a:solidFill>
                        </a:rPr>
                        <a:t>74 504</a:t>
                      </a:r>
                    </a:p>
                  </a:txBody>
                  <a:tcPr marL="100584" marR="100584"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accent6"/>
                    </a:solidFill>
                  </a:tcPr>
                </a:tc>
                <a:tc>
                  <a:txBody>
                    <a:bodyPr/>
                    <a:lstStyle/>
                    <a:p>
                      <a:pPr algn="ctr"/>
                      <a:r>
                        <a:rPr lang="en-US" sz="3200" b="1">
                          <a:solidFill>
                            <a:schemeClr val="tx1"/>
                          </a:solidFill>
                        </a:rPr>
                        <a:t>74 506</a:t>
                      </a:r>
                    </a:p>
                  </a:txBody>
                  <a:tcPr marL="100584" marR="100584"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accent6"/>
                    </a:solidFill>
                  </a:tcPr>
                </a:tc>
                <a:extLst>
                  <a:ext uri="{0D108BD9-81ED-4DB2-BD59-A6C34878D82A}">
                    <a16:rowId xmlns:a16="http://schemas.microsoft.com/office/drawing/2014/main" val="3325308749"/>
                  </a:ext>
                </a:extLst>
              </a:tr>
            </a:tbl>
          </a:graphicData>
        </a:graphic>
      </p:graphicFrame>
      <p:sp>
        <p:nvSpPr>
          <p:cNvPr id="2" name="Rectangle 1">
            <a:extLst>
              <a:ext uri="{FF2B5EF4-FFF2-40B4-BE49-F238E27FC236}">
                <a16:creationId xmlns:a16="http://schemas.microsoft.com/office/drawing/2014/main" id="{F8016CD5-E5B8-785E-EABE-9F5332DD3066}"/>
              </a:ext>
            </a:extLst>
          </p:cNvPr>
          <p:cNvSpPr/>
          <p:nvPr/>
        </p:nvSpPr>
        <p:spPr>
          <a:xfrm>
            <a:off x="4102030" y="3333750"/>
            <a:ext cx="1289120" cy="60856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rPr>
              <a:t>?</a:t>
            </a:r>
          </a:p>
        </p:txBody>
      </p:sp>
      <p:sp>
        <p:nvSpPr>
          <p:cNvPr id="5" name="Rectangle 4">
            <a:extLst>
              <a:ext uri="{FF2B5EF4-FFF2-40B4-BE49-F238E27FC236}">
                <a16:creationId xmlns:a16="http://schemas.microsoft.com/office/drawing/2014/main" id="{46F8AC74-F29F-A546-8957-E8212C9E9B71}"/>
              </a:ext>
            </a:extLst>
          </p:cNvPr>
          <p:cNvSpPr/>
          <p:nvPr/>
        </p:nvSpPr>
        <p:spPr>
          <a:xfrm>
            <a:off x="8350180" y="3333750"/>
            <a:ext cx="1289120" cy="60856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rPr>
              <a:t>?</a:t>
            </a:r>
          </a:p>
        </p:txBody>
      </p:sp>
      <p:sp>
        <p:nvSpPr>
          <p:cNvPr id="6" name="Rectangle 5">
            <a:extLst>
              <a:ext uri="{FF2B5EF4-FFF2-40B4-BE49-F238E27FC236}">
                <a16:creationId xmlns:a16="http://schemas.microsoft.com/office/drawing/2014/main" id="{498DFE60-C12E-8EFC-53C6-9F30CE8BBC45}"/>
              </a:ext>
            </a:extLst>
          </p:cNvPr>
          <p:cNvSpPr/>
          <p:nvPr/>
        </p:nvSpPr>
        <p:spPr>
          <a:xfrm>
            <a:off x="6176169" y="4215244"/>
            <a:ext cx="1289120" cy="60856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rPr>
              <a:t>?</a:t>
            </a:r>
          </a:p>
        </p:txBody>
      </p:sp>
      <p:sp>
        <p:nvSpPr>
          <p:cNvPr id="7" name="Rectangle 6">
            <a:extLst>
              <a:ext uri="{FF2B5EF4-FFF2-40B4-BE49-F238E27FC236}">
                <a16:creationId xmlns:a16="http://schemas.microsoft.com/office/drawing/2014/main" id="{9282E3FA-D72E-0957-20F0-1EB7D763685F}"/>
              </a:ext>
            </a:extLst>
          </p:cNvPr>
          <p:cNvSpPr/>
          <p:nvPr/>
        </p:nvSpPr>
        <p:spPr>
          <a:xfrm>
            <a:off x="8331130" y="4215244"/>
            <a:ext cx="1289120" cy="60856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rPr>
              <a:t>?</a:t>
            </a:r>
          </a:p>
        </p:txBody>
      </p:sp>
      <p:sp>
        <p:nvSpPr>
          <p:cNvPr id="8" name="Rectangle 7">
            <a:extLst>
              <a:ext uri="{FF2B5EF4-FFF2-40B4-BE49-F238E27FC236}">
                <a16:creationId xmlns:a16="http://schemas.microsoft.com/office/drawing/2014/main" id="{8DA051D3-C3E5-8803-BCA2-86810C506563}"/>
              </a:ext>
            </a:extLst>
          </p:cNvPr>
          <p:cNvSpPr/>
          <p:nvPr/>
        </p:nvSpPr>
        <p:spPr>
          <a:xfrm>
            <a:off x="4159180" y="5110594"/>
            <a:ext cx="1289120" cy="60856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rPr>
              <a:t>?</a:t>
            </a:r>
          </a:p>
        </p:txBody>
      </p:sp>
      <p:sp>
        <p:nvSpPr>
          <p:cNvPr id="9" name="Rectangle 8">
            <a:extLst>
              <a:ext uri="{FF2B5EF4-FFF2-40B4-BE49-F238E27FC236}">
                <a16:creationId xmlns:a16="http://schemas.microsoft.com/office/drawing/2014/main" id="{BE09025F-C1AF-07EC-0201-A9999CC5D2BC}"/>
              </a:ext>
            </a:extLst>
          </p:cNvPr>
          <p:cNvSpPr/>
          <p:nvPr/>
        </p:nvSpPr>
        <p:spPr>
          <a:xfrm>
            <a:off x="8350180" y="5077170"/>
            <a:ext cx="1289120" cy="60856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rPr>
              <a:t>?</a:t>
            </a:r>
          </a:p>
        </p:txBody>
      </p:sp>
    </p:spTree>
    <p:custDataLst>
      <p:tags r:id="rId1"/>
    </p:custDataLst>
    <p:extLst>
      <p:ext uri="{BB962C8B-B14F-4D97-AF65-F5344CB8AC3E}">
        <p14:creationId xmlns:p14="http://schemas.microsoft.com/office/powerpoint/2010/main" val="25085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1000"/>
                                        <p:tgtEl>
                                          <p:spTgt spid="5"/>
                                        </p:tgtEl>
                                      </p:cBhvr>
                                    </p:animEffect>
                                    <p:anim calcmode="lin" valueType="num">
                                      <p:cBhvr>
                                        <p:cTn id="14" dur="1000"/>
                                        <p:tgtEl>
                                          <p:spTgt spid="5"/>
                                        </p:tgtEl>
                                        <p:attrNameLst>
                                          <p:attrName>ppt_x</p:attrName>
                                        </p:attrNameLst>
                                      </p:cBhvr>
                                      <p:tavLst>
                                        <p:tav tm="0">
                                          <p:val>
                                            <p:strVal val="ppt_x"/>
                                          </p:val>
                                        </p:tav>
                                        <p:tav tm="100000">
                                          <p:val>
                                            <p:strVal val="ppt_x"/>
                                          </p:val>
                                        </p:tav>
                                      </p:tavLst>
                                    </p:anim>
                                    <p:anim calcmode="lin" valueType="num">
                                      <p:cBhvr>
                                        <p:cTn id="15" dur="1000"/>
                                        <p:tgtEl>
                                          <p:spTgt spid="5"/>
                                        </p:tgtEl>
                                        <p:attrNameLst>
                                          <p:attrName>ppt_y</p:attrName>
                                        </p:attrNameLst>
                                      </p:cBhvr>
                                      <p:tavLst>
                                        <p:tav tm="0">
                                          <p:val>
                                            <p:strVal val="ppt_y"/>
                                          </p:val>
                                        </p:tav>
                                        <p:tav tm="100000">
                                          <p:val>
                                            <p:strVal val="ppt_y+.1"/>
                                          </p:val>
                                        </p:tav>
                                      </p:tavLst>
                                    </p:anim>
                                    <p:set>
                                      <p:cBhvr>
                                        <p:cTn id="16"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4" name="applause.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0" nodeType="clickEffect">
                                  <p:stCondLst>
                                    <p:cond delay="0"/>
                                  </p:stCondLst>
                                  <p:childTnLst>
                                    <p:animEffect transition="out" filter="fade">
                                      <p:cBhvr>
                                        <p:cTn id="20" dur="1000"/>
                                        <p:tgtEl>
                                          <p:spTgt spid="6"/>
                                        </p:tgtEl>
                                      </p:cBhvr>
                                    </p:animEffect>
                                    <p:anim calcmode="lin" valueType="num">
                                      <p:cBhvr>
                                        <p:cTn id="21" dur="1000"/>
                                        <p:tgtEl>
                                          <p:spTgt spid="6"/>
                                        </p:tgtEl>
                                        <p:attrNameLst>
                                          <p:attrName>ppt_x</p:attrName>
                                        </p:attrNameLst>
                                      </p:cBhvr>
                                      <p:tavLst>
                                        <p:tav tm="0">
                                          <p:val>
                                            <p:strVal val="ppt_x"/>
                                          </p:val>
                                        </p:tav>
                                        <p:tav tm="100000">
                                          <p:val>
                                            <p:strVal val="ppt_x"/>
                                          </p:val>
                                        </p:tav>
                                      </p:tavLst>
                                    </p:anim>
                                    <p:anim calcmode="lin" valueType="num">
                                      <p:cBhvr>
                                        <p:cTn id="22" dur="1000"/>
                                        <p:tgtEl>
                                          <p:spTgt spid="6"/>
                                        </p:tgtEl>
                                        <p:attrNameLst>
                                          <p:attrName>ppt_y</p:attrName>
                                        </p:attrNameLst>
                                      </p:cBhvr>
                                      <p:tavLst>
                                        <p:tav tm="0">
                                          <p:val>
                                            <p:strVal val="ppt_y"/>
                                          </p:val>
                                        </p:tav>
                                        <p:tav tm="100000">
                                          <p:val>
                                            <p:strVal val="ppt_y+.1"/>
                                          </p:val>
                                        </p:tav>
                                      </p:tavLst>
                                    </p:anim>
                                    <p:set>
                                      <p:cBhvr>
                                        <p:cTn id="23"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4" name="applause.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grpId="0" nodeType="clickEffect">
                                  <p:stCondLst>
                                    <p:cond delay="0"/>
                                  </p:stCondLst>
                                  <p:childTnLst>
                                    <p:animEffect transition="out" filter="fade">
                                      <p:cBhvr>
                                        <p:cTn id="27" dur="1000"/>
                                        <p:tgtEl>
                                          <p:spTgt spid="7"/>
                                        </p:tgtEl>
                                      </p:cBhvr>
                                    </p:animEffect>
                                    <p:anim calcmode="lin" valueType="num">
                                      <p:cBhvr>
                                        <p:cTn id="28" dur="1000"/>
                                        <p:tgtEl>
                                          <p:spTgt spid="7"/>
                                        </p:tgtEl>
                                        <p:attrNameLst>
                                          <p:attrName>ppt_x</p:attrName>
                                        </p:attrNameLst>
                                      </p:cBhvr>
                                      <p:tavLst>
                                        <p:tav tm="0">
                                          <p:val>
                                            <p:strVal val="ppt_x"/>
                                          </p:val>
                                        </p:tav>
                                        <p:tav tm="100000">
                                          <p:val>
                                            <p:strVal val="ppt_x"/>
                                          </p:val>
                                        </p:tav>
                                      </p:tavLst>
                                    </p:anim>
                                    <p:anim calcmode="lin" valueType="num">
                                      <p:cBhvr>
                                        <p:cTn id="29" dur="1000"/>
                                        <p:tgtEl>
                                          <p:spTgt spid="7"/>
                                        </p:tgtEl>
                                        <p:attrNameLst>
                                          <p:attrName>ppt_y</p:attrName>
                                        </p:attrNameLst>
                                      </p:cBhvr>
                                      <p:tavLst>
                                        <p:tav tm="0">
                                          <p:val>
                                            <p:strVal val="ppt_y"/>
                                          </p:val>
                                        </p:tav>
                                        <p:tav tm="100000">
                                          <p:val>
                                            <p:strVal val="ppt_y+.1"/>
                                          </p:val>
                                        </p:tav>
                                      </p:tavLst>
                                    </p:anim>
                                    <p:set>
                                      <p:cBhvr>
                                        <p:cTn id="30"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4" name="applause.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xit" presetSubtype="0" fill="hold" grpId="0" nodeType="clickEffect">
                                  <p:stCondLst>
                                    <p:cond delay="0"/>
                                  </p:stCondLst>
                                  <p:childTnLst>
                                    <p:animEffect transition="out" filter="fade">
                                      <p:cBhvr>
                                        <p:cTn id="34" dur="1000"/>
                                        <p:tgtEl>
                                          <p:spTgt spid="8"/>
                                        </p:tgtEl>
                                      </p:cBhvr>
                                    </p:animEffect>
                                    <p:anim calcmode="lin" valueType="num">
                                      <p:cBhvr>
                                        <p:cTn id="35" dur="1000"/>
                                        <p:tgtEl>
                                          <p:spTgt spid="8"/>
                                        </p:tgtEl>
                                        <p:attrNameLst>
                                          <p:attrName>ppt_x</p:attrName>
                                        </p:attrNameLst>
                                      </p:cBhvr>
                                      <p:tavLst>
                                        <p:tav tm="0">
                                          <p:val>
                                            <p:strVal val="ppt_x"/>
                                          </p:val>
                                        </p:tav>
                                        <p:tav tm="100000">
                                          <p:val>
                                            <p:strVal val="ppt_x"/>
                                          </p:val>
                                        </p:tav>
                                      </p:tavLst>
                                    </p:anim>
                                    <p:anim calcmode="lin" valueType="num">
                                      <p:cBhvr>
                                        <p:cTn id="36" dur="1000"/>
                                        <p:tgtEl>
                                          <p:spTgt spid="8"/>
                                        </p:tgtEl>
                                        <p:attrNameLst>
                                          <p:attrName>ppt_y</p:attrName>
                                        </p:attrNameLst>
                                      </p:cBhvr>
                                      <p:tavLst>
                                        <p:tav tm="0">
                                          <p:val>
                                            <p:strVal val="ppt_y"/>
                                          </p:val>
                                        </p:tav>
                                        <p:tav tm="100000">
                                          <p:val>
                                            <p:strVal val="ppt_y+.1"/>
                                          </p:val>
                                        </p:tav>
                                      </p:tavLst>
                                    </p:anim>
                                    <p:set>
                                      <p:cBhvr>
                                        <p:cTn id="37"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applause.wav"/>
                                        </p:tgtEl>
                                      </p:cMediaNode>
                                    </p:audio>
                                  </p:subTnLst>
                                </p:cTn>
                              </p:par>
                            </p:childTnLst>
                          </p:cTn>
                        </p:par>
                      </p:childTnLst>
                    </p:cTn>
                  </p:par>
                  <p:par>
                    <p:cTn id="38" fill="hold">
                      <p:stCondLst>
                        <p:cond delay="indefinite"/>
                      </p:stCondLst>
                      <p:childTnLst>
                        <p:par>
                          <p:cTn id="39" fill="hold">
                            <p:stCondLst>
                              <p:cond delay="0"/>
                            </p:stCondLst>
                            <p:childTnLst>
                              <p:par>
                                <p:cTn id="40" presetID="42" presetClass="exit" presetSubtype="0" fill="hold" grpId="0" nodeType="clickEffect">
                                  <p:stCondLst>
                                    <p:cond delay="0"/>
                                  </p:stCondLst>
                                  <p:childTnLst>
                                    <p:animEffect transition="out" filter="fade">
                                      <p:cBhvr>
                                        <p:cTn id="41" dur="1000"/>
                                        <p:tgtEl>
                                          <p:spTgt spid="9"/>
                                        </p:tgtEl>
                                      </p:cBhvr>
                                    </p:animEffect>
                                    <p:anim calcmode="lin" valueType="num">
                                      <p:cBhvr>
                                        <p:cTn id="42" dur="1000"/>
                                        <p:tgtEl>
                                          <p:spTgt spid="9"/>
                                        </p:tgtEl>
                                        <p:attrNameLst>
                                          <p:attrName>ppt_x</p:attrName>
                                        </p:attrNameLst>
                                      </p:cBhvr>
                                      <p:tavLst>
                                        <p:tav tm="0">
                                          <p:val>
                                            <p:strVal val="ppt_x"/>
                                          </p:val>
                                        </p:tav>
                                        <p:tav tm="100000">
                                          <p:val>
                                            <p:strVal val="ppt_x"/>
                                          </p:val>
                                        </p:tav>
                                      </p:tavLst>
                                    </p:anim>
                                    <p:anim calcmode="lin" valueType="num">
                                      <p:cBhvr>
                                        <p:cTn id="43" dur="1000"/>
                                        <p:tgtEl>
                                          <p:spTgt spid="9"/>
                                        </p:tgtEl>
                                        <p:attrNameLst>
                                          <p:attrName>ppt_y</p:attrName>
                                        </p:attrNameLst>
                                      </p:cBhvr>
                                      <p:tavLst>
                                        <p:tav tm="0">
                                          <p:val>
                                            <p:strVal val="ppt_y"/>
                                          </p:val>
                                        </p:tav>
                                        <p:tav tm="100000">
                                          <p:val>
                                            <p:strVal val="ppt_y+.1"/>
                                          </p:val>
                                        </p:tav>
                                      </p:tavLst>
                                    </p:anim>
                                    <p:set>
                                      <p:cBhvr>
                                        <p:cTn id="44"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Water Cycle | Baamboozle - Baamboozle | The Most Fun Classroom Games!">
            <a:extLst>
              <a:ext uri="{FF2B5EF4-FFF2-40B4-BE49-F238E27FC236}">
                <a16:creationId xmlns:a16="http://schemas.microsoft.com/office/drawing/2014/main" id="{852DAB95-23BB-8070-4D2B-CAF35B5B9A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8899"/>
          <a:stretch/>
        </p:blipFill>
        <p:spPr bwMode="auto">
          <a:xfrm>
            <a:off x="0" y="0"/>
            <a:ext cx="1208025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9F39A4C-7FBF-773D-1DC1-76A09A3FE57B}"/>
              </a:ext>
            </a:extLst>
          </p:cNvPr>
          <p:cNvSpPr txBox="1"/>
          <p:nvPr/>
        </p:nvSpPr>
        <p:spPr>
          <a:xfrm>
            <a:off x="405567" y="5258689"/>
            <a:ext cx="11350703" cy="1464231"/>
          </a:xfrm>
          <a:prstGeom prst="roundRect">
            <a:avLst/>
          </a:prstGeom>
          <a:solidFill>
            <a:schemeClr val="bg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just"/>
            <a:r>
              <a:rPr lang="en-US" sz="4000">
                <a:solidFill>
                  <a:schemeClr val="tx1"/>
                </a:solidFill>
              </a:rPr>
              <a:t>   Vòng tuần hoàn của nước là dòng liên tiếp của sự bay hơi, sự ngưng tụ và sự giáng thuỷ. </a:t>
            </a:r>
          </a:p>
        </p:txBody>
      </p:sp>
    </p:spTree>
    <p:custDataLst>
      <p:tags r:id="rId1"/>
    </p:custDataLst>
    <p:extLst>
      <p:ext uri="{BB962C8B-B14F-4D97-AF65-F5344CB8AC3E}">
        <p14:creationId xmlns:p14="http://schemas.microsoft.com/office/powerpoint/2010/main" val="3284489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DF7845A-4D77-FB15-02AA-5F9798D855D3}"/>
              </a:ext>
            </a:extLst>
          </p:cNvPr>
          <p:cNvSpPr/>
          <p:nvPr/>
        </p:nvSpPr>
        <p:spPr>
          <a:xfrm>
            <a:off x="1369345" y="2326340"/>
            <a:ext cx="9423147" cy="2205320"/>
          </a:xfrm>
          <a:prstGeom prst="roundRect">
            <a:avLst/>
          </a:prstGeom>
          <a:no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spcAft>
                <a:spcPts val="600"/>
              </a:spcAft>
            </a:pPr>
            <a:r>
              <a:rPr lang="en-US" sz="13800" b="1">
                <a:solidFill>
                  <a:srgbClr val="000000"/>
                </a:solidFill>
              </a:rPr>
              <a:t>DẶN DÒ</a:t>
            </a:r>
          </a:p>
        </p:txBody>
      </p:sp>
    </p:spTree>
    <p:custDataLst>
      <p:tags r:id="rId1"/>
    </p:custDataLst>
    <p:extLst>
      <p:ext uri="{BB962C8B-B14F-4D97-AF65-F5344CB8AC3E}">
        <p14:creationId xmlns:p14="http://schemas.microsoft.com/office/powerpoint/2010/main" val="220936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207AC0-3F86-A940-4D98-8211726E09ED}"/>
              </a:ext>
            </a:extLst>
          </p:cNvPr>
          <p:cNvSpPr txBox="1"/>
          <p:nvPr/>
        </p:nvSpPr>
        <p:spPr>
          <a:xfrm>
            <a:off x="1822149" y="2489180"/>
            <a:ext cx="8517539" cy="1446550"/>
          </a:xfrm>
          <a:prstGeom prst="rect">
            <a:avLst/>
          </a:prstGeom>
          <a:noFill/>
        </p:spPr>
        <p:txBody>
          <a:bodyPr wrap="square" rtlCol="0">
            <a:spAutoFit/>
          </a:bodyPr>
          <a:lstStyle/>
          <a:p>
            <a:pPr algn="ctr"/>
            <a:r>
              <a:rPr lang="en-US" sz="8800" b="1"/>
              <a:t>LUYỆN TẬP</a:t>
            </a:r>
          </a:p>
        </p:txBody>
      </p:sp>
    </p:spTree>
    <p:custDataLst>
      <p:tags r:id="rId1"/>
    </p:custDataLst>
    <p:extLst>
      <p:ext uri="{BB962C8B-B14F-4D97-AF65-F5344CB8AC3E}">
        <p14:creationId xmlns:p14="http://schemas.microsoft.com/office/powerpoint/2010/main" val="1072553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6864D0-75BB-BCD7-4200-BEE73CBC8498}"/>
              </a:ext>
            </a:extLst>
          </p:cNvPr>
          <p:cNvSpPr txBox="1"/>
          <p:nvPr/>
        </p:nvSpPr>
        <p:spPr>
          <a:xfrm>
            <a:off x="3564404" y="593755"/>
            <a:ext cx="7466356" cy="3166824"/>
          </a:xfrm>
          <a:prstGeom prst="wedgeRoundRectCallout">
            <a:avLst>
              <a:gd name="adj1" fmla="val -43702"/>
              <a:gd name="adj2" fmla="val 64544"/>
              <a:gd name="adj3" fmla="val 16667"/>
            </a:avLst>
          </a:prstGeom>
          <a:solidFill>
            <a:schemeClr val="tx1"/>
          </a:solidFill>
        </p:spPr>
        <p:txBody>
          <a:bodyPr wrap="square" rtlCol="0">
            <a:spAutoFit/>
          </a:bodyPr>
          <a:lstStyle/>
          <a:p>
            <a:pPr algn="just"/>
            <a:r>
              <a:rPr lang="en-US" sz="6000" b="1"/>
              <a:t>Chào các bạn! Các bạn có biết mình là ai không?</a:t>
            </a:r>
          </a:p>
        </p:txBody>
      </p:sp>
      <p:pic>
        <p:nvPicPr>
          <p:cNvPr id="1030" name="Picture 6" descr="Olé Oficial Mx GIFs on GIPHY - Be Animated">
            <a:extLst>
              <a:ext uri="{FF2B5EF4-FFF2-40B4-BE49-F238E27FC236}">
                <a16:creationId xmlns:a16="http://schemas.microsoft.com/office/drawing/2014/main" id="{C548CD7A-880E-47A4-EFBF-1F23594218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851" y="2690446"/>
            <a:ext cx="4572000" cy="4572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636329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6864D0-75BB-BCD7-4200-BEE73CBC8498}"/>
              </a:ext>
            </a:extLst>
          </p:cNvPr>
          <p:cNvSpPr txBox="1"/>
          <p:nvPr/>
        </p:nvSpPr>
        <p:spPr>
          <a:xfrm>
            <a:off x="3564404" y="593755"/>
            <a:ext cx="7466356" cy="2826306"/>
          </a:xfrm>
          <a:prstGeom prst="wedgeRoundRectCallout">
            <a:avLst>
              <a:gd name="adj1" fmla="val -43702"/>
              <a:gd name="adj2" fmla="val 64544"/>
              <a:gd name="adj3" fmla="val 16667"/>
            </a:avLst>
          </a:prstGeom>
          <a:solidFill>
            <a:schemeClr val="tx1"/>
          </a:solidFill>
        </p:spPr>
        <p:txBody>
          <a:bodyPr wrap="square" rtlCol="0">
            <a:spAutoFit/>
          </a:bodyPr>
          <a:lstStyle/>
          <a:p>
            <a:pPr algn="just"/>
            <a:r>
              <a:rPr lang="en-US" sz="4000" b="1"/>
              <a:t>Mình là giọt nước đấy các bạn ạ. Nhưng có bao giờ các bạn tự hỏi “Mình từ đâu đến?” không?</a:t>
            </a:r>
          </a:p>
        </p:txBody>
      </p:sp>
      <p:pic>
        <p:nvPicPr>
          <p:cNvPr id="1030" name="Picture 6" descr="Olé Oficial Mx GIFs on GIPHY - Be Animated">
            <a:extLst>
              <a:ext uri="{FF2B5EF4-FFF2-40B4-BE49-F238E27FC236}">
                <a16:creationId xmlns:a16="http://schemas.microsoft.com/office/drawing/2014/main" id="{C548CD7A-880E-47A4-EFBF-1F23594218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851" y="2690446"/>
            <a:ext cx="4572000" cy="4572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329636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6864D0-75BB-BCD7-4200-BEE73CBC8498}"/>
              </a:ext>
            </a:extLst>
          </p:cNvPr>
          <p:cNvSpPr txBox="1"/>
          <p:nvPr/>
        </p:nvSpPr>
        <p:spPr>
          <a:xfrm>
            <a:off x="3059723" y="804771"/>
            <a:ext cx="8287560" cy="2349579"/>
          </a:xfrm>
          <a:prstGeom prst="wedgeRoundRectCallout">
            <a:avLst>
              <a:gd name="adj1" fmla="val -43702"/>
              <a:gd name="adj2" fmla="val 64544"/>
              <a:gd name="adj3" fmla="val 16667"/>
            </a:avLst>
          </a:prstGeom>
          <a:solidFill>
            <a:schemeClr val="tx1"/>
          </a:solidFill>
        </p:spPr>
        <p:txBody>
          <a:bodyPr wrap="square" rtlCol="0">
            <a:spAutoFit/>
          </a:bodyPr>
          <a:lstStyle/>
          <a:p>
            <a:pPr algn="just"/>
            <a:r>
              <a:rPr lang="en-US" sz="4400" b="1"/>
              <a:t>Bài học hôm nay, mình sẽ dẫn các bạn khám phá “vòng tuần hoàn của nước” nhé!</a:t>
            </a:r>
          </a:p>
        </p:txBody>
      </p:sp>
      <p:pic>
        <p:nvPicPr>
          <p:cNvPr id="1030" name="Picture 6" descr="Olé Oficial Mx GIFs on GIPHY - Be Animated">
            <a:extLst>
              <a:ext uri="{FF2B5EF4-FFF2-40B4-BE49-F238E27FC236}">
                <a16:creationId xmlns:a16="http://schemas.microsoft.com/office/drawing/2014/main" id="{C548CD7A-880E-47A4-EFBF-1F23594218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851" y="2690446"/>
            <a:ext cx="4572000" cy="4572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996344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E19380-3197-AD52-9027-4DFD5CD11D19}"/>
              </a:ext>
            </a:extLst>
          </p:cNvPr>
          <p:cNvSpPr txBox="1"/>
          <p:nvPr/>
        </p:nvSpPr>
        <p:spPr>
          <a:xfrm>
            <a:off x="0" y="538781"/>
            <a:ext cx="8517539" cy="1569660"/>
          </a:xfrm>
          <a:prstGeom prst="rect">
            <a:avLst/>
          </a:prstGeom>
          <a:noFill/>
        </p:spPr>
        <p:txBody>
          <a:bodyPr wrap="square" rtlCol="0">
            <a:spAutoFit/>
          </a:bodyPr>
          <a:lstStyle/>
          <a:p>
            <a:pPr algn="ctr"/>
            <a:r>
              <a:rPr lang="en-US" sz="9600" b="1"/>
              <a:t>BAY HƠI</a:t>
            </a:r>
          </a:p>
        </p:txBody>
      </p:sp>
      <p:pic>
        <p:nvPicPr>
          <p:cNvPr id="2050" name="Picture 2" descr="What is water vapour? - Twinkl">
            <a:extLst>
              <a:ext uri="{FF2B5EF4-FFF2-40B4-BE49-F238E27FC236}">
                <a16:creationId xmlns:a16="http://schemas.microsoft.com/office/drawing/2014/main" id="{E22CCCEB-A36C-C1BC-4879-E6534883FA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5460" y="309422"/>
            <a:ext cx="2366440" cy="202837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009EFB1-478C-9470-A13C-F88DD90E9478}"/>
              </a:ext>
            </a:extLst>
          </p:cNvPr>
          <p:cNvSpPr txBox="1"/>
          <p:nvPr/>
        </p:nvSpPr>
        <p:spPr>
          <a:xfrm>
            <a:off x="811137" y="2572639"/>
            <a:ext cx="10539564" cy="3507343"/>
          </a:xfrm>
          <a:prstGeom prst="roundRect">
            <a:avLst/>
          </a:prstGeom>
          <a:solidFill>
            <a:schemeClr val="bg1">
              <a:lumMod val="50000"/>
            </a:schemeClr>
          </a:solidFill>
        </p:spPr>
        <p:txBody>
          <a:bodyPr wrap="square" rtlCol="0">
            <a:spAutoFit/>
          </a:bodyPr>
          <a:lstStyle/>
          <a:p>
            <a:pPr algn="just"/>
            <a:r>
              <a:rPr lang="en-US" sz="4000">
                <a:solidFill>
                  <a:schemeClr val="tx1"/>
                </a:solidFill>
              </a:rPr>
              <a:t>   Khi Mặt Trời chiếu xuống các dòng sông và đại dương, nước sẽ bốc hơi thành hơi nước và sau đó bay lên không trung. Quá trình này được gọi là sự </a:t>
            </a:r>
            <a:r>
              <a:rPr lang="en-US" sz="4000" b="1">
                <a:solidFill>
                  <a:schemeClr val="tx1"/>
                </a:solidFill>
              </a:rPr>
              <a:t>bay hơi</a:t>
            </a:r>
            <a:r>
              <a:rPr lang="en-US" sz="4000">
                <a:solidFill>
                  <a:schemeClr val="tx1"/>
                </a:solidFill>
              </a:rPr>
              <a:t>. Đây là bước đầu tiên của vòng tuần hoàn nước.</a:t>
            </a:r>
          </a:p>
        </p:txBody>
      </p:sp>
    </p:spTree>
    <p:custDataLst>
      <p:tags r:id="rId1"/>
    </p:custDataLst>
    <p:extLst>
      <p:ext uri="{BB962C8B-B14F-4D97-AF65-F5344CB8AC3E}">
        <p14:creationId xmlns:p14="http://schemas.microsoft.com/office/powerpoint/2010/main" val="2324488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7CDE7AF-BC70-83C0-B852-EBEF1DCF2E82}"/>
              </a:ext>
            </a:extLst>
          </p:cNvPr>
          <p:cNvSpPr/>
          <p:nvPr/>
        </p:nvSpPr>
        <p:spPr>
          <a:xfrm>
            <a:off x="731840" y="3098800"/>
            <a:ext cx="4229629" cy="3100434"/>
          </a:xfrm>
          <a:prstGeom prst="roundRect">
            <a:avLst/>
          </a:prstGeom>
          <a:solidFill>
            <a:schemeClr val="accent6"/>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2" algn="ctr">
              <a:spcAft>
                <a:spcPts val="1200"/>
              </a:spcAft>
            </a:pPr>
            <a:r>
              <a:rPr lang="en-US" sz="4000" b="1">
                <a:solidFill>
                  <a:schemeClr val="tx1"/>
                </a:solidFill>
                <a:latin typeface="+mj-lt"/>
                <a:ea typeface="Cambria Math" panose="02040503050406030204" pitchFamily="18" charset="0"/>
              </a:rPr>
              <a:t>Viết số là:</a:t>
            </a:r>
          </a:p>
          <a:p>
            <a:pPr lvl="2" algn="ctr"/>
            <a:r>
              <a:rPr lang="en-US" sz="4000">
                <a:solidFill>
                  <a:schemeClr val="tx1"/>
                </a:solidFill>
                <a:latin typeface="+mj-lt"/>
                <a:ea typeface="Cambria Math" panose="02040503050406030204" pitchFamily="18" charset="0"/>
              </a:rPr>
              <a:t>240 638</a:t>
            </a:r>
          </a:p>
          <a:p>
            <a:pPr lvl="2" algn="ctr"/>
            <a:endParaRPr lang="en-US" sz="4000" b="1">
              <a:solidFill>
                <a:schemeClr val="tx1"/>
              </a:solidFill>
              <a:latin typeface="+mj-lt"/>
              <a:ea typeface="Cambria Math" panose="02040503050406030204" pitchFamily="18" charset="0"/>
            </a:endParaRPr>
          </a:p>
          <a:p>
            <a:pPr lvl="2" algn="ctr"/>
            <a:endParaRPr lang="vi-VN" sz="4000" b="1">
              <a:solidFill>
                <a:schemeClr val="tx1"/>
              </a:solidFill>
              <a:latin typeface="+mj-lt"/>
              <a:ea typeface="Cambria Math" panose="02040503050406030204" pitchFamily="18" charset="0"/>
            </a:endParaRPr>
          </a:p>
        </p:txBody>
      </p:sp>
      <p:sp>
        <p:nvSpPr>
          <p:cNvPr id="3" name="TextBox 2">
            <a:extLst>
              <a:ext uri="{FF2B5EF4-FFF2-40B4-BE49-F238E27FC236}">
                <a16:creationId xmlns:a16="http://schemas.microsoft.com/office/drawing/2014/main" id="{B56D5836-7A39-D816-01D7-13533E49ACC2}"/>
              </a:ext>
            </a:extLst>
          </p:cNvPr>
          <p:cNvSpPr txBox="1"/>
          <p:nvPr/>
        </p:nvSpPr>
        <p:spPr>
          <a:xfrm>
            <a:off x="1621771" y="658766"/>
            <a:ext cx="8918296" cy="2145268"/>
          </a:xfrm>
          <a:prstGeom prst="roundRect">
            <a:avLst/>
          </a:prstGeom>
          <a:solidFill>
            <a:schemeClr val="accent6"/>
          </a:solidFill>
          <a:ln>
            <a:solidFill>
              <a:schemeClr val="accent1"/>
            </a:solidFill>
          </a:ln>
        </p:spPr>
        <p:txBody>
          <a:bodyPr wrap="square" rtlCol="0">
            <a:spAutoFit/>
          </a:bodyPr>
          <a:lstStyle/>
          <a:p>
            <a:pPr lvl="2" algn="ctr"/>
            <a:r>
              <a:rPr lang="en-US" sz="4000" b="1">
                <a:solidFill>
                  <a:schemeClr val="tx1"/>
                </a:solidFill>
                <a:latin typeface="+mj-lt"/>
                <a:ea typeface="Cambria Math" panose="02040503050406030204" pitchFamily="18" charset="0"/>
              </a:rPr>
              <a:t>Số gồm:</a:t>
            </a:r>
          </a:p>
          <a:p>
            <a:pPr lvl="2" algn="ctr"/>
            <a:r>
              <a:rPr lang="en-US" sz="4000" b="1">
                <a:solidFill>
                  <a:schemeClr val="tx1"/>
                </a:solidFill>
                <a:latin typeface="+mj-lt"/>
                <a:ea typeface="Cambria Math" panose="02040503050406030204" pitchFamily="18" charset="0"/>
              </a:rPr>
              <a:t>2 trăm nghìn, 4 chục nghìn, 6 trăm, 3 chục và 8 đơn vị</a:t>
            </a:r>
            <a:endParaRPr lang="vi-VN" sz="4000" b="1">
              <a:solidFill>
                <a:schemeClr val="tx1"/>
              </a:solidFill>
              <a:latin typeface="+mj-lt"/>
              <a:ea typeface="Cambria Math" panose="02040503050406030204" pitchFamily="18" charset="0"/>
            </a:endParaRPr>
          </a:p>
        </p:txBody>
      </p:sp>
      <p:sp>
        <p:nvSpPr>
          <p:cNvPr id="7" name="Rectangle: Rounded Corners 6">
            <a:extLst>
              <a:ext uri="{FF2B5EF4-FFF2-40B4-BE49-F238E27FC236}">
                <a16:creationId xmlns:a16="http://schemas.microsoft.com/office/drawing/2014/main" id="{D3529B64-06BF-AD4D-FCCC-D20B71B19F0E}"/>
              </a:ext>
            </a:extLst>
          </p:cNvPr>
          <p:cNvSpPr/>
          <p:nvPr/>
        </p:nvSpPr>
        <p:spPr>
          <a:xfrm>
            <a:off x="5537199" y="3098800"/>
            <a:ext cx="5892799" cy="3100434"/>
          </a:xfrm>
          <a:prstGeom prst="roundRect">
            <a:avLst/>
          </a:prstGeom>
          <a:solidFill>
            <a:schemeClr val="accent6"/>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2" algn="ctr">
              <a:spcAft>
                <a:spcPts val="1200"/>
              </a:spcAft>
            </a:pPr>
            <a:r>
              <a:rPr lang="en-US" sz="4000" b="1">
                <a:solidFill>
                  <a:schemeClr val="tx1"/>
                </a:solidFill>
                <a:latin typeface="+mj-lt"/>
                <a:ea typeface="Cambria Math" panose="02040503050406030204" pitchFamily="18" charset="0"/>
              </a:rPr>
              <a:t>Đọc số là:</a:t>
            </a:r>
          </a:p>
          <a:p>
            <a:pPr lvl="2" algn="ctr"/>
            <a:r>
              <a:rPr lang="en-US" sz="4000">
                <a:solidFill>
                  <a:schemeClr val="tx1"/>
                </a:solidFill>
                <a:latin typeface="+mj-lt"/>
                <a:ea typeface="Cambria Math" panose="02040503050406030204" pitchFamily="18" charset="0"/>
              </a:rPr>
              <a:t>Hai trăm bốn mươi nghìn sáu trăm ba mươi tám</a:t>
            </a:r>
            <a:endParaRPr lang="vi-VN" sz="4000">
              <a:solidFill>
                <a:schemeClr val="tx1"/>
              </a:solidFill>
              <a:latin typeface="+mj-lt"/>
              <a:ea typeface="Cambria Math" panose="02040503050406030204" pitchFamily="18" charset="0"/>
            </a:endParaRPr>
          </a:p>
        </p:txBody>
      </p:sp>
      <p:sp>
        <p:nvSpPr>
          <p:cNvPr id="9" name="Rectangle 8">
            <a:extLst>
              <a:ext uri="{FF2B5EF4-FFF2-40B4-BE49-F238E27FC236}">
                <a16:creationId xmlns:a16="http://schemas.microsoft.com/office/drawing/2014/main" id="{46A3E6D1-1B18-E202-DDEF-0C9F04C1F199}"/>
              </a:ext>
            </a:extLst>
          </p:cNvPr>
          <p:cNvSpPr/>
          <p:nvPr/>
        </p:nvSpPr>
        <p:spPr>
          <a:xfrm>
            <a:off x="1667873" y="4030949"/>
            <a:ext cx="2357562" cy="79586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a:solidFill>
                  <a:schemeClr val="tx1"/>
                </a:solidFill>
              </a:rPr>
              <a:t>?</a:t>
            </a:r>
          </a:p>
        </p:txBody>
      </p:sp>
      <p:sp>
        <p:nvSpPr>
          <p:cNvPr id="10" name="Rectangle 9">
            <a:extLst>
              <a:ext uri="{FF2B5EF4-FFF2-40B4-BE49-F238E27FC236}">
                <a16:creationId xmlns:a16="http://schemas.microsoft.com/office/drawing/2014/main" id="{E9DFBE38-C5E5-1F25-8DEA-BBAB2ED4416B}"/>
              </a:ext>
            </a:extLst>
          </p:cNvPr>
          <p:cNvSpPr/>
          <p:nvPr/>
        </p:nvSpPr>
        <p:spPr>
          <a:xfrm>
            <a:off x="5897502" y="4030949"/>
            <a:ext cx="5010414" cy="1844918"/>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a:solidFill>
                  <a:schemeClr val="tx1"/>
                </a:solidFill>
              </a:rPr>
              <a:t>?</a:t>
            </a:r>
          </a:p>
        </p:txBody>
      </p:sp>
      <p:pic>
        <p:nvPicPr>
          <p:cNvPr id="5122" name="Picture 2" descr="Add a Splash of Creativity with Droplet Cliparts">
            <a:extLst>
              <a:ext uri="{FF2B5EF4-FFF2-40B4-BE49-F238E27FC236}">
                <a16:creationId xmlns:a16="http://schemas.microsoft.com/office/drawing/2014/main" id="{592E54D8-55EB-6719-7C38-719242041F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88930" y="2054241"/>
            <a:ext cx="3358578" cy="474928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75972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9"/>
                                        </p:tgtEl>
                                      </p:cBhvr>
                                    </p:animEffect>
                                    <p:anim calcmode="lin" valueType="num">
                                      <p:cBhvr>
                                        <p:cTn id="7" dur="1000"/>
                                        <p:tgtEl>
                                          <p:spTgt spid="9"/>
                                        </p:tgtEl>
                                        <p:attrNameLst>
                                          <p:attrName>ppt_x</p:attrName>
                                        </p:attrNameLst>
                                      </p:cBhvr>
                                      <p:tavLst>
                                        <p:tav tm="0">
                                          <p:val>
                                            <p:strVal val="ppt_x"/>
                                          </p:val>
                                        </p:tav>
                                        <p:tav tm="100000">
                                          <p:val>
                                            <p:strVal val="ppt_x"/>
                                          </p:val>
                                        </p:tav>
                                      </p:tavLst>
                                    </p:anim>
                                    <p:anim calcmode="lin" valueType="num">
                                      <p:cBhvr>
                                        <p:cTn id="8" dur="1000"/>
                                        <p:tgtEl>
                                          <p:spTgt spid="9"/>
                                        </p:tgtEl>
                                        <p:attrNameLst>
                                          <p:attrName>ppt_y</p:attrName>
                                        </p:attrNameLst>
                                      </p:cBhvr>
                                      <p:tavLst>
                                        <p:tav tm="0">
                                          <p:val>
                                            <p:strVal val="ppt_y"/>
                                          </p:val>
                                        </p:tav>
                                        <p:tav tm="100000">
                                          <p:val>
                                            <p:strVal val="ppt_y+.1"/>
                                          </p:val>
                                        </p:tav>
                                      </p:tavLst>
                                    </p:anim>
                                    <p:set>
                                      <p:cBhvr>
                                        <p:cTn id="9"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1000"/>
                                        <p:tgtEl>
                                          <p:spTgt spid="10"/>
                                        </p:tgtEl>
                                      </p:cBhvr>
                                    </p:animEffect>
                                    <p:anim calcmode="lin" valueType="num">
                                      <p:cBhvr>
                                        <p:cTn id="14" dur="1000"/>
                                        <p:tgtEl>
                                          <p:spTgt spid="10"/>
                                        </p:tgtEl>
                                        <p:attrNameLst>
                                          <p:attrName>ppt_x</p:attrName>
                                        </p:attrNameLst>
                                      </p:cBhvr>
                                      <p:tavLst>
                                        <p:tav tm="0">
                                          <p:val>
                                            <p:strVal val="ppt_x"/>
                                          </p:val>
                                        </p:tav>
                                        <p:tav tm="100000">
                                          <p:val>
                                            <p:strVal val="ppt_x"/>
                                          </p:val>
                                        </p:tav>
                                      </p:tavLst>
                                    </p:anim>
                                    <p:anim calcmode="lin" valueType="num">
                                      <p:cBhvr>
                                        <p:cTn id="15" dur="1000"/>
                                        <p:tgtEl>
                                          <p:spTgt spid="10"/>
                                        </p:tgtEl>
                                        <p:attrNameLst>
                                          <p:attrName>ppt_y</p:attrName>
                                        </p:attrNameLst>
                                      </p:cBhvr>
                                      <p:tavLst>
                                        <p:tav tm="0">
                                          <p:val>
                                            <p:strVal val="ppt_y"/>
                                          </p:val>
                                        </p:tav>
                                        <p:tav tm="100000">
                                          <p:val>
                                            <p:strVal val="ppt_y+.1"/>
                                          </p:val>
                                        </p:tav>
                                      </p:tavLst>
                                    </p:anim>
                                    <p:set>
                                      <p:cBhvr>
                                        <p:cTn id="16"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5" name="applause.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122"/>
                                        </p:tgtEl>
                                        <p:attrNameLst>
                                          <p:attrName>style.visibility</p:attrName>
                                        </p:attrNameLst>
                                      </p:cBhvr>
                                      <p:to>
                                        <p:strVal val="visible"/>
                                      </p:to>
                                    </p:set>
                                    <p:animEffect transition="in" filter="fade">
                                      <p:cBhvr>
                                        <p:cTn id="21" dur="1000"/>
                                        <p:tgtEl>
                                          <p:spTgt spid="5122"/>
                                        </p:tgtEl>
                                      </p:cBhvr>
                                    </p:animEffect>
                                    <p:anim calcmode="lin" valueType="num">
                                      <p:cBhvr>
                                        <p:cTn id="22" dur="1000" fill="hold"/>
                                        <p:tgtEl>
                                          <p:spTgt spid="5122"/>
                                        </p:tgtEl>
                                        <p:attrNameLst>
                                          <p:attrName>ppt_x</p:attrName>
                                        </p:attrNameLst>
                                      </p:cBhvr>
                                      <p:tavLst>
                                        <p:tav tm="0">
                                          <p:val>
                                            <p:strVal val="#ppt_x"/>
                                          </p:val>
                                        </p:tav>
                                        <p:tav tm="100000">
                                          <p:val>
                                            <p:strVal val="#ppt_x"/>
                                          </p:val>
                                        </p:tav>
                                      </p:tavLst>
                                    </p:anim>
                                    <p:anim calcmode="lin" valueType="num">
                                      <p:cBhvr>
                                        <p:cTn id="23" dur="1000" fill="hold"/>
                                        <p:tgtEl>
                                          <p:spTgt spid="5122"/>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64" presetClass="path" presetSubtype="0" accel="50000" decel="50000" fill="hold" nodeType="afterEffect">
                                  <p:stCondLst>
                                    <p:cond delay="0"/>
                                  </p:stCondLst>
                                  <p:childTnLst>
                                    <p:animMotion origin="layout" path="M -8.9936E-7 -3.33333E-6 L -0.01253 -0.92546 " pathEditMode="relative" rAng="0" ptsTypes="AA">
                                      <p:cBhvr>
                                        <p:cTn id="26" dur="2000" fill="hold"/>
                                        <p:tgtEl>
                                          <p:spTgt spid="5122"/>
                                        </p:tgtEl>
                                        <p:attrNameLst>
                                          <p:attrName>ppt_x</p:attrName>
                                          <p:attrName>ppt_y</p:attrName>
                                        </p:attrNameLst>
                                      </p:cBhvr>
                                      <p:rCtr x="-627" y="-46273"/>
                                    </p:animMotion>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D3529B64-06BF-AD4D-FCCC-D20B71B19F0E}"/>
              </a:ext>
            </a:extLst>
          </p:cNvPr>
          <p:cNvSpPr/>
          <p:nvPr/>
        </p:nvSpPr>
        <p:spPr>
          <a:xfrm>
            <a:off x="5537199" y="3098800"/>
            <a:ext cx="5892799" cy="3100434"/>
          </a:xfrm>
          <a:prstGeom prst="roundRect">
            <a:avLst/>
          </a:prstGeom>
          <a:solidFill>
            <a:schemeClr val="accent6"/>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2" algn="ctr">
              <a:spcAft>
                <a:spcPts val="1200"/>
              </a:spcAft>
            </a:pPr>
            <a:r>
              <a:rPr lang="en-US" sz="4000" b="1">
                <a:solidFill>
                  <a:schemeClr val="tx1"/>
                </a:solidFill>
                <a:latin typeface="+mj-lt"/>
                <a:ea typeface="Cambria Math" panose="02040503050406030204" pitchFamily="18" charset="0"/>
              </a:rPr>
              <a:t>Đọc số là:</a:t>
            </a:r>
          </a:p>
          <a:p>
            <a:pPr lvl="2" algn="ctr"/>
            <a:r>
              <a:rPr lang="en-US" sz="4000">
                <a:solidFill>
                  <a:schemeClr val="tx1"/>
                </a:solidFill>
                <a:latin typeface="+mj-lt"/>
                <a:ea typeface="Cambria Math" panose="02040503050406030204" pitchFamily="18" charset="0"/>
              </a:rPr>
              <a:t>7 triệu chín trăm linh sáu nghìn bốn trăm năm mươi</a:t>
            </a:r>
            <a:endParaRPr lang="vi-VN" sz="4000">
              <a:solidFill>
                <a:schemeClr val="tx1"/>
              </a:solidFill>
              <a:latin typeface="+mj-lt"/>
              <a:ea typeface="Cambria Math" panose="02040503050406030204" pitchFamily="18" charset="0"/>
            </a:endParaRPr>
          </a:p>
        </p:txBody>
      </p:sp>
      <p:sp>
        <p:nvSpPr>
          <p:cNvPr id="6" name="Rectangle: Rounded Corners 5">
            <a:extLst>
              <a:ext uri="{FF2B5EF4-FFF2-40B4-BE49-F238E27FC236}">
                <a16:creationId xmlns:a16="http://schemas.microsoft.com/office/drawing/2014/main" id="{67CDE7AF-BC70-83C0-B852-EBEF1DCF2E82}"/>
              </a:ext>
            </a:extLst>
          </p:cNvPr>
          <p:cNvSpPr/>
          <p:nvPr/>
        </p:nvSpPr>
        <p:spPr>
          <a:xfrm>
            <a:off x="731840" y="3098800"/>
            <a:ext cx="4229629" cy="3100434"/>
          </a:xfrm>
          <a:prstGeom prst="roundRect">
            <a:avLst/>
          </a:prstGeom>
          <a:solidFill>
            <a:schemeClr val="accent6"/>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2" algn="ctr">
              <a:spcAft>
                <a:spcPts val="1200"/>
              </a:spcAft>
            </a:pPr>
            <a:r>
              <a:rPr lang="en-US" sz="4000" b="1">
                <a:solidFill>
                  <a:schemeClr val="tx1"/>
                </a:solidFill>
                <a:latin typeface="+mj-lt"/>
                <a:ea typeface="Cambria Math" panose="02040503050406030204" pitchFamily="18" charset="0"/>
              </a:rPr>
              <a:t>Viết số là:</a:t>
            </a:r>
          </a:p>
          <a:p>
            <a:pPr lvl="2" algn="ctr"/>
            <a:r>
              <a:rPr lang="en-US" sz="4000">
                <a:solidFill>
                  <a:schemeClr val="tx1"/>
                </a:solidFill>
                <a:latin typeface="+mj-lt"/>
                <a:ea typeface="Cambria Math" panose="02040503050406030204" pitchFamily="18" charset="0"/>
              </a:rPr>
              <a:t>7 906 450</a:t>
            </a:r>
          </a:p>
          <a:p>
            <a:pPr lvl="2" algn="ctr"/>
            <a:endParaRPr lang="en-US" sz="4000" b="1">
              <a:solidFill>
                <a:schemeClr val="tx1"/>
              </a:solidFill>
              <a:latin typeface="+mj-lt"/>
              <a:ea typeface="Cambria Math" panose="02040503050406030204" pitchFamily="18" charset="0"/>
            </a:endParaRPr>
          </a:p>
          <a:p>
            <a:pPr lvl="2" algn="ctr"/>
            <a:endParaRPr lang="vi-VN" sz="4000" b="1">
              <a:solidFill>
                <a:schemeClr val="tx1"/>
              </a:solidFill>
              <a:latin typeface="+mj-lt"/>
              <a:ea typeface="Cambria Math" panose="02040503050406030204" pitchFamily="18" charset="0"/>
            </a:endParaRPr>
          </a:p>
        </p:txBody>
      </p:sp>
      <p:sp>
        <p:nvSpPr>
          <p:cNvPr id="10" name="Rectangle 9">
            <a:extLst>
              <a:ext uri="{FF2B5EF4-FFF2-40B4-BE49-F238E27FC236}">
                <a16:creationId xmlns:a16="http://schemas.microsoft.com/office/drawing/2014/main" id="{E9DFBE38-C5E5-1F25-8DEA-BBAB2ED4416B}"/>
              </a:ext>
            </a:extLst>
          </p:cNvPr>
          <p:cNvSpPr/>
          <p:nvPr/>
        </p:nvSpPr>
        <p:spPr>
          <a:xfrm>
            <a:off x="5897502" y="4030949"/>
            <a:ext cx="5010414" cy="1844918"/>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a:solidFill>
                  <a:schemeClr val="tx1"/>
                </a:solidFill>
              </a:rPr>
              <a:t>?</a:t>
            </a:r>
          </a:p>
        </p:txBody>
      </p:sp>
      <p:sp>
        <p:nvSpPr>
          <p:cNvPr id="3" name="TextBox 2">
            <a:extLst>
              <a:ext uri="{FF2B5EF4-FFF2-40B4-BE49-F238E27FC236}">
                <a16:creationId xmlns:a16="http://schemas.microsoft.com/office/drawing/2014/main" id="{B56D5836-7A39-D816-01D7-13533E49ACC2}"/>
              </a:ext>
            </a:extLst>
          </p:cNvPr>
          <p:cNvSpPr txBox="1"/>
          <p:nvPr/>
        </p:nvSpPr>
        <p:spPr>
          <a:xfrm>
            <a:off x="1621771" y="658766"/>
            <a:ext cx="8918296" cy="2145268"/>
          </a:xfrm>
          <a:prstGeom prst="roundRect">
            <a:avLst/>
          </a:prstGeom>
          <a:solidFill>
            <a:schemeClr val="accent6"/>
          </a:solidFill>
          <a:ln>
            <a:solidFill>
              <a:schemeClr val="accent1"/>
            </a:solidFill>
          </a:ln>
        </p:spPr>
        <p:txBody>
          <a:bodyPr wrap="square" rtlCol="0">
            <a:spAutoFit/>
          </a:bodyPr>
          <a:lstStyle/>
          <a:p>
            <a:pPr lvl="2" algn="ctr"/>
            <a:r>
              <a:rPr lang="en-US" sz="4000" b="1">
                <a:solidFill>
                  <a:schemeClr val="tx1"/>
                </a:solidFill>
                <a:latin typeface="+mj-lt"/>
                <a:ea typeface="Cambria Math" panose="02040503050406030204" pitchFamily="18" charset="0"/>
              </a:rPr>
              <a:t>Số gồm:</a:t>
            </a:r>
          </a:p>
          <a:p>
            <a:pPr lvl="2" algn="ctr"/>
            <a:r>
              <a:rPr lang="en-US" sz="4000" b="1">
                <a:solidFill>
                  <a:schemeClr val="tx1"/>
                </a:solidFill>
                <a:latin typeface="+mj-lt"/>
                <a:ea typeface="Cambria Math" panose="02040503050406030204" pitchFamily="18" charset="0"/>
              </a:rPr>
              <a:t>7 triệu, 9 trăm nghìn, 6 nghìn, 4 trăm và 5 chục</a:t>
            </a:r>
            <a:endParaRPr lang="vi-VN" sz="4000" b="1">
              <a:solidFill>
                <a:schemeClr val="tx1"/>
              </a:solidFill>
              <a:latin typeface="+mj-lt"/>
              <a:ea typeface="Cambria Math" panose="02040503050406030204" pitchFamily="18" charset="0"/>
            </a:endParaRPr>
          </a:p>
        </p:txBody>
      </p:sp>
      <p:sp>
        <p:nvSpPr>
          <p:cNvPr id="9" name="Rectangle 8">
            <a:extLst>
              <a:ext uri="{FF2B5EF4-FFF2-40B4-BE49-F238E27FC236}">
                <a16:creationId xmlns:a16="http://schemas.microsoft.com/office/drawing/2014/main" id="{46A3E6D1-1B18-E202-DDEF-0C9F04C1F199}"/>
              </a:ext>
            </a:extLst>
          </p:cNvPr>
          <p:cNvSpPr/>
          <p:nvPr/>
        </p:nvSpPr>
        <p:spPr>
          <a:xfrm>
            <a:off x="1667873" y="4030949"/>
            <a:ext cx="2357562" cy="79586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a:solidFill>
                  <a:schemeClr val="tx1"/>
                </a:solidFill>
              </a:rPr>
              <a:t>?</a:t>
            </a:r>
          </a:p>
        </p:txBody>
      </p:sp>
      <p:pic>
        <p:nvPicPr>
          <p:cNvPr id="2" name="Picture 2" descr="Add a Splash of Creativity with Droplet Cliparts">
            <a:extLst>
              <a:ext uri="{FF2B5EF4-FFF2-40B4-BE49-F238E27FC236}">
                <a16:creationId xmlns:a16="http://schemas.microsoft.com/office/drawing/2014/main" id="{B5984531-9D09-FAAB-0FC7-AD16FD3068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1924" y="3501226"/>
            <a:ext cx="3358578" cy="474928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41765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9"/>
                                        </p:tgtEl>
                                      </p:cBhvr>
                                    </p:animEffect>
                                    <p:anim calcmode="lin" valueType="num">
                                      <p:cBhvr>
                                        <p:cTn id="7" dur="1000"/>
                                        <p:tgtEl>
                                          <p:spTgt spid="9"/>
                                        </p:tgtEl>
                                        <p:attrNameLst>
                                          <p:attrName>ppt_x</p:attrName>
                                        </p:attrNameLst>
                                      </p:cBhvr>
                                      <p:tavLst>
                                        <p:tav tm="0">
                                          <p:val>
                                            <p:strVal val="ppt_x"/>
                                          </p:val>
                                        </p:tav>
                                        <p:tav tm="100000">
                                          <p:val>
                                            <p:strVal val="ppt_x"/>
                                          </p:val>
                                        </p:tav>
                                      </p:tavLst>
                                    </p:anim>
                                    <p:anim calcmode="lin" valueType="num">
                                      <p:cBhvr>
                                        <p:cTn id="8" dur="1000"/>
                                        <p:tgtEl>
                                          <p:spTgt spid="9"/>
                                        </p:tgtEl>
                                        <p:attrNameLst>
                                          <p:attrName>ppt_y</p:attrName>
                                        </p:attrNameLst>
                                      </p:cBhvr>
                                      <p:tavLst>
                                        <p:tav tm="0">
                                          <p:val>
                                            <p:strVal val="ppt_y"/>
                                          </p:val>
                                        </p:tav>
                                        <p:tav tm="100000">
                                          <p:val>
                                            <p:strVal val="ppt_y+.1"/>
                                          </p:val>
                                        </p:tav>
                                      </p:tavLst>
                                    </p:anim>
                                    <p:set>
                                      <p:cBhvr>
                                        <p:cTn id="9"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1000"/>
                                        <p:tgtEl>
                                          <p:spTgt spid="10"/>
                                        </p:tgtEl>
                                      </p:cBhvr>
                                    </p:animEffect>
                                    <p:anim calcmode="lin" valueType="num">
                                      <p:cBhvr>
                                        <p:cTn id="14" dur="1000"/>
                                        <p:tgtEl>
                                          <p:spTgt spid="10"/>
                                        </p:tgtEl>
                                        <p:attrNameLst>
                                          <p:attrName>ppt_x</p:attrName>
                                        </p:attrNameLst>
                                      </p:cBhvr>
                                      <p:tavLst>
                                        <p:tav tm="0">
                                          <p:val>
                                            <p:strVal val="ppt_x"/>
                                          </p:val>
                                        </p:tav>
                                        <p:tav tm="100000">
                                          <p:val>
                                            <p:strVal val="ppt_x"/>
                                          </p:val>
                                        </p:tav>
                                      </p:tavLst>
                                    </p:anim>
                                    <p:anim calcmode="lin" valueType="num">
                                      <p:cBhvr>
                                        <p:cTn id="15" dur="1000"/>
                                        <p:tgtEl>
                                          <p:spTgt spid="10"/>
                                        </p:tgtEl>
                                        <p:attrNameLst>
                                          <p:attrName>ppt_y</p:attrName>
                                        </p:attrNameLst>
                                      </p:cBhvr>
                                      <p:tavLst>
                                        <p:tav tm="0">
                                          <p:val>
                                            <p:strVal val="ppt_y"/>
                                          </p:val>
                                        </p:tav>
                                        <p:tav tm="100000">
                                          <p:val>
                                            <p:strVal val="ppt_y+.1"/>
                                          </p:val>
                                        </p:tav>
                                      </p:tavLst>
                                    </p:anim>
                                    <p:set>
                                      <p:cBhvr>
                                        <p:cTn id="16"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5" name="applause.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64" presetClass="path" presetSubtype="0" accel="50000" decel="50000" fill="hold" nodeType="afterEffect">
                                  <p:stCondLst>
                                    <p:cond delay="0"/>
                                  </p:stCondLst>
                                  <p:childTnLst>
                                    <p:animMotion origin="layout" path="M -4.77744E-7 -2.96296E-6 L -0.01253 -0.92546 " pathEditMode="relative" rAng="0" ptsTypes="AA">
                                      <p:cBhvr>
                                        <p:cTn id="26" dur="2000" fill="hold"/>
                                        <p:tgtEl>
                                          <p:spTgt spid="2"/>
                                        </p:tgtEl>
                                        <p:attrNameLst>
                                          <p:attrName>ppt_x</p:attrName>
                                          <p:attrName>ppt_y</p:attrName>
                                        </p:attrNameLst>
                                      </p:cBhvr>
                                      <p:rCtr x="-627" y="-46273"/>
                                    </p:animMotion>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E0905F78-FBA8-4A11-95E4-30724E4B2E7A"/>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uFFFD\u001C{1C6DC5B0-1A5A-4F78-82C3-E71CEB5D3893}&quot;,&quot;C:\\Users\\STD_DELL\\Desktop\\q 33&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33.2_Bài 67_Ôn tập số tự nhiên"/>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D8CC12DD-6C55-467B-8A67-2689AF1241A2}:1080"/>
</p:tagLst>
</file>

<file path=ppt/tags/tag11.xml><?xml version="1.0" encoding="utf-8"?>
<p:tagLst xmlns:a="http://schemas.openxmlformats.org/drawingml/2006/main" xmlns:r="http://schemas.openxmlformats.org/officeDocument/2006/relationships" xmlns:p="http://schemas.openxmlformats.org/presentationml/2006/main">
  <p:tag name="GENSWF_SLIDE_UID" val="{A6CDFE42-ACC1-4C5F-8FFC-0107A6F65613}:1081"/>
</p:tagLst>
</file>

<file path=ppt/tags/tag12.xml><?xml version="1.0" encoding="utf-8"?>
<p:tagLst xmlns:a="http://schemas.openxmlformats.org/drawingml/2006/main" xmlns:r="http://schemas.openxmlformats.org/officeDocument/2006/relationships" xmlns:p="http://schemas.openxmlformats.org/presentationml/2006/main">
  <p:tag name="GENSWF_SLIDE_UID" val="{CE733065-8DB2-4539-A912-9507BF426C77}:1097"/>
</p:tagLst>
</file>

<file path=ppt/tags/tag13.xml><?xml version="1.0" encoding="utf-8"?>
<p:tagLst xmlns:a="http://schemas.openxmlformats.org/drawingml/2006/main" xmlns:r="http://schemas.openxmlformats.org/officeDocument/2006/relationships" xmlns:p="http://schemas.openxmlformats.org/presentationml/2006/main">
  <p:tag name="GENSWF_SLIDE_UID" val="{A1A62E98-0D33-4C01-99BB-A2362FA3B1F6}:1098"/>
</p:tagLst>
</file>

<file path=ppt/tags/tag14.xml><?xml version="1.0" encoding="utf-8"?>
<p:tagLst xmlns:a="http://schemas.openxmlformats.org/drawingml/2006/main" xmlns:r="http://schemas.openxmlformats.org/officeDocument/2006/relationships" xmlns:p="http://schemas.openxmlformats.org/presentationml/2006/main">
  <p:tag name="GENSWF_SLIDE_UID" val="{B74C9F86-33F1-43EF-A6A9-409BFFFD221B}:1082"/>
</p:tagLst>
</file>

<file path=ppt/tags/tag15.xml><?xml version="1.0" encoding="utf-8"?>
<p:tagLst xmlns:a="http://schemas.openxmlformats.org/drawingml/2006/main" xmlns:r="http://schemas.openxmlformats.org/officeDocument/2006/relationships" xmlns:p="http://schemas.openxmlformats.org/presentationml/2006/main">
  <p:tag name="GENSWF_SLIDE_UID" val="{DFF08F85-D398-48B9-9846-58F62197F960}:1083"/>
</p:tagLst>
</file>

<file path=ppt/tags/tag16.xml><?xml version="1.0" encoding="utf-8"?>
<p:tagLst xmlns:a="http://schemas.openxmlformats.org/drawingml/2006/main" xmlns:r="http://schemas.openxmlformats.org/officeDocument/2006/relationships" xmlns:p="http://schemas.openxmlformats.org/presentationml/2006/main">
  <p:tag name="GENSWF_SLIDE_UID" val="{7748B026-5B4C-48AA-BAFC-97D466B59B4F}:1084"/>
</p:tagLst>
</file>

<file path=ppt/tags/tag17.xml><?xml version="1.0" encoding="utf-8"?>
<p:tagLst xmlns:a="http://schemas.openxmlformats.org/drawingml/2006/main" xmlns:r="http://schemas.openxmlformats.org/officeDocument/2006/relationships" xmlns:p="http://schemas.openxmlformats.org/presentationml/2006/main">
  <p:tag name="GENSWF_SLIDE_UID" val="{A0F79C1E-D50A-438F-8793-774AE29F3461}:1085"/>
</p:tagLst>
</file>

<file path=ppt/tags/tag18.xml><?xml version="1.0" encoding="utf-8"?>
<p:tagLst xmlns:a="http://schemas.openxmlformats.org/drawingml/2006/main" xmlns:r="http://schemas.openxmlformats.org/officeDocument/2006/relationships" xmlns:p="http://schemas.openxmlformats.org/presentationml/2006/main">
  <p:tag name="GENSWF_SLIDE_UID" val="{4C845B12-970C-47B3-8056-394F7405CD29}:1086"/>
</p:tagLst>
</file>

<file path=ppt/tags/tag19.xml><?xml version="1.0" encoding="utf-8"?>
<p:tagLst xmlns:a="http://schemas.openxmlformats.org/drawingml/2006/main" xmlns:r="http://schemas.openxmlformats.org/officeDocument/2006/relationships" xmlns:p="http://schemas.openxmlformats.org/presentationml/2006/main">
  <p:tag name="GENSWF_SLIDE_UID" val="{AC1D8FE4-674A-467E-B795-E3651231FEF6}:1087"/>
</p:tagLst>
</file>

<file path=ppt/tags/tag2.xml><?xml version="1.0" encoding="utf-8"?>
<p:tagLst xmlns:a="http://schemas.openxmlformats.org/drawingml/2006/main" xmlns:r="http://schemas.openxmlformats.org/officeDocument/2006/relationships" xmlns:p="http://schemas.openxmlformats.org/presentationml/2006/main">
  <p:tag name="GENSWF_SLIDE_UID" val="{3AB430B2-6938-4971-8081-03585D216CF4}:847"/>
</p:tagLst>
</file>

<file path=ppt/tags/tag20.xml><?xml version="1.0" encoding="utf-8"?>
<p:tagLst xmlns:a="http://schemas.openxmlformats.org/drawingml/2006/main" xmlns:r="http://schemas.openxmlformats.org/officeDocument/2006/relationships" xmlns:p="http://schemas.openxmlformats.org/presentationml/2006/main">
  <p:tag name="GENSWF_SLIDE_UID" val="{44F94EC6-7ADB-4FDA-8880-5374F7D4FDBE}:1088"/>
</p:tagLst>
</file>

<file path=ppt/tags/tag21.xml><?xml version="1.0" encoding="utf-8"?>
<p:tagLst xmlns:a="http://schemas.openxmlformats.org/drawingml/2006/main" xmlns:r="http://schemas.openxmlformats.org/officeDocument/2006/relationships" xmlns:p="http://schemas.openxmlformats.org/presentationml/2006/main">
  <p:tag name="GENSWF_SLIDE_UID" val="{5BA35CCA-28D4-460D-BB0D-AFE1574091E0}:1099"/>
</p:tagLst>
</file>

<file path=ppt/tags/tag22.xml><?xml version="1.0" encoding="utf-8"?>
<p:tagLst xmlns:a="http://schemas.openxmlformats.org/drawingml/2006/main" xmlns:r="http://schemas.openxmlformats.org/officeDocument/2006/relationships" xmlns:p="http://schemas.openxmlformats.org/presentationml/2006/main">
  <p:tag name="GENSWF_SLIDE_UID" val="{C401C86D-4B5E-4FE3-AFD2-E8AFBA93BE4A}:1089"/>
</p:tagLst>
</file>

<file path=ppt/tags/tag23.xml><?xml version="1.0" encoding="utf-8"?>
<p:tagLst xmlns:a="http://schemas.openxmlformats.org/drawingml/2006/main" xmlns:r="http://schemas.openxmlformats.org/officeDocument/2006/relationships" xmlns:p="http://schemas.openxmlformats.org/presentationml/2006/main">
  <p:tag name="GENSWF_SLIDE_UID" val="{98B7B6A3-8FA3-4801-9592-A22C125C988A}:1090"/>
</p:tagLst>
</file>

<file path=ppt/tags/tag24.xml><?xml version="1.0" encoding="utf-8"?>
<p:tagLst xmlns:a="http://schemas.openxmlformats.org/drawingml/2006/main" xmlns:r="http://schemas.openxmlformats.org/officeDocument/2006/relationships" xmlns:p="http://schemas.openxmlformats.org/presentationml/2006/main">
  <p:tag name="GENSWF_SLIDE_UID" val="{C5B15605-0959-4215-8B4F-0C8762B54850}:1091"/>
</p:tagLst>
</file>

<file path=ppt/tags/tag25.xml><?xml version="1.0" encoding="utf-8"?>
<p:tagLst xmlns:a="http://schemas.openxmlformats.org/drawingml/2006/main" xmlns:r="http://schemas.openxmlformats.org/officeDocument/2006/relationships" xmlns:p="http://schemas.openxmlformats.org/presentationml/2006/main">
  <p:tag name="GENSWF_SLIDE_UID" val="{0DC4622B-9CE2-4B19-978A-99520E0F11F7}:1100"/>
</p:tagLst>
</file>

<file path=ppt/tags/tag26.xml><?xml version="1.0" encoding="utf-8"?>
<p:tagLst xmlns:a="http://schemas.openxmlformats.org/drawingml/2006/main" xmlns:r="http://schemas.openxmlformats.org/officeDocument/2006/relationships" xmlns:p="http://schemas.openxmlformats.org/presentationml/2006/main">
  <p:tag name="GENSWF_SLIDE_UID" val="{C2CAEF65-3A81-4C4C-AA4F-2BE7432461E2}:1049"/>
</p:tagLst>
</file>

<file path=ppt/tags/tag27.xml><?xml version="1.0" encoding="utf-8"?>
<p:tagLst xmlns:a="http://schemas.openxmlformats.org/drawingml/2006/main" xmlns:r="http://schemas.openxmlformats.org/officeDocument/2006/relationships" xmlns:p="http://schemas.openxmlformats.org/presentationml/2006/main">
  <p:tag name="GENSWF_SLIDE_UID" val="{01B6AE38-2D51-49B8-A52F-17C12E486236}:1092"/>
</p:tagLst>
</file>

<file path=ppt/tags/tag28.xml><?xml version="1.0" encoding="utf-8"?>
<p:tagLst xmlns:a="http://schemas.openxmlformats.org/drawingml/2006/main" xmlns:r="http://schemas.openxmlformats.org/officeDocument/2006/relationships" xmlns:p="http://schemas.openxmlformats.org/presentationml/2006/main">
  <p:tag name="GENSWF_SLIDE_UID" val="{E66D6D5E-E2F8-462E-847F-A8EDA4D59C65}:1101"/>
</p:tagLst>
</file>

<file path=ppt/tags/tag29.xml><?xml version="1.0" encoding="utf-8"?>
<p:tagLst xmlns:a="http://schemas.openxmlformats.org/drawingml/2006/main" xmlns:r="http://schemas.openxmlformats.org/officeDocument/2006/relationships" xmlns:p="http://schemas.openxmlformats.org/presentationml/2006/main">
  <p:tag name="GENSWF_SLIDE_UID" val="{FC32857B-7565-4FC6-9E58-EF50EBB4D76A}:1073"/>
</p:tagLst>
</file>

<file path=ppt/tags/tag3.xml><?xml version="1.0" encoding="utf-8"?>
<p:tagLst xmlns:a="http://schemas.openxmlformats.org/drawingml/2006/main" xmlns:r="http://schemas.openxmlformats.org/officeDocument/2006/relationships" xmlns:p="http://schemas.openxmlformats.org/presentationml/2006/main">
  <p:tag name="GENSWF_SLIDE_UID" val="{9938A1C1-FBB0-4B85-9664-A0954BD5C459}:319"/>
</p:tagLst>
</file>

<file path=ppt/tags/tag4.xml><?xml version="1.0" encoding="utf-8"?>
<p:tagLst xmlns:a="http://schemas.openxmlformats.org/drawingml/2006/main" xmlns:r="http://schemas.openxmlformats.org/officeDocument/2006/relationships" xmlns:p="http://schemas.openxmlformats.org/presentationml/2006/main">
  <p:tag name="GENSWF_SLIDE_UID" val="{12A0C8E5-78FE-4FB7-BFF3-E2DE2CB9A359}:1028"/>
</p:tagLst>
</file>

<file path=ppt/tags/tag5.xml><?xml version="1.0" encoding="utf-8"?>
<p:tagLst xmlns:a="http://schemas.openxmlformats.org/drawingml/2006/main" xmlns:r="http://schemas.openxmlformats.org/officeDocument/2006/relationships" xmlns:p="http://schemas.openxmlformats.org/presentationml/2006/main">
  <p:tag name="GENSWF_SLIDE_UID" val="{6A85CF67-B776-4E41-BDBC-69AB750357D5}:1093"/>
</p:tagLst>
</file>

<file path=ppt/tags/tag6.xml><?xml version="1.0" encoding="utf-8"?>
<p:tagLst xmlns:a="http://schemas.openxmlformats.org/drawingml/2006/main" xmlns:r="http://schemas.openxmlformats.org/officeDocument/2006/relationships" xmlns:p="http://schemas.openxmlformats.org/presentationml/2006/main">
  <p:tag name="GENSWF_SLIDE_UID" val="{FB879BD2-F2E8-416A-B968-3FC368540A0D}:1094"/>
</p:tagLst>
</file>

<file path=ppt/tags/tag7.xml><?xml version="1.0" encoding="utf-8"?>
<p:tagLst xmlns:a="http://schemas.openxmlformats.org/drawingml/2006/main" xmlns:r="http://schemas.openxmlformats.org/officeDocument/2006/relationships" xmlns:p="http://schemas.openxmlformats.org/presentationml/2006/main">
  <p:tag name="GENSWF_SLIDE_UID" val="{8378F9B8-C88F-4A94-BC37-42E2AAB4D99C}:1095"/>
</p:tagLst>
</file>

<file path=ppt/tags/tag8.xml><?xml version="1.0" encoding="utf-8"?>
<p:tagLst xmlns:a="http://schemas.openxmlformats.org/drawingml/2006/main" xmlns:r="http://schemas.openxmlformats.org/officeDocument/2006/relationships" xmlns:p="http://schemas.openxmlformats.org/presentationml/2006/main">
  <p:tag name="GENSWF_SLIDE_UID" val="{5796E7EF-0AF9-44B7-B6F2-5B9B09B77A44}:1096"/>
</p:tagLst>
</file>

<file path=ppt/tags/tag9.xml><?xml version="1.0" encoding="utf-8"?>
<p:tagLst xmlns:a="http://schemas.openxmlformats.org/drawingml/2006/main" xmlns:r="http://schemas.openxmlformats.org/officeDocument/2006/relationships" xmlns:p="http://schemas.openxmlformats.org/presentationml/2006/main">
  <p:tag name="GENSWF_SLIDE_UID" val="{5A08F89D-A810-4EF3-B3BF-9ADAD92893D9}:1059"/>
</p:tagLst>
</file>

<file path=ppt/theme/theme1.xml><?xml version="1.0" encoding="utf-8"?>
<a:theme xmlns:a="http://schemas.openxmlformats.org/drawingml/2006/main" name="Water Thesis by Slidesgo">
  <a:themeElements>
    <a:clrScheme name="Simple Light">
      <a:dk1>
        <a:srgbClr val="FFFFFF"/>
      </a:dk1>
      <a:lt1>
        <a:srgbClr val="3EB6D8"/>
      </a:lt1>
      <a:dk2>
        <a:srgbClr val="000000"/>
      </a:dk2>
      <a:lt2>
        <a:srgbClr val="51BFDF"/>
      </a:lt2>
      <a:accent1>
        <a:srgbClr val="35B1D6"/>
      </a:accent1>
      <a:accent2>
        <a:srgbClr val="3BAECF"/>
      </a:accent2>
      <a:accent3>
        <a:srgbClr val="70CBE6"/>
      </a:accent3>
      <a:accent4>
        <a:srgbClr val="78D7F1"/>
      </a:accent4>
      <a:accent5>
        <a:srgbClr val="4298B8"/>
      </a:accent5>
      <a:accent6>
        <a:srgbClr val="26647B"/>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7355</TotalTime>
  <Words>864</Words>
  <Application>Microsoft Office PowerPoint</Application>
  <PresentationFormat>Custom</PresentationFormat>
  <Paragraphs>143</Paragraphs>
  <Slides>28</Slides>
  <Notes>28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.TMC-Ong Do</vt:lpstr>
      <vt:lpstr>Arial</vt:lpstr>
      <vt:lpstr>Cambria Math</vt:lpstr>
      <vt:lpstr>Manjari</vt:lpstr>
      <vt:lpstr>Montserrat Black</vt:lpstr>
      <vt:lpstr>Staatliches</vt:lpstr>
      <vt:lpstr>Times New Roman</vt:lpstr>
      <vt:lpstr>Varela Round</vt:lpstr>
      <vt:lpstr>Wingdings</vt:lpstr>
      <vt:lpstr>Water Thesis by Slidesgo</vt:lpstr>
      <vt:lpstr>TOÁN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33.2_Bài 67_Ôn tập số tự nhiên</dc:title>
  <dc:creator>ADMIN</dc:creator>
  <cp:lastModifiedBy>STD_DELL</cp:lastModifiedBy>
  <cp:revision>552</cp:revision>
  <dcterms:modified xsi:type="dcterms:W3CDTF">2025-05-02T03:46:19Z</dcterms:modified>
</cp:coreProperties>
</file>