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2" r:id="rId1"/>
  </p:sldMasterIdLst>
  <p:notesMasterIdLst>
    <p:notesMasterId r:id="rId18"/>
  </p:notesMasterIdLst>
  <p:sldIdLst>
    <p:sldId id="847" r:id="rId2"/>
    <p:sldId id="1058" r:id="rId3"/>
    <p:sldId id="319" r:id="rId4"/>
    <p:sldId id="1028" r:id="rId5"/>
    <p:sldId id="1059" r:id="rId6"/>
    <p:sldId id="1080" r:id="rId7"/>
    <p:sldId id="1081" r:id="rId8"/>
    <p:sldId id="1049" r:id="rId9"/>
    <p:sldId id="1082" r:id="rId10"/>
    <p:sldId id="1084" r:id="rId11"/>
    <p:sldId id="1083" r:id="rId12"/>
    <p:sldId id="1085" r:id="rId13"/>
    <p:sldId id="1086" r:id="rId14"/>
    <p:sldId id="1087" r:id="rId15"/>
    <p:sldId id="1088" r:id="rId16"/>
    <p:sldId id="1073" r:id="rId17"/>
  </p:sldIdLst>
  <p:sldSz cx="12161838" cy="6858000"/>
  <p:notesSz cx="6858000" cy="9144000"/>
  <p:custDataLst>
    <p:tags r:id="rId1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CEF"/>
    <a:srgbClr val="FFFFFF"/>
    <a:srgbClr val="F1EFE8"/>
    <a:srgbClr val="FED43E"/>
    <a:srgbClr val="EEECE5"/>
    <a:srgbClr val="FFFF99"/>
    <a:srgbClr val="F8E0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625C379-8424-4B3C-851D-A5F68EA15CB4}">
  <a:tblStyle styleId="{2625C379-8424-4B3C-851D-A5F68EA15CB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579" autoAdjust="0"/>
  </p:normalViewPr>
  <p:slideViewPr>
    <p:cSldViewPr snapToGrid="0">
      <p:cViewPr varScale="1">
        <p:scale>
          <a:sx n="75" d="100"/>
          <a:sy n="75" d="100"/>
        </p:scale>
        <p:origin x="878" y="43"/>
      </p:cViewPr>
      <p:guideLst/>
    </p:cSldViewPr>
  </p:slideViewPr>
  <p:notesTextViewPr>
    <p:cViewPr>
      <p:scale>
        <a:sx n="1" d="1"/>
        <a:sy n="1" d="1"/>
      </p:scale>
      <p:origin x="0" y="0"/>
    </p:cViewPr>
  </p:notesTextViewPr>
  <p:sorterViewPr>
    <p:cViewPr>
      <p:scale>
        <a:sx n="150" d="100"/>
        <a:sy n="150" d="100"/>
      </p:scale>
      <p:origin x="0" y="-140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9" name="Google Shape;9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067729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749134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4162525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cùng HS phân tích dữ liệu bài toán thật kĩ là sẽ làm đc ạ</a:t>
            </a:r>
          </a:p>
          <a:p>
            <a:pPr algn="just"/>
            <a:r>
              <a:rPr lang="vi-VN" b="0" i="0">
                <a:solidFill>
                  <a:srgbClr val="000000"/>
                </a:solidFill>
                <a:effectLst/>
                <a:latin typeface="Open Sans" panose="020B0606030504020204" pitchFamily="34" charset="0"/>
              </a:rPr>
              <a:t>- So sánh số học sinh của các trường: 1 868 &lt; 1 892 &lt; 2 065 &lt; 2 131.</a:t>
            </a:r>
          </a:p>
          <a:p>
            <a:pPr algn="just"/>
            <a:r>
              <a:rPr lang="vi-VN" b="0" i="0">
                <a:solidFill>
                  <a:srgbClr val="000000"/>
                </a:solidFill>
                <a:effectLst/>
                <a:latin typeface="Open Sans" panose="020B0606030504020204" pitchFamily="34" charset="0"/>
              </a:rPr>
              <a:t>Trường Tiểu học Nguyễn Trãi có nhiều học sinh nhất. Nên Trường Tiểu học Nguyễn Trãi có 2 131 học sinh.</a:t>
            </a:r>
          </a:p>
          <a:p>
            <a:pPr algn="just"/>
            <a:r>
              <a:rPr lang="vi-VN" b="0" i="0">
                <a:solidFill>
                  <a:srgbClr val="000000"/>
                </a:solidFill>
                <a:effectLst/>
                <a:latin typeface="Open Sans" panose="020B0606030504020204" pitchFamily="34" charset="0"/>
              </a:rPr>
              <a:t>- Số lẻ còn lại là: 2 065.</a:t>
            </a:r>
          </a:p>
          <a:p>
            <a:pPr algn="just"/>
            <a:r>
              <a:rPr lang="vi-VN" b="0" i="0">
                <a:solidFill>
                  <a:srgbClr val="000000"/>
                </a:solidFill>
                <a:effectLst/>
                <a:latin typeface="Open Sans" panose="020B0606030504020204" pitchFamily="34" charset="0"/>
              </a:rPr>
              <a:t>Số học sinh của Trường Tiểu học Lê Lợi là số lẻ. Nên Trường Tiểu học Lê Lợi có 2 065 học sinh.</a:t>
            </a:r>
          </a:p>
          <a:p>
            <a:pPr algn="just"/>
            <a:r>
              <a:rPr lang="vi-VN" b="0" i="0">
                <a:solidFill>
                  <a:srgbClr val="000000"/>
                </a:solidFill>
                <a:effectLst/>
                <a:latin typeface="Open Sans" panose="020B0606030504020204" pitchFamily="34" charset="0"/>
              </a:rPr>
              <a:t>- So sánh hai số còn lại: 1 868 &lt; 1 892</a:t>
            </a:r>
          </a:p>
          <a:p>
            <a:pPr algn="just"/>
            <a:r>
              <a:rPr lang="vi-VN" b="0" i="0">
                <a:solidFill>
                  <a:srgbClr val="000000"/>
                </a:solidFill>
                <a:effectLst/>
                <a:latin typeface="Open Sans" panose="020B0606030504020204" pitchFamily="34" charset="0"/>
              </a:rPr>
              <a:t>Trường Tiểu học Quang Trung có nhiều học sinh hơn Trường Tiểu học Nguyễn Du. Nên:Trường Tiểu học Quang Trung có 1 892 học sinh</a:t>
            </a:r>
          </a:p>
          <a:p>
            <a:pPr algn="just"/>
            <a:r>
              <a:rPr lang="vi-VN" b="0" i="0">
                <a:solidFill>
                  <a:srgbClr val="000000"/>
                </a:solidFill>
                <a:effectLst/>
                <a:latin typeface="Open Sans" panose="020B0606030504020204" pitchFamily="34" charset="0"/>
              </a:rPr>
              <a:t>Trường Tiểu học Nguyễn Du có 1 868 học sinh.</a:t>
            </a:r>
          </a:p>
          <a:p>
            <a:endParaRPr lang="en-US"/>
          </a:p>
        </p:txBody>
      </p:sp>
    </p:spTree>
    <p:extLst>
      <p:ext uri="{BB962C8B-B14F-4D97-AF65-F5344CB8AC3E}">
        <p14:creationId xmlns:p14="http://schemas.microsoft.com/office/powerpoint/2010/main" val="4080398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cùng HS phân tích dữ liệu bài toán thật kĩ là sẽ làm đc ạ</a:t>
            </a:r>
          </a:p>
          <a:p>
            <a:pPr algn="just"/>
            <a:r>
              <a:rPr lang="vi-VN" b="0" i="0">
                <a:solidFill>
                  <a:srgbClr val="000000"/>
                </a:solidFill>
                <a:effectLst/>
                <a:latin typeface="Open Sans" panose="020B0606030504020204" pitchFamily="34" charset="0"/>
              </a:rPr>
              <a:t>- So sánh số học sinh của các trường: 1 868 &lt; 1 892 &lt; 2 065 &lt; 2 131.</a:t>
            </a:r>
          </a:p>
          <a:p>
            <a:pPr algn="just"/>
            <a:r>
              <a:rPr lang="vi-VN" b="0" i="0">
                <a:solidFill>
                  <a:srgbClr val="000000"/>
                </a:solidFill>
                <a:effectLst/>
                <a:latin typeface="Open Sans" panose="020B0606030504020204" pitchFamily="34" charset="0"/>
              </a:rPr>
              <a:t>Trường Tiểu học Nguyễn Trãi có nhiều học sinh nhất. Nên Trường Tiểu học Nguyễn Trãi có 2 131 học sinh.</a:t>
            </a:r>
          </a:p>
          <a:p>
            <a:pPr algn="just"/>
            <a:r>
              <a:rPr lang="vi-VN" b="0" i="0">
                <a:solidFill>
                  <a:srgbClr val="000000"/>
                </a:solidFill>
                <a:effectLst/>
                <a:latin typeface="Open Sans" panose="020B0606030504020204" pitchFamily="34" charset="0"/>
              </a:rPr>
              <a:t>- Số lẻ còn lại là: 2 065.</a:t>
            </a:r>
          </a:p>
          <a:p>
            <a:pPr algn="just"/>
            <a:r>
              <a:rPr lang="vi-VN" b="0" i="0">
                <a:solidFill>
                  <a:srgbClr val="000000"/>
                </a:solidFill>
                <a:effectLst/>
                <a:latin typeface="Open Sans" panose="020B0606030504020204" pitchFamily="34" charset="0"/>
              </a:rPr>
              <a:t>Số học sinh của Trường Tiểu học Lê Lợi là số lẻ. Nên Trường Tiểu học Lê Lợi có 2 065 học sinh.</a:t>
            </a:r>
          </a:p>
          <a:p>
            <a:pPr algn="just"/>
            <a:r>
              <a:rPr lang="vi-VN" b="0" i="0">
                <a:solidFill>
                  <a:srgbClr val="000000"/>
                </a:solidFill>
                <a:effectLst/>
                <a:latin typeface="Open Sans" panose="020B0606030504020204" pitchFamily="34" charset="0"/>
              </a:rPr>
              <a:t>- So sánh hai số còn lại: 1 868 &lt; 1 892</a:t>
            </a:r>
          </a:p>
          <a:p>
            <a:pPr algn="just"/>
            <a:r>
              <a:rPr lang="vi-VN" b="0" i="0">
                <a:solidFill>
                  <a:srgbClr val="000000"/>
                </a:solidFill>
                <a:effectLst/>
                <a:latin typeface="Open Sans" panose="020B0606030504020204" pitchFamily="34" charset="0"/>
              </a:rPr>
              <a:t>Trường Tiểu học Quang Trung có nhiều học sinh hơn Trường Tiểu học Nguyễn Du. Nên:Trường Tiểu học Quang Trung có 1 892 học sinh</a:t>
            </a:r>
          </a:p>
          <a:p>
            <a:pPr algn="just"/>
            <a:r>
              <a:rPr lang="vi-VN" b="0" i="0">
                <a:solidFill>
                  <a:srgbClr val="000000"/>
                </a:solidFill>
                <a:effectLst/>
                <a:latin typeface="Open Sans" panose="020B0606030504020204" pitchFamily="34" charset="0"/>
              </a:rPr>
              <a:t>Trường Tiểu học Nguyễn Du có 1 868 học sinh.</a:t>
            </a:r>
          </a:p>
          <a:p>
            <a:endParaRPr lang="en-US"/>
          </a:p>
        </p:txBody>
      </p:sp>
    </p:spTree>
    <p:extLst>
      <p:ext uri="{BB962C8B-B14F-4D97-AF65-F5344CB8AC3E}">
        <p14:creationId xmlns:p14="http://schemas.microsoft.com/office/powerpoint/2010/main" val="1872222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Câu này khó nên GV cho hs tự làm thể số ghép nếu có tgian</a:t>
            </a:r>
          </a:p>
          <a:p>
            <a:r>
              <a:rPr lang="en-US"/>
              <a:t>Gv nên cho hs làm nhóm 4 - 6</a:t>
            </a:r>
          </a:p>
        </p:txBody>
      </p:sp>
    </p:spTree>
    <p:extLst>
      <p:ext uri="{BB962C8B-B14F-4D97-AF65-F5344CB8AC3E}">
        <p14:creationId xmlns:p14="http://schemas.microsoft.com/office/powerpoint/2010/main" val="2919190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2019020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804426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65332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673200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 – H </a:t>
            </a:r>
          </a:p>
        </p:txBody>
      </p:sp>
    </p:spTree>
    <p:extLst>
      <p:ext uri="{BB962C8B-B14F-4D97-AF65-F5344CB8AC3E}">
        <p14:creationId xmlns:p14="http://schemas.microsoft.com/office/powerpoint/2010/main" val="641163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 – H </a:t>
            </a:r>
          </a:p>
        </p:txBody>
      </p:sp>
    </p:spTree>
    <p:extLst>
      <p:ext uri="{BB962C8B-B14F-4D97-AF65-F5344CB8AC3E}">
        <p14:creationId xmlns:p14="http://schemas.microsoft.com/office/powerpoint/2010/main" val="3460131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 – H </a:t>
            </a:r>
          </a:p>
        </p:txBody>
      </p:sp>
    </p:spTree>
    <p:extLst>
      <p:ext uri="{BB962C8B-B14F-4D97-AF65-F5344CB8AC3E}">
        <p14:creationId xmlns:p14="http://schemas.microsoft.com/office/powerpoint/2010/main" val="743389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751008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811077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46" y="-165"/>
            <a:ext cx="12161710" cy="6858015"/>
            <a:chOff x="-110" y="-124"/>
            <a:chExt cx="9143904" cy="5143511"/>
          </a:xfrm>
        </p:grpSpPr>
        <p:sp>
          <p:nvSpPr>
            <p:cNvPr id="10" name="Google Shape;10;p2"/>
            <p:cNvSpPr/>
            <p:nvPr/>
          </p:nvSpPr>
          <p:spPr>
            <a:xfrm>
              <a:off x="506451"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 name="Google Shape;11;p2"/>
            <p:cNvSpPr/>
            <p:nvPr/>
          </p:nvSpPr>
          <p:spPr>
            <a:xfrm>
              <a:off x="1013857"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1520407" y="-124"/>
              <a:ext cx="18825" cy="5143511"/>
            </a:xfrm>
            <a:custGeom>
              <a:avLst/>
              <a:gdLst/>
              <a:ahLst/>
              <a:cxnLst/>
              <a:rect l="l" t="t" r="r" b="b"/>
              <a:pathLst>
                <a:path w="176" h="66749" extrusionOk="0">
                  <a:moveTo>
                    <a:pt x="92" y="0"/>
                  </a:moveTo>
                  <a:cubicBezTo>
                    <a:pt x="42" y="0"/>
                    <a:pt x="0" y="42"/>
                    <a:pt x="0" y="84"/>
                  </a:cubicBezTo>
                  <a:lnTo>
                    <a:pt x="0" y="66664"/>
                  </a:lnTo>
                  <a:cubicBezTo>
                    <a:pt x="0" y="66713"/>
                    <a:pt x="42" y="66748"/>
                    <a:pt x="92" y="66748"/>
                  </a:cubicBezTo>
                  <a:cubicBezTo>
                    <a:pt x="141" y="66748"/>
                    <a:pt x="176" y="66713"/>
                    <a:pt x="176" y="66664"/>
                  </a:cubicBezTo>
                  <a:lnTo>
                    <a:pt x="176" y="84"/>
                  </a:lnTo>
                  <a:cubicBezTo>
                    <a:pt x="176" y="42"/>
                    <a:pt x="141"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2027706" y="-124"/>
              <a:ext cx="18825" cy="5143511"/>
            </a:xfrm>
            <a:custGeom>
              <a:avLst/>
              <a:gdLst/>
              <a:ahLst/>
              <a:cxnLst/>
              <a:rect l="l" t="t" r="r" b="b"/>
              <a:pathLst>
                <a:path w="176"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 name="Google Shape;14;p2"/>
            <p:cNvSpPr/>
            <p:nvPr/>
          </p:nvSpPr>
          <p:spPr>
            <a:xfrm>
              <a:off x="2534257"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3041556" y="-124"/>
              <a:ext cx="18931" cy="5143511"/>
            </a:xfrm>
            <a:custGeom>
              <a:avLst/>
              <a:gdLst/>
              <a:ahLst/>
              <a:cxnLst/>
              <a:rect l="l" t="t" r="r" b="b"/>
              <a:pathLst>
                <a:path w="177"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 name="Google Shape;16;p2"/>
            <p:cNvSpPr/>
            <p:nvPr/>
          </p:nvSpPr>
          <p:spPr>
            <a:xfrm>
              <a:off x="3548214"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40" y="66748"/>
                    <a:pt x="176" y="66713"/>
                    <a:pt x="176" y="66664"/>
                  </a:cubicBezTo>
                  <a:lnTo>
                    <a:pt x="176" y="84"/>
                  </a:lnTo>
                  <a:cubicBezTo>
                    <a:pt x="176" y="42"/>
                    <a:pt x="140"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 name="Google Shape;17;p2"/>
            <p:cNvSpPr/>
            <p:nvPr/>
          </p:nvSpPr>
          <p:spPr>
            <a:xfrm>
              <a:off x="4055513" y="-124"/>
              <a:ext cx="18825" cy="5143511"/>
            </a:xfrm>
            <a:custGeom>
              <a:avLst/>
              <a:gdLst/>
              <a:ahLst/>
              <a:cxnLst/>
              <a:rect l="l" t="t" r="r" b="b"/>
              <a:pathLst>
                <a:path w="176" h="66749" extrusionOk="0">
                  <a:moveTo>
                    <a:pt x="85" y="0"/>
                  </a:moveTo>
                  <a:cubicBezTo>
                    <a:pt x="42" y="0"/>
                    <a:pt x="0" y="42"/>
                    <a:pt x="0" y="84"/>
                  </a:cubicBezTo>
                  <a:lnTo>
                    <a:pt x="0" y="66664"/>
                  </a:lnTo>
                  <a:cubicBezTo>
                    <a:pt x="0" y="66713"/>
                    <a:pt x="42" y="66748"/>
                    <a:pt x="85" y="66748"/>
                  </a:cubicBezTo>
                  <a:cubicBezTo>
                    <a:pt x="134" y="66748"/>
                    <a:pt x="176" y="66713"/>
                    <a:pt x="176" y="66664"/>
                  </a:cubicBezTo>
                  <a:lnTo>
                    <a:pt x="176" y="84"/>
                  </a:lnTo>
                  <a:cubicBezTo>
                    <a:pt x="176" y="42"/>
                    <a:pt x="134" y="0"/>
                    <a:pt x="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4562063"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5069363"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5576662"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6083319"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33" y="66748"/>
                    <a:pt x="176" y="66713"/>
                    <a:pt x="176" y="66664"/>
                  </a:cubicBezTo>
                  <a:lnTo>
                    <a:pt x="176" y="84"/>
                  </a:lnTo>
                  <a:cubicBezTo>
                    <a:pt x="176" y="42"/>
                    <a:pt x="133"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6590619" y="-124"/>
              <a:ext cx="18825" cy="5143511"/>
            </a:xfrm>
            <a:custGeom>
              <a:avLst/>
              <a:gdLst/>
              <a:ahLst/>
              <a:cxnLst/>
              <a:rect l="l" t="t" r="r" b="b"/>
              <a:pathLst>
                <a:path w="176" h="66749" extrusionOk="0">
                  <a:moveTo>
                    <a:pt x="85" y="0"/>
                  </a:moveTo>
                  <a:cubicBezTo>
                    <a:pt x="35" y="0"/>
                    <a:pt x="0" y="42"/>
                    <a:pt x="0" y="84"/>
                  </a:cubicBezTo>
                  <a:lnTo>
                    <a:pt x="0" y="66664"/>
                  </a:lnTo>
                  <a:cubicBezTo>
                    <a:pt x="0" y="66713"/>
                    <a:pt x="35" y="66748"/>
                    <a:pt x="85" y="66748"/>
                  </a:cubicBezTo>
                  <a:cubicBezTo>
                    <a:pt x="134" y="66748"/>
                    <a:pt x="176" y="66713"/>
                    <a:pt x="176" y="66664"/>
                  </a:cubicBezTo>
                  <a:lnTo>
                    <a:pt x="176" y="84"/>
                  </a:lnTo>
                  <a:cubicBezTo>
                    <a:pt x="176" y="42"/>
                    <a:pt x="134" y="0"/>
                    <a:pt x="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 name="Google Shape;23;p2"/>
            <p:cNvSpPr/>
            <p:nvPr/>
          </p:nvSpPr>
          <p:spPr>
            <a:xfrm>
              <a:off x="7097169"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 name="Google Shape;24;p2"/>
            <p:cNvSpPr/>
            <p:nvPr/>
          </p:nvSpPr>
          <p:spPr>
            <a:xfrm>
              <a:off x="7604468"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 name="Google Shape;25;p2"/>
            <p:cNvSpPr/>
            <p:nvPr/>
          </p:nvSpPr>
          <p:spPr>
            <a:xfrm>
              <a:off x="8111019"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8618425"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110" y="350904"/>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 name="Google Shape;28;p2"/>
            <p:cNvSpPr/>
            <p:nvPr/>
          </p:nvSpPr>
          <p:spPr>
            <a:xfrm>
              <a:off x="-110" y="826955"/>
              <a:ext cx="9143904" cy="17691"/>
            </a:xfrm>
            <a:custGeom>
              <a:avLst/>
              <a:gdLst/>
              <a:ahLst/>
              <a:cxnLst/>
              <a:rect l="l" t="t" r="r" b="b"/>
              <a:pathLst>
                <a:path w="85491" h="176" extrusionOk="0">
                  <a:moveTo>
                    <a:pt x="85" y="0"/>
                  </a:moveTo>
                  <a:cubicBezTo>
                    <a:pt x="36" y="0"/>
                    <a:pt x="1" y="42"/>
                    <a:pt x="1" y="91"/>
                  </a:cubicBezTo>
                  <a:cubicBezTo>
                    <a:pt x="1" y="133"/>
                    <a:pt x="36" y="176"/>
                    <a:pt x="85" y="176"/>
                  </a:cubicBezTo>
                  <a:lnTo>
                    <a:pt x="85407" y="176"/>
                  </a:lnTo>
                  <a:cubicBezTo>
                    <a:pt x="85456" y="176"/>
                    <a:pt x="85491" y="133"/>
                    <a:pt x="85491" y="91"/>
                  </a:cubicBezTo>
                  <a:cubicBezTo>
                    <a:pt x="85491" y="42"/>
                    <a:pt x="85456" y="0"/>
                    <a:pt x="85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110" y="1303709"/>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 name="Google Shape;30;p2"/>
            <p:cNvSpPr/>
            <p:nvPr/>
          </p:nvSpPr>
          <p:spPr>
            <a:xfrm>
              <a:off x="-110" y="1779760"/>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 name="Google Shape;31;p2"/>
            <p:cNvSpPr/>
            <p:nvPr/>
          </p:nvSpPr>
          <p:spPr>
            <a:xfrm>
              <a:off x="-110" y="2256515"/>
              <a:ext cx="9143904" cy="17792"/>
            </a:xfrm>
            <a:custGeom>
              <a:avLst/>
              <a:gdLst/>
              <a:ahLst/>
              <a:cxnLst/>
              <a:rect l="l" t="t" r="r" b="b"/>
              <a:pathLst>
                <a:path w="85491" h="177" extrusionOk="0">
                  <a:moveTo>
                    <a:pt x="85" y="1"/>
                  </a:moveTo>
                  <a:cubicBezTo>
                    <a:pt x="36" y="1"/>
                    <a:pt x="1" y="36"/>
                    <a:pt x="1" y="85"/>
                  </a:cubicBezTo>
                  <a:cubicBezTo>
                    <a:pt x="1" y="134"/>
                    <a:pt x="36" y="176"/>
                    <a:pt x="85" y="176"/>
                  </a:cubicBezTo>
                  <a:lnTo>
                    <a:pt x="85407" y="176"/>
                  </a:lnTo>
                  <a:cubicBezTo>
                    <a:pt x="85456" y="176"/>
                    <a:pt x="85491" y="134"/>
                    <a:pt x="85491" y="85"/>
                  </a:cubicBezTo>
                  <a:cubicBezTo>
                    <a:pt x="85491" y="36"/>
                    <a:pt x="85456" y="1"/>
                    <a:pt x="85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110" y="2732565"/>
              <a:ext cx="9143904" cy="17792"/>
            </a:xfrm>
            <a:custGeom>
              <a:avLst/>
              <a:gdLst/>
              <a:ahLst/>
              <a:cxnLst/>
              <a:rect l="l" t="t" r="r" b="b"/>
              <a:pathLst>
                <a:path w="85491" h="177"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110" y="3209421"/>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110" y="3685471"/>
              <a:ext cx="9143904" cy="17691"/>
            </a:xfrm>
            <a:custGeom>
              <a:avLst/>
              <a:gdLst/>
              <a:ahLst/>
              <a:cxnLst/>
              <a:rect l="l" t="t" r="r" b="b"/>
              <a:pathLst>
                <a:path w="85491" h="176" extrusionOk="0">
                  <a:moveTo>
                    <a:pt x="85" y="0"/>
                  </a:moveTo>
                  <a:cubicBezTo>
                    <a:pt x="36" y="0"/>
                    <a:pt x="1" y="42"/>
                    <a:pt x="1" y="91"/>
                  </a:cubicBezTo>
                  <a:cubicBezTo>
                    <a:pt x="1" y="141"/>
                    <a:pt x="36" y="176"/>
                    <a:pt x="85" y="176"/>
                  </a:cubicBezTo>
                  <a:lnTo>
                    <a:pt x="85407" y="176"/>
                  </a:lnTo>
                  <a:cubicBezTo>
                    <a:pt x="85456" y="176"/>
                    <a:pt x="85491" y="141"/>
                    <a:pt x="85491" y="91"/>
                  </a:cubicBezTo>
                  <a:cubicBezTo>
                    <a:pt x="85491" y="42"/>
                    <a:pt x="85456" y="0"/>
                    <a:pt x="85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110" y="4162226"/>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110" y="4638277"/>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 name="Google Shape;37;p2"/>
          <p:cNvSpPr/>
          <p:nvPr/>
        </p:nvSpPr>
        <p:spPr>
          <a:xfrm>
            <a:off x="948614" y="719333"/>
            <a:ext cx="10264543" cy="5419200"/>
          </a:xfrm>
          <a:prstGeom prst="roundRect">
            <a:avLst>
              <a:gd name="adj" fmla="val 2976"/>
            </a:avLst>
          </a:pr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8" name="Google Shape;38;p2"/>
          <p:cNvSpPr txBox="1">
            <a:spLocks noGrp="1"/>
          </p:cNvSpPr>
          <p:nvPr>
            <p:ph type="ctrTitle"/>
          </p:nvPr>
        </p:nvSpPr>
        <p:spPr>
          <a:xfrm>
            <a:off x="1664671" y="1647817"/>
            <a:ext cx="8832096" cy="2873600"/>
          </a:xfrm>
          <a:prstGeom prst="rect">
            <a:avLst/>
          </a:prstGeom>
          <a:ln>
            <a:noFill/>
          </a:ln>
        </p:spPr>
        <p:txBody>
          <a:bodyPr spcFirstLastPara="1" wrap="square" lIns="91425" tIns="91425" rIns="91425" bIns="91425" anchor="b" anchorCtr="0">
            <a:noAutofit/>
          </a:bodyPr>
          <a:lstStyle>
            <a:lvl1pPr lvl="0" algn="ctr">
              <a:lnSpc>
                <a:spcPct val="110000"/>
              </a:lnSpc>
              <a:spcBef>
                <a:spcPts val="0"/>
              </a:spcBef>
              <a:spcAft>
                <a:spcPts val="0"/>
              </a:spcAft>
              <a:buClr>
                <a:srgbClr val="191919"/>
              </a:buClr>
              <a:buSzPts val="5200"/>
              <a:buNone/>
              <a:defRPr sz="9310" b="0">
                <a:latin typeface="Paytone One"/>
                <a:ea typeface="Paytone One"/>
                <a:cs typeface="Paytone One"/>
                <a:sym typeface="Paytone One"/>
              </a:defRPr>
            </a:lvl1pPr>
            <a:lvl2pPr lvl="1" algn="ctr">
              <a:spcBef>
                <a:spcPts val="0"/>
              </a:spcBef>
              <a:spcAft>
                <a:spcPts val="0"/>
              </a:spcAft>
              <a:buClr>
                <a:srgbClr val="191919"/>
              </a:buClr>
              <a:buSzPts val="5200"/>
              <a:buNone/>
              <a:defRPr sz="6916">
                <a:solidFill>
                  <a:srgbClr val="191919"/>
                </a:solidFill>
              </a:defRPr>
            </a:lvl2pPr>
            <a:lvl3pPr lvl="2" algn="ctr">
              <a:spcBef>
                <a:spcPts val="0"/>
              </a:spcBef>
              <a:spcAft>
                <a:spcPts val="0"/>
              </a:spcAft>
              <a:buClr>
                <a:srgbClr val="191919"/>
              </a:buClr>
              <a:buSzPts val="5200"/>
              <a:buNone/>
              <a:defRPr sz="6916">
                <a:solidFill>
                  <a:srgbClr val="191919"/>
                </a:solidFill>
              </a:defRPr>
            </a:lvl3pPr>
            <a:lvl4pPr lvl="3" algn="ctr">
              <a:spcBef>
                <a:spcPts val="0"/>
              </a:spcBef>
              <a:spcAft>
                <a:spcPts val="0"/>
              </a:spcAft>
              <a:buClr>
                <a:srgbClr val="191919"/>
              </a:buClr>
              <a:buSzPts val="5200"/>
              <a:buNone/>
              <a:defRPr sz="6916">
                <a:solidFill>
                  <a:srgbClr val="191919"/>
                </a:solidFill>
              </a:defRPr>
            </a:lvl4pPr>
            <a:lvl5pPr lvl="4" algn="ctr">
              <a:spcBef>
                <a:spcPts val="0"/>
              </a:spcBef>
              <a:spcAft>
                <a:spcPts val="0"/>
              </a:spcAft>
              <a:buClr>
                <a:srgbClr val="191919"/>
              </a:buClr>
              <a:buSzPts val="5200"/>
              <a:buNone/>
              <a:defRPr sz="6916">
                <a:solidFill>
                  <a:srgbClr val="191919"/>
                </a:solidFill>
              </a:defRPr>
            </a:lvl5pPr>
            <a:lvl6pPr lvl="5" algn="ctr">
              <a:spcBef>
                <a:spcPts val="0"/>
              </a:spcBef>
              <a:spcAft>
                <a:spcPts val="0"/>
              </a:spcAft>
              <a:buClr>
                <a:srgbClr val="191919"/>
              </a:buClr>
              <a:buSzPts val="5200"/>
              <a:buNone/>
              <a:defRPr sz="6916">
                <a:solidFill>
                  <a:srgbClr val="191919"/>
                </a:solidFill>
              </a:defRPr>
            </a:lvl6pPr>
            <a:lvl7pPr lvl="6" algn="ctr">
              <a:spcBef>
                <a:spcPts val="0"/>
              </a:spcBef>
              <a:spcAft>
                <a:spcPts val="0"/>
              </a:spcAft>
              <a:buClr>
                <a:srgbClr val="191919"/>
              </a:buClr>
              <a:buSzPts val="5200"/>
              <a:buNone/>
              <a:defRPr sz="6916">
                <a:solidFill>
                  <a:srgbClr val="191919"/>
                </a:solidFill>
              </a:defRPr>
            </a:lvl7pPr>
            <a:lvl8pPr lvl="7" algn="ctr">
              <a:spcBef>
                <a:spcPts val="0"/>
              </a:spcBef>
              <a:spcAft>
                <a:spcPts val="0"/>
              </a:spcAft>
              <a:buClr>
                <a:srgbClr val="191919"/>
              </a:buClr>
              <a:buSzPts val="5200"/>
              <a:buNone/>
              <a:defRPr sz="6916">
                <a:solidFill>
                  <a:srgbClr val="191919"/>
                </a:solidFill>
              </a:defRPr>
            </a:lvl8pPr>
            <a:lvl9pPr lvl="8" algn="ctr">
              <a:spcBef>
                <a:spcPts val="0"/>
              </a:spcBef>
              <a:spcAft>
                <a:spcPts val="0"/>
              </a:spcAft>
              <a:buClr>
                <a:srgbClr val="191919"/>
              </a:buClr>
              <a:buSzPts val="5200"/>
              <a:buNone/>
              <a:defRPr sz="6916">
                <a:solidFill>
                  <a:srgbClr val="191919"/>
                </a:solidFill>
              </a:defRPr>
            </a:lvl9pPr>
          </a:lstStyle>
          <a:p>
            <a:endParaRPr/>
          </a:p>
        </p:txBody>
      </p:sp>
      <p:sp>
        <p:nvSpPr>
          <p:cNvPr id="39" name="Google Shape;39;p2"/>
          <p:cNvSpPr txBox="1">
            <a:spLocks noGrp="1"/>
          </p:cNvSpPr>
          <p:nvPr>
            <p:ph type="subTitle" idx="1"/>
          </p:nvPr>
        </p:nvSpPr>
        <p:spPr>
          <a:xfrm>
            <a:off x="2623892" y="4521384"/>
            <a:ext cx="6913654" cy="485600"/>
          </a:xfrm>
          <a:prstGeom prst="rect">
            <a:avLst/>
          </a:prstGeom>
          <a:ln>
            <a:noFill/>
          </a:ln>
        </p:spPr>
        <p:txBody>
          <a:bodyPr spcFirstLastPara="1" wrap="square" lIns="91425" tIns="91425" rIns="91425" bIns="91425" anchor="t" anchorCtr="0">
            <a:noAutofit/>
          </a:bodyPr>
          <a:lstStyle>
            <a:lvl1pPr lvl="0" algn="ctr">
              <a:spcBef>
                <a:spcPts val="0"/>
              </a:spcBef>
              <a:spcAft>
                <a:spcPts val="0"/>
              </a:spcAft>
              <a:buSzPts val="1400"/>
              <a:buNone/>
              <a:defRPr sz="2128">
                <a:solidFill>
                  <a:schemeClr val="dk1"/>
                </a:solidFill>
                <a:latin typeface="DM Sans"/>
                <a:ea typeface="DM Sans"/>
                <a:cs typeface="DM Sans"/>
                <a:sym typeface="DM Sans"/>
              </a:defRPr>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
        <p:nvSpPr>
          <p:cNvPr id="40" name="Google Shape;40;p2"/>
          <p:cNvSpPr txBox="1">
            <a:spLocks noGrp="1"/>
          </p:cNvSpPr>
          <p:nvPr>
            <p:ph type="subTitle" idx="2"/>
          </p:nvPr>
        </p:nvSpPr>
        <p:spPr>
          <a:xfrm>
            <a:off x="9009888" y="788812"/>
            <a:ext cx="1728513" cy="582400"/>
          </a:xfrm>
          <a:prstGeom prst="rect">
            <a:avLst/>
          </a:prstGeom>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261">
                <a:solidFill>
                  <a:schemeClr val="lt2"/>
                </a:solidFill>
                <a:latin typeface="Paytone One"/>
                <a:ea typeface="Paytone One"/>
                <a:cs typeface="Paytone One"/>
                <a:sym typeface="Paytone 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882786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4"/>
        </a:solidFill>
        <a:effectLst/>
      </p:bgPr>
    </p:bg>
    <p:spTree>
      <p:nvGrpSpPr>
        <p:cNvPr id="1" name="Shape 303"/>
        <p:cNvGrpSpPr/>
        <p:nvPr/>
      </p:nvGrpSpPr>
      <p:grpSpPr>
        <a:xfrm>
          <a:off x="0" y="0"/>
          <a:ext cx="0" cy="0"/>
          <a:chOff x="0" y="0"/>
          <a:chExt cx="0" cy="0"/>
        </a:xfrm>
      </p:grpSpPr>
      <p:grpSp>
        <p:nvGrpSpPr>
          <p:cNvPr id="304" name="Google Shape;304;p13"/>
          <p:cNvGrpSpPr/>
          <p:nvPr/>
        </p:nvGrpSpPr>
        <p:grpSpPr>
          <a:xfrm>
            <a:off x="-146" y="-165"/>
            <a:ext cx="12161710" cy="6858015"/>
            <a:chOff x="-110" y="-124"/>
            <a:chExt cx="9143904" cy="5143511"/>
          </a:xfrm>
        </p:grpSpPr>
        <p:sp>
          <p:nvSpPr>
            <p:cNvPr id="305" name="Google Shape;305;p13"/>
            <p:cNvSpPr/>
            <p:nvPr/>
          </p:nvSpPr>
          <p:spPr>
            <a:xfrm>
              <a:off x="506451"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6" name="Google Shape;306;p13"/>
            <p:cNvSpPr/>
            <p:nvPr/>
          </p:nvSpPr>
          <p:spPr>
            <a:xfrm>
              <a:off x="1013857"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 name="Google Shape;307;p13"/>
            <p:cNvSpPr/>
            <p:nvPr/>
          </p:nvSpPr>
          <p:spPr>
            <a:xfrm>
              <a:off x="1520407" y="-124"/>
              <a:ext cx="18825" cy="5143511"/>
            </a:xfrm>
            <a:custGeom>
              <a:avLst/>
              <a:gdLst/>
              <a:ahLst/>
              <a:cxnLst/>
              <a:rect l="l" t="t" r="r" b="b"/>
              <a:pathLst>
                <a:path w="176" h="66749" extrusionOk="0">
                  <a:moveTo>
                    <a:pt x="92" y="0"/>
                  </a:moveTo>
                  <a:cubicBezTo>
                    <a:pt x="42" y="0"/>
                    <a:pt x="0" y="42"/>
                    <a:pt x="0" y="84"/>
                  </a:cubicBezTo>
                  <a:lnTo>
                    <a:pt x="0" y="66664"/>
                  </a:lnTo>
                  <a:cubicBezTo>
                    <a:pt x="0" y="66713"/>
                    <a:pt x="42" y="66748"/>
                    <a:pt x="92" y="66748"/>
                  </a:cubicBezTo>
                  <a:cubicBezTo>
                    <a:pt x="141" y="66748"/>
                    <a:pt x="176" y="66713"/>
                    <a:pt x="176" y="66664"/>
                  </a:cubicBezTo>
                  <a:lnTo>
                    <a:pt x="176" y="84"/>
                  </a:lnTo>
                  <a:cubicBezTo>
                    <a:pt x="176" y="42"/>
                    <a:pt x="141"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 name="Google Shape;308;p13"/>
            <p:cNvSpPr/>
            <p:nvPr/>
          </p:nvSpPr>
          <p:spPr>
            <a:xfrm>
              <a:off x="2027706" y="-124"/>
              <a:ext cx="18825" cy="5143511"/>
            </a:xfrm>
            <a:custGeom>
              <a:avLst/>
              <a:gdLst/>
              <a:ahLst/>
              <a:cxnLst/>
              <a:rect l="l" t="t" r="r" b="b"/>
              <a:pathLst>
                <a:path w="176"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9" name="Google Shape;309;p13"/>
            <p:cNvSpPr/>
            <p:nvPr/>
          </p:nvSpPr>
          <p:spPr>
            <a:xfrm>
              <a:off x="2534257"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0" name="Google Shape;310;p13"/>
            <p:cNvSpPr/>
            <p:nvPr/>
          </p:nvSpPr>
          <p:spPr>
            <a:xfrm>
              <a:off x="3041556" y="-124"/>
              <a:ext cx="18931" cy="5143511"/>
            </a:xfrm>
            <a:custGeom>
              <a:avLst/>
              <a:gdLst/>
              <a:ahLst/>
              <a:cxnLst/>
              <a:rect l="l" t="t" r="r" b="b"/>
              <a:pathLst>
                <a:path w="177"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1" name="Google Shape;311;p13"/>
            <p:cNvSpPr/>
            <p:nvPr/>
          </p:nvSpPr>
          <p:spPr>
            <a:xfrm>
              <a:off x="3548214"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40" y="66748"/>
                    <a:pt x="176" y="66713"/>
                    <a:pt x="176" y="66664"/>
                  </a:cubicBezTo>
                  <a:lnTo>
                    <a:pt x="176" y="84"/>
                  </a:lnTo>
                  <a:cubicBezTo>
                    <a:pt x="176" y="42"/>
                    <a:pt x="140" y="0"/>
                    <a:pt x="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2" name="Google Shape;312;p13"/>
            <p:cNvSpPr/>
            <p:nvPr/>
          </p:nvSpPr>
          <p:spPr>
            <a:xfrm>
              <a:off x="4055513" y="-124"/>
              <a:ext cx="18825" cy="5143511"/>
            </a:xfrm>
            <a:custGeom>
              <a:avLst/>
              <a:gdLst/>
              <a:ahLst/>
              <a:cxnLst/>
              <a:rect l="l" t="t" r="r" b="b"/>
              <a:pathLst>
                <a:path w="176" h="66749" extrusionOk="0">
                  <a:moveTo>
                    <a:pt x="85" y="0"/>
                  </a:moveTo>
                  <a:cubicBezTo>
                    <a:pt x="42" y="0"/>
                    <a:pt x="0" y="42"/>
                    <a:pt x="0" y="84"/>
                  </a:cubicBezTo>
                  <a:lnTo>
                    <a:pt x="0" y="66664"/>
                  </a:lnTo>
                  <a:cubicBezTo>
                    <a:pt x="0" y="66713"/>
                    <a:pt x="42" y="66748"/>
                    <a:pt x="85" y="66748"/>
                  </a:cubicBezTo>
                  <a:cubicBezTo>
                    <a:pt x="134" y="66748"/>
                    <a:pt x="176" y="66713"/>
                    <a:pt x="176" y="66664"/>
                  </a:cubicBezTo>
                  <a:lnTo>
                    <a:pt x="176" y="84"/>
                  </a:lnTo>
                  <a:cubicBezTo>
                    <a:pt x="176" y="42"/>
                    <a:pt x="134"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 name="Google Shape;313;p13"/>
            <p:cNvSpPr/>
            <p:nvPr/>
          </p:nvSpPr>
          <p:spPr>
            <a:xfrm>
              <a:off x="4562063"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 name="Google Shape;314;p13"/>
            <p:cNvSpPr/>
            <p:nvPr/>
          </p:nvSpPr>
          <p:spPr>
            <a:xfrm>
              <a:off x="5069363"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 name="Google Shape;315;p13"/>
            <p:cNvSpPr/>
            <p:nvPr/>
          </p:nvSpPr>
          <p:spPr>
            <a:xfrm>
              <a:off x="5576662"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 name="Google Shape;316;p13"/>
            <p:cNvSpPr/>
            <p:nvPr/>
          </p:nvSpPr>
          <p:spPr>
            <a:xfrm>
              <a:off x="6083319"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33" y="66748"/>
                    <a:pt x="176" y="66713"/>
                    <a:pt x="176" y="66664"/>
                  </a:cubicBezTo>
                  <a:lnTo>
                    <a:pt x="176" y="84"/>
                  </a:lnTo>
                  <a:cubicBezTo>
                    <a:pt x="176" y="42"/>
                    <a:pt x="133" y="0"/>
                    <a:pt x="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13"/>
            <p:cNvSpPr/>
            <p:nvPr/>
          </p:nvSpPr>
          <p:spPr>
            <a:xfrm>
              <a:off x="6590619" y="-124"/>
              <a:ext cx="18825" cy="5143511"/>
            </a:xfrm>
            <a:custGeom>
              <a:avLst/>
              <a:gdLst/>
              <a:ahLst/>
              <a:cxnLst/>
              <a:rect l="l" t="t" r="r" b="b"/>
              <a:pathLst>
                <a:path w="176" h="66749" extrusionOk="0">
                  <a:moveTo>
                    <a:pt x="85" y="0"/>
                  </a:moveTo>
                  <a:cubicBezTo>
                    <a:pt x="35" y="0"/>
                    <a:pt x="0" y="42"/>
                    <a:pt x="0" y="84"/>
                  </a:cubicBezTo>
                  <a:lnTo>
                    <a:pt x="0" y="66664"/>
                  </a:lnTo>
                  <a:cubicBezTo>
                    <a:pt x="0" y="66713"/>
                    <a:pt x="35" y="66748"/>
                    <a:pt x="85" y="66748"/>
                  </a:cubicBezTo>
                  <a:cubicBezTo>
                    <a:pt x="134" y="66748"/>
                    <a:pt x="176" y="66713"/>
                    <a:pt x="176" y="66664"/>
                  </a:cubicBezTo>
                  <a:lnTo>
                    <a:pt x="176" y="84"/>
                  </a:lnTo>
                  <a:cubicBezTo>
                    <a:pt x="176" y="42"/>
                    <a:pt x="134"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8" name="Google Shape;318;p13"/>
            <p:cNvSpPr/>
            <p:nvPr/>
          </p:nvSpPr>
          <p:spPr>
            <a:xfrm>
              <a:off x="7097169"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9" name="Google Shape;319;p13"/>
            <p:cNvSpPr/>
            <p:nvPr/>
          </p:nvSpPr>
          <p:spPr>
            <a:xfrm>
              <a:off x="7604468"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0" name="Google Shape;320;p13"/>
            <p:cNvSpPr/>
            <p:nvPr/>
          </p:nvSpPr>
          <p:spPr>
            <a:xfrm>
              <a:off x="8111019"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1" name="Google Shape;321;p13"/>
            <p:cNvSpPr/>
            <p:nvPr/>
          </p:nvSpPr>
          <p:spPr>
            <a:xfrm>
              <a:off x="8618425"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 name="Google Shape;322;p13"/>
            <p:cNvSpPr/>
            <p:nvPr/>
          </p:nvSpPr>
          <p:spPr>
            <a:xfrm>
              <a:off x="-110" y="350904"/>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3" name="Google Shape;323;p13"/>
            <p:cNvSpPr/>
            <p:nvPr/>
          </p:nvSpPr>
          <p:spPr>
            <a:xfrm>
              <a:off x="-110" y="826955"/>
              <a:ext cx="9143904" cy="17691"/>
            </a:xfrm>
            <a:custGeom>
              <a:avLst/>
              <a:gdLst/>
              <a:ahLst/>
              <a:cxnLst/>
              <a:rect l="l" t="t" r="r" b="b"/>
              <a:pathLst>
                <a:path w="85491" h="176" extrusionOk="0">
                  <a:moveTo>
                    <a:pt x="85" y="0"/>
                  </a:moveTo>
                  <a:cubicBezTo>
                    <a:pt x="36" y="0"/>
                    <a:pt x="1" y="42"/>
                    <a:pt x="1" y="91"/>
                  </a:cubicBezTo>
                  <a:cubicBezTo>
                    <a:pt x="1" y="133"/>
                    <a:pt x="36" y="176"/>
                    <a:pt x="85" y="176"/>
                  </a:cubicBezTo>
                  <a:lnTo>
                    <a:pt x="85407" y="176"/>
                  </a:lnTo>
                  <a:cubicBezTo>
                    <a:pt x="85456" y="176"/>
                    <a:pt x="85491" y="133"/>
                    <a:pt x="85491" y="91"/>
                  </a:cubicBezTo>
                  <a:cubicBezTo>
                    <a:pt x="85491" y="42"/>
                    <a:pt x="85456" y="0"/>
                    <a:pt x="85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4" name="Google Shape;324;p13"/>
            <p:cNvSpPr/>
            <p:nvPr/>
          </p:nvSpPr>
          <p:spPr>
            <a:xfrm>
              <a:off x="-110" y="1303709"/>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5" name="Google Shape;325;p13"/>
            <p:cNvSpPr/>
            <p:nvPr/>
          </p:nvSpPr>
          <p:spPr>
            <a:xfrm>
              <a:off x="-110" y="1779760"/>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6" name="Google Shape;326;p13"/>
            <p:cNvSpPr/>
            <p:nvPr/>
          </p:nvSpPr>
          <p:spPr>
            <a:xfrm>
              <a:off x="-110" y="2256515"/>
              <a:ext cx="9143904" cy="17792"/>
            </a:xfrm>
            <a:custGeom>
              <a:avLst/>
              <a:gdLst/>
              <a:ahLst/>
              <a:cxnLst/>
              <a:rect l="l" t="t" r="r" b="b"/>
              <a:pathLst>
                <a:path w="85491" h="177" extrusionOk="0">
                  <a:moveTo>
                    <a:pt x="85" y="1"/>
                  </a:moveTo>
                  <a:cubicBezTo>
                    <a:pt x="36" y="1"/>
                    <a:pt x="1" y="36"/>
                    <a:pt x="1" y="85"/>
                  </a:cubicBezTo>
                  <a:cubicBezTo>
                    <a:pt x="1" y="134"/>
                    <a:pt x="36" y="176"/>
                    <a:pt x="85" y="176"/>
                  </a:cubicBezTo>
                  <a:lnTo>
                    <a:pt x="85407" y="176"/>
                  </a:lnTo>
                  <a:cubicBezTo>
                    <a:pt x="85456" y="176"/>
                    <a:pt x="85491" y="134"/>
                    <a:pt x="85491" y="85"/>
                  </a:cubicBezTo>
                  <a:cubicBezTo>
                    <a:pt x="85491" y="36"/>
                    <a:pt x="85456" y="1"/>
                    <a:pt x="85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7" name="Google Shape;327;p13"/>
            <p:cNvSpPr/>
            <p:nvPr/>
          </p:nvSpPr>
          <p:spPr>
            <a:xfrm>
              <a:off x="-110" y="2732565"/>
              <a:ext cx="9143904" cy="17792"/>
            </a:xfrm>
            <a:custGeom>
              <a:avLst/>
              <a:gdLst/>
              <a:ahLst/>
              <a:cxnLst/>
              <a:rect l="l" t="t" r="r" b="b"/>
              <a:pathLst>
                <a:path w="85491" h="177"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8" name="Google Shape;328;p13"/>
            <p:cNvSpPr/>
            <p:nvPr/>
          </p:nvSpPr>
          <p:spPr>
            <a:xfrm>
              <a:off x="-110" y="3209421"/>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9" name="Google Shape;329;p13"/>
            <p:cNvSpPr/>
            <p:nvPr/>
          </p:nvSpPr>
          <p:spPr>
            <a:xfrm>
              <a:off x="-110" y="3685471"/>
              <a:ext cx="9143904" cy="17691"/>
            </a:xfrm>
            <a:custGeom>
              <a:avLst/>
              <a:gdLst/>
              <a:ahLst/>
              <a:cxnLst/>
              <a:rect l="l" t="t" r="r" b="b"/>
              <a:pathLst>
                <a:path w="85491" h="176" extrusionOk="0">
                  <a:moveTo>
                    <a:pt x="85" y="0"/>
                  </a:moveTo>
                  <a:cubicBezTo>
                    <a:pt x="36" y="0"/>
                    <a:pt x="1" y="42"/>
                    <a:pt x="1" y="91"/>
                  </a:cubicBezTo>
                  <a:cubicBezTo>
                    <a:pt x="1" y="141"/>
                    <a:pt x="36" y="176"/>
                    <a:pt x="85" y="176"/>
                  </a:cubicBezTo>
                  <a:lnTo>
                    <a:pt x="85407" y="176"/>
                  </a:lnTo>
                  <a:cubicBezTo>
                    <a:pt x="85456" y="176"/>
                    <a:pt x="85491" y="141"/>
                    <a:pt x="85491" y="91"/>
                  </a:cubicBezTo>
                  <a:cubicBezTo>
                    <a:pt x="85491" y="42"/>
                    <a:pt x="85456" y="0"/>
                    <a:pt x="85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0" name="Google Shape;330;p13"/>
            <p:cNvSpPr/>
            <p:nvPr/>
          </p:nvSpPr>
          <p:spPr>
            <a:xfrm>
              <a:off x="-110" y="4162226"/>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1" name="Google Shape;331;p13"/>
            <p:cNvSpPr/>
            <p:nvPr/>
          </p:nvSpPr>
          <p:spPr>
            <a:xfrm>
              <a:off x="-110" y="4638277"/>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32" name="Google Shape;332;p13"/>
          <p:cNvSpPr/>
          <p:nvPr/>
        </p:nvSpPr>
        <p:spPr>
          <a:xfrm>
            <a:off x="364496" y="411000"/>
            <a:ext cx="11432846" cy="6036000"/>
          </a:xfrm>
          <a:prstGeom prst="roundRect">
            <a:avLst>
              <a:gd name="adj" fmla="val 2976"/>
            </a:avLst>
          </a:pr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33" name="Google Shape;333;p13"/>
          <p:cNvSpPr txBox="1">
            <a:spLocks noGrp="1"/>
          </p:cNvSpPr>
          <p:nvPr>
            <p:ph type="title"/>
          </p:nvPr>
        </p:nvSpPr>
        <p:spPr>
          <a:xfrm>
            <a:off x="957625" y="721212"/>
            <a:ext cx="10246588"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4" name="Google Shape;334;p13"/>
          <p:cNvSpPr txBox="1">
            <a:spLocks noGrp="1"/>
          </p:cNvSpPr>
          <p:nvPr>
            <p:ph type="subTitle" idx="1"/>
          </p:nvPr>
        </p:nvSpPr>
        <p:spPr>
          <a:xfrm>
            <a:off x="957625" y="3047191"/>
            <a:ext cx="3066395"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5" name="Google Shape;335;p13"/>
          <p:cNvSpPr txBox="1">
            <a:spLocks noGrp="1"/>
          </p:cNvSpPr>
          <p:nvPr>
            <p:ph type="subTitle" idx="2"/>
          </p:nvPr>
        </p:nvSpPr>
        <p:spPr>
          <a:xfrm>
            <a:off x="4547753" y="3047191"/>
            <a:ext cx="3066395"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6" name="Google Shape;336;p13"/>
          <p:cNvSpPr txBox="1">
            <a:spLocks noGrp="1"/>
          </p:cNvSpPr>
          <p:nvPr>
            <p:ph type="subTitle" idx="3"/>
          </p:nvPr>
        </p:nvSpPr>
        <p:spPr>
          <a:xfrm>
            <a:off x="957625" y="5358100"/>
            <a:ext cx="3066395"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7" name="Google Shape;337;p13"/>
          <p:cNvSpPr txBox="1">
            <a:spLocks noGrp="1"/>
          </p:cNvSpPr>
          <p:nvPr>
            <p:ph type="subTitle" idx="4"/>
          </p:nvPr>
        </p:nvSpPr>
        <p:spPr>
          <a:xfrm>
            <a:off x="4547753" y="5358100"/>
            <a:ext cx="3066395"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8" name="Google Shape;338;p13"/>
          <p:cNvSpPr txBox="1">
            <a:spLocks noGrp="1"/>
          </p:cNvSpPr>
          <p:nvPr>
            <p:ph type="subTitle" idx="5"/>
          </p:nvPr>
        </p:nvSpPr>
        <p:spPr>
          <a:xfrm>
            <a:off x="8137883" y="3047191"/>
            <a:ext cx="3066395"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9" name="Google Shape;339;p13"/>
          <p:cNvSpPr txBox="1">
            <a:spLocks noGrp="1"/>
          </p:cNvSpPr>
          <p:nvPr>
            <p:ph type="subTitle" idx="6"/>
          </p:nvPr>
        </p:nvSpPr>
        <p:spPr>
          <a:xfrm>
            <a:off x="8137883" y="5358100"/>
            <a:ext cx="3066395"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0" name="Google Shape;340;p13"/>
          <p:cNvSpPr txBox="1">
            <a:spLocks noGrp="1"/>
          </p:cNvSpPr>
          <p:nvPr>
            <p:ph type="title" idx="7" hasCustomPrompt="1"/>
          </p:nvPr>
        </p:nvSpPr>
        <p:spPr>
          <a:xfrm>
            <a:off x="2002234" y="1877627"/>
            <a:ext cx="977177" cy="59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990" b="0">
                <a:solidFill>
                  <a:schemeClr val="accent2"/>
                </a:solidFill>
              </a:defRPr>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341" name="Google Shape;341;p13"/>
          <p:cNvSpPr txBox="1">
            <a:spLocks noGrp="1"/>
          </p:cNvSpPr>
          <p:nvPr>
            <p:ph type="title" idx="8" hasCustomPrompt="1"/>
          </p:nvPr>
        </p:nvSpPr>
        <p:spPr>
          <a:xfrm>
            <a:off x="2002234" y="4187755"/>
            <a:ext cx="977177" cy="59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990" b="0">
                <a:solidFill>
                  <a:schemeClr val="accent1"/>
                </a:solidFill>
              </a:defRPr>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342" name="Google Shape;342;p13"/>
          <p:cNvSpPr txBox="1">
            <a:spLocks noGrp="1"/>
          </p:cNvSpPr>
          <p:nvPr>
            <p:ph type="title" idx="9" hasCustomPrompt="1"/>
          </p:nvPr>
        </p:nvSpPr>
        <p:spPr>
          <a:xfrm>
            <a:off x="5592362" y="1877627"/>
            <a:ext cx="977177" cy="59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990" b="0">
                <a:solidFill>
                  <a:schemeClr val="lt2"/>
                </a:solidFill>
              </a:defRPr>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343" name="Google Shape;343;p13"/>
          <p:cNvSpPr txBox="1">
            <a:spLocks noGrp="1"/>
          </p:cNvSpPr>
          <p:nvPr>
            <p:ph type="title" idx="13" hasCustomPrompt="1"/>
          </p:nvPr>
        </p:nvSpPr>
        <p:spPr>
          <a:xfrm>
            <a:off x="5592358" y="4187755"/>
            <a:ext cx="977177" cy="59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990" b="0">
                <a:solidFill>
                  <a:schemeClr val="accent4"/>
                </a:solidFill>
              </a:defRPr>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344" name="Google Shape;344;p13"/>
          <p:cNvSpPr txBox="1">
            <a:spLocks noGrp="1"/>
          </p:cNvSpPr>
          <p:nvPr>
            <p:ph type="title" idx="14" hasCustomPrompt="1"/>
          </p:nvPr>
        </p:nvSpPr>
        <p:spPr>
          <a:xfrm>
            <a:off x="9182492" y="1877627"/>
            <a:ext cx="977177" cy="59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990" b="0">
                <a:solidFill>
                  <a:schemeClr val="accent2"/>
                </a:solidFill>
              </a:defRPr>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345" name="Google Shape;345;p13"/>
          <p:cNvSpPr txBox="1">
            <a:spLocks noGrp="1"/>
          </p:cNvSpPr>
          <p:nvPr>
            <p:ph type="title" idx="15" hasCustomPrompt="1"/>
          </p:nvPr>
        </p:nvSpPr>
        <p:spPr>
          <a:xfrm>
            <a:off x="9182492" y="4187755"/>
            <a:ext cx="977177" cy="59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990" b="0">
                <a:solidFill>
                  <a:schemeClr val="accent3"/>
                </a:solidFill>
              </a:defRPr>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346" name="Google Shape;346;p13"/>
          <p:cNvSpPr txBox="1">
            <a:spLocks noGrp="1"/>
          </p:cNvSpPr>
          <p:nvPr>
            <p:ph type="subTitle" idx="16"/>
          </p:nvPr>
        </p:nvSpPr>
        <p:spPr>
          <a:xfrm>
            <a:off x="957625" y="2604683"/>
            <a:ext cx="3066395"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192">
                <a:solidFill>
                  <a:schemeClr val="dk2"/>
                </a:solidFill>
                <a:latin typeface="Paytone One"/>
                <a:ea typeface="Paytone One"/>
                <a:cs typeface="Paytone One"/>
                <a:sym typeface="Paytone One"/>
              </a:defRPr>
            </a:lvl1pPr>
            <a:lvl2pPr lvl="1" rtl="0">
              <a:lnSpc>
                <a:spcPct val="100000"/>
              </a:lnSpc>
              <a:spcBef>
                <a:spcPts val="0"/>
              </a:spcBef>
              <a:spcAft>
                <a:spcPts val="0"/>
              </a:spcAft>
              <a:buSzPts val="2400"/>
              <a:buFont typeface="DM Sans"/>
              <a:buNone/>
              <a:defRPr sz="3192" b="1">
                <a:latin typeface="DM Sans"/>
                <a:ea typeface="DM Sans"/>
                <a:cs typeface="DM Sans"/>
                <a:sym typeface="DM Sans"/>
              </a:defRPr>
            </a:lvl2pPr>
            <a:lvl3pPr lvl="2" rtl="0">
              <a:lnSpc>
                <a:spcPct val="100000"/>
              </a:lnSpc>
              <a:spcBef>
                <a:spcPts val="0"/>
              </a:spcBef>
              <a:spcAft>
                <a:spcPts val="0"/>
              </a:spcAft>
              <a:buSzPts val="2400"/>
              <a:buFont typeface="DM Sans"/>
              <a:buNone/>
              <a:defRPr sz="3192" b="1">
                <a:latin typeface="DM Sans"/>
                <a:ea typeface="DM Sans"/>
                <a:cs typeface="DM Sans"/>
                <a:sym typeface="DM Sans"/>
              </a:defRPr>
            </a:lvl3pPr>
            <a:lvl4pPr lvl="3" rtl="0">
              <a:lnSpc>
                <a:spcPct val="100000"/>
              </a:lnSpc>
              <a:spcBef>
                <a:spcPts val="0"/>
              </a:spcBef>
              <a:spcAft>
                <a:spcPts val="0"/>
              </a:spcAft>
              <a:buSzPts val="2400"/>
              <a:buFont typeface="DM Sans"/>
              <a:buNone/>
              <a:defRPr sz="3192" b="1">
                <a:latin typeface="DM Sans"/>
                <a:ea typeface="DM Sans"/>
                <a:cs typeface="DM Sans"/>
                <a:sym typeface="DM Sans"/>
              </a:defRPr>
            </a:lvl4pPr>
            <a:lvl5pPr lvl="4" rtl="0">
              <a:lnSpc>
                <a:spcPct val="100000"/>
              </a:lnSpc>
              <a:spcBef>
                <a:spcPts val="0"/>
              </a:spcBef>
              <a:spcAft>
                <a:spcPts val="0"/>
              </a:spcAft>
              <a:buSzPts val="2400"/>
              <a:buFont typeface="DM Sans"/>
              <a:buNone/>
              <a:defRPr sz="3192" b="1">
                <a:latin typeface="DM Sans"/>
                <a:ea typeface="DM Sans"/>
                <a:cs typeface="DM Sans"/>
                <a:sym typeface="DM Sans"/>
              </a:defRPr>
            </a:lvl5pPr>
            <a:lvl6pPr lvl="5" rtl="0">
              <a:lnSpc>
                <a:spcPct val="100000"/>
              </a:lnSpc>
              <a:spcBef>
                <a:spcPts val="0"/>
              </a:spcBef>
              <a:spcAft>
                <a:spcPts val="0"/>
              </a:spcAft>
              <a:buSzPts val="2400"/>
              <a:buFont typeface="DM Sans"/>
              <a:buNone/>
              <a:defRPr sz="3192" b="1">
                <a:latin typeface="DM Sans"/>
                <a:ea typeface="DM Sans"/>
                <a:cs typeface="DM Sans"/>
                <a:sym typeface="DM Sans"/>
              </a:defRPr>
            </a:lvl6pPr>
            <a:lvl7pPr lvl="6" rtl="0">
              <a:lnSpc>
                <a:spcPct val="100000"/>
              </a:lnSpc>
              <a:spcBef>
                <a:spcPts val="0"/>
              </a:spcBef>
              <a:spcAft>
                <a:spcPts val="0"/>
              </a:spcAft>
              <a:buSzPts val="2400"/>
              <a:buFont typeface="DM Sans"/>
              <a:buNone/>
              <a:defRPr sz="3192" b="1">
                <a:latin typeface="DM Sans"/>
                <a:ea typeface="DM Sans"/>
                <a:cs typeface="DM Sans"/>
                <a:sym typeface="DM Sans"/>
              </a:defRPr>
            </a:lvl7pPr>
            <a:lvl8pPr lvl="7" rtl="0">
              <a:lnSpc>
                <a:spcPct val="100000"/>
              </a:lnSpc>
              <a:spcBef>
                <a:spcPts val="0"/>
              </a:spcBef>
              <a:spcAft>
                <a:spcPts val="0"/>
              </a:spcAft>
              <a:buSzPts val="2400"/>
              <a:buFont typeface="DM Sans"/>
              <a:buNone/>
              <a:defRPr sz="3192" b="1">
                <a:latin typeface="DM Sans"/>
                <a:ea typeface="DM Sans"/>
                <a:cs typeface="DM Sans"/>
                <a:sym typeface="DM Sans"/>
              </a:defRPr>
            </a:lvl8pPr>
            <a:lvl9pPr lvl="8"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347" name="Google Shape;347;p13"/>
          <p:cNvSpPr txBox="1">
            <a:spLocks noGrp="1"/>
          </p:cNvSpPr>
          <p:nvPr>
            <p:ph type="subTitle" idx="17"/>
          </p:nvPr>
        </p:nvSpPr>
        <p:spPr>
          <a:xfrm>
            <a:off x="4547753" y="2604683"/>
            <a:ext cx="3066395"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192">
                <a:solidFill>
                  <a:schemeClr val="dk2"/>
                </a:solidFill>
                <a:latin typeface="Paytone One"/>
                <a:ea typeface="Paytone One"/>
                <a:cs typeface="Paytone One"/>
                <a:sym typeface="Paytone One"/>
              </a:defRPr>
            </a:lvl1pPr>
            <a:lvl2pPr lvl="1" rtl="0">
              <a:lnSpc>
                <a:spcPct val="100000"/>
              </a:lnSpc>
              <a:spcBef>
                <a:spcPts val="0"/>
              </a:spcBef>
              <a:spcAft>
                <a:spcPts val="0"/>
              </a:spcAft>
              <a:buSzPts val="2400"/>
              <a:buFont typeface="DM Sans"/>
              <a:buNone/>
              <a:defRPr sz="3192" b="1">
                <a:latin typeface="DM Sans"/>
                <a:ea typeface="DM Sans"/>
                <a:cs typeface="DM Sans"/>
                <a:sym typeface="DM Sans"/>
              </a:defRPr>
            </a:lvl2pPr>
            <a:lvl3pPr lvl="2" rtl="0">
              <a:lnSpc>
                <a:spcPct val="100000"/>
              </a:lnSpc>
              <a:spcBef>
                <a:spcPts val="0"/>
              </a:spcBef>
              <a:spcAft>
                <a:spcPts val="0"/>
              </a:spcAft>
              <a:buSzPts val="2400"/>
              <a:buFont typeface="DM Sans"/>
              <a:buNone/>
              <a:defRPr sz="3192" b="1">
                <a:latin typeface="DM Sans"/>
                <a:ea typeface="DM Sans"/>
                <a:cs typeface="DM Sans"/>
                <a:sym typeface="DM Sans"/>
              </a:defRPr>
            </a:lvl3pPr>
            <a:lvl4pPr lvl="3" rtl="0">
              <a:lnSpc>
                <a:spcPct val="100000"/>
              </a:lnSpc>
              <a:spcBef>
                <a:spcPts val="0"/>
              </a:spcBef>
              <a:spcAft>
                <a:spcPts val="0"/>
              </a:spcAft>
              <a:buSzPts val="2400"/>
              <a:buFont typeface="DM Sans"/>
              <a:buNone/>
              <a:defRPr sz="3192" b="1">
                <a:latin typeface="DM Sans"/>
                <a:ea typeface="DM Sans"/>
                <a:cs typeface="DM Sans"/>
                <a:sym typeface="DM Sans"/>
              </a:defRPr>
            </a:lvl4pPr>
            <a:lvl5pPr lvl="4" rtl="0">
              <a:lnSpc>
                <a:spcPct val="100000"/>
              </a:lnSpc>
              <a:spcBef>
                <a:spcPts val="0"/>
              </a:spcBef>
              <a:spcAft>
                <a:spcPts val="0"/>
              </a:spcAft>
              <a:buSzPts val="2400"/>
              <a:buFont typeface="DM Sans"/>
              <a:buNone/>
              <a:defRPr sz="3192" b="1">
                <a:latin typeface="DM Sans"/>
                <a:ea typeface="DM Sans"/>
                <a:cs typeface="DM Sans"/>
                <a:sym typeface="DM Sans"/>
              </a:defRPr>
            </a:lvl5pPr>
            <a:lvl6pPr lvl="5" rtl="0">
              <a:lnSpc>
                <a:spcPct val="100000"/>
              </a:lnSpc>
              <a:spcBef>
                <a:spcPts val="0"/>
              </a:spcBef>
              <a:spcAft>
                <a:spcPts val="0"/>
              </a:spcAft>
              <a:buSzPts val="2400"/>
              <a:buFont typeface="DM Sans"/>
              <a:buNone/>
              <a:defRPr sz="3192" b="1">
                <a:latin typeface="DM Sans"/>
                <a:ea typeface="DM Sans"/>
                <a:cs typeface="DM Sans"/>
                <a:sym typeface="DM Sans"/>
              </a:defRPr>
            </a:lvl6pPr>
            <a:lvl7pPr lvl="6" rtl="0">
              <a:lnSpc>
                <a:spcPct val="100000"/>
              </a:lnSpc>
              <a:spcBef>
                <a:spcPts val="0"/>
              </a:spcBef>
              <a:spcAft>
                <a:spcPts val="0"/>
              </a:spcAft>
              <a:buSzPts val="2400"/>
              <a:buFont typeface="DM Sans"/>
              <a:buNone/>
              <a:defRPr sz="3192" b="1">
                <a:latin typeface="DM Sans"/>
                <a:ea typeface="DM Sans"/>
                <a:cs typeface="DM Sans"/>
                <a:sym typeface="DM Sans"/>
              </a:defRPr>
            </a:lvl7pPr>
            <a:lvl8pPr lvl="7" rtl="0">
              <a:lnSpc>
                <a:spcPct val="100000"/>
              </a:lnSpc>
              <a:spcBef>
                <a:spcPts val="0"/>
              </a:spcBef>
              <a:spcAft>
                <a:spcPts val="0"/>
              </a:spcAft>
              <a:buSzPts val="2400"/>
              <a:buFont typeface="DM Sans"/>
              <a:buNone/>
              <a:defRPr sz="3192" b="1">
                <a:latin typeface="DM Sans"/>
                <a:ea typeface="DM Sans"/>
                <a:cs typeface="DM Sans"/>
                <a:sym typeface="DM Sans"/>
              </a:defRPr>
            </a:lvl8pPr>
            <a:lvl9pPr lvl="8"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348" name="Google Shape;348;p13"/>
          <p:cNvSpPr txBox="1">
            <a:spLocks noGrp="1"/>
          </p:cNvSpPr>
          <p:nvPr>
            <p:ph type="subTitle" idx="18"/>
          </p:nvPr>
        </p:nvSpPr>
        <p:spPr>
          <a:xfrm>
            <a:off x="8137883" y="2604683"/>
            <a:ext cx="3066395"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192">
                <a:solidFill>
                  <a:schemeClr val="dk2"/>
                </a:solidFill>
                <a:latin typeface="Paytone One"/>
                <a:ea typeface="Paytone One"/>
                <a:cs typeface="Paytone One"/>
                <a:sym typeface="Paytone One"/>
              </a:defRPr>
            </a:lvl1pPr>
            <a:lvl2pPr lvl="1" rtl="0">
              <a:lnSpc>
                <a:spcPct val="100000"/>
              </a:lnSpc>
              <a:spcBef>
                <a:spcPts val="0"/>
              </a:spcBef>
              <a:spcAft>
                <a:spcPts val="0"/>
              </a:spcAft>
              <a:buSzPts val="2400"/>
              <a:buFont typeface="DM Sans"/>
              <a:buNone/>
              <a:defRPr sz="3192" b="1">
                <a:latin typeface="DM Sans"/>
                <a:ea typeface="DM Sans"/>
                <a:cs typeface="DM Sans"/>
                <a:sym typeface="DM Sans"/>
              </a:defRPr>
            </a:lvl2pPr>
            <a:lvl3pPr lvl="2" rtl="0">
              <a:lnSpc>
                <a:spcPct val="100000"/>
              </a:lnSpc>
              <a:spcBef>
                <a:spcPts val="0"/>
              </a:spcBef>
              <a:spcAft>
                <a:spcPts val="0"/>
              </a:spcAft>
              <a:buSzPts val="2400"/>
              <a:buFont typeface="DM Sans"/>
              <a:buNone/>
              <a:defRPr sz="3192" b="1">
                <a:latin typeface="DM Sans"/>
                <a:ea typeface="DM Sans"/>
                <a:cs typeface="DM Sans"/>
                <a:sym typeface="DM Sans"/>
              </a:defRPr>
            </a:lvl3pPr>
            <a:lvl4pPr lvl="3" rtl="0">
              <a:lnSpc>
                <a:spcPct val="100000"/>
              </a:lnSpc>
              <a:spcBef>
                <a:spcPts val="0"/>
              </a:spcBef>
              <a:spcAft>
                <a:spcPts val="0"/>
              </a:spcAft>
              <a:buSzPts val="2400"/>
              <a:buFont typeface="DM Sans"/>
              <a:buNone/>
              <a:defRPr sz="3192" b="1">
                <a:latin typeface="DM Sans"/>
                <a:ea typeface="DM Sans"/>
                <a:cs typeface="DM Sans"/>
                <a:sym typeface="DM Sans"/>
              </a:defRPr>
            </a:lvl4pPr>
            <a:lvl5pPr lvl="4" rtl="0">
              <a:lnSpc>
                <a:spcPct val="100000"/>
              </a:lnSpc>
              <a:spcBef>
                <a:spcPts val="0"/>
              </a:spcBef>
              <a:spcAft>
                <a:spcPts val="0"/>
              </a:spcAft>
              <a:buSzPts val="2400"/>
              <a:buFont typeface="DM Sans"/>
              <a:buNone/>
              <a:defRPr sz="3192" b="1">
                <a:latin typeface="DM Sans"/>
                <a:ea typeface="DM Sans"/>
                <a:cs typeface="DM Sans"/>
                <a:sym typeface="DM Sans"/>
              </a:defRPr>
            </a:lvl5pPr>
            <a:lvl6pPr lvl="5" rtl="0">
              <a:lnSpc>
                <a:spcPct val="100000"/>
              </a:lnSpc>
              <a:spcBef>
                <a:spcPts val="0"/>
              </a:spcBef>
              <a:spcAft>
                <a:spcPts val="0"/>
              </a:spcAft>
              <a:buSzPts val="2400"/>
              <a:buFont typeface="DM Sans"/>
              <a:buNone/>
              <a:defRPr sz="3192" b="1">
                <a:latin typeface="DM Sans"/>
                <a:ea typeface="DM Sans"/>
                <a:cs typeface="DM Sans"/>
                <a:sym typeface="DM Sans"/>
              </a:defRPr>
            </a:lvl6pPr>
            <a:lvl7pPr lvl="6" rtl="0">
              <a:lnSpc>
                <a:spcPct val="100000"/>
              </a:lnSpc>
              <a:spcBef>
                <a:spcPts val="0"/>
              </a:spcBef>
              <a:spcAft>
                <a:spcPts val="0"/>
              </a:spcAft>
              <a:buSzPts val="2400"/>
              <a:buFont typeface="DM Sans"/>
              <a:buNone/>
              <a:defRPr sz="3192" b="1">
                <a:latin typeface="DM Sans"/>
                <a:ea typeface="DM Sans"/>
                <a:cs typeface="DM Sans"/>
                <a:sym typeface="DM Sans"/>
              </a:defRPr>
            </a:lvl7pPr>
            <a:lvl8pPr lvl="7" rtl="0">
              <a:lnSpc>
                <a:spcPct val="100000"/>
              </a:lnSpc>
              <a:spcBef>
                <a:spcPts val="0"/>
              </a:spcBef>
              <a:spcAft>
                <a:spcPts val="0"/>
              </a:spcAft>
              <a:buSzPts val="2400"/>
              <a:buFont typeface="DM Sans"/>
              <a:buNone/>
              <a:defRPr sz="3192" b="1">
                <a:latin typeface="DM Sans"/>
                <a:ea typeface="DM Sans"/>
                <a:cs typeface="DM Sans"/>
                <a:sym typeface="DM Sans"/>
              </a:defRPr>
            </a:lvl8pPr>
            <a:lvl9pPr lvl="8"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349" name="Google Shape;349;p13"/>
          <p:cNvSpPr txBox="1">
            <a:spLocks noGrp="1"/>
          </p:cNvSpPr>
          <p:nvPr>
            <p:ph type="subTitle" idx="19"/>
          </p:nvPr>
        </p:nvSpPr>
        <p:spPr>
          <a:xfrm>
            <a:off x="957625" y="4914900"/>
            <a:ext cx="3066395"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192">
                <a:solidFill>
                  <a:schemeClr val="dk2"/>
                </a:solidFill>
                <a:latin typeface="Paytone One"/>
                <a:ea typeface="Paytone One"/>
                <a:cs typeface="Paytone One"/>
                <a:sym typeface="Paytone One"/>
              </a:defRPr>
            </a:lvl1pPr>
            <a:lvl2pPr lvl="1" rtl="0">
              <a:lnSpc>
                <a:spcPct val="100000"/>
              </a:lnSpc>
              <a:spcBef>
                <a:spcPts val="0"/>
              </a:spcBef>
              <a:spcAft>
                <a:spcPts val="0"/>
              </a:spcAft>
              <a:buSzPts val="2400"/>
              <a:buFont typeface="DM Sans"/>
              <a:buNone/>
              <a:defRPr sz="3192" b="1">
                <a:latin typeface="DM Sans"/>
                <a:ea typeface="DM Sans"/>
                <a:cs typeface="DM Sans"/>
                <a:sym typeface="DM Sans"/>
              </a:defRPr>
            </a:lvl2pPr>
            <a:lvl3pPr lvl="2" rtl="0">
              <a:lnSpc>
                <a:spcPct val="100000"/>
              </a:lnSpc>
              <a:spcBef>
                <a:spcPts val="0"/>
              </a:spcBef>
              <a:spcAft>
                <a:spcPts val="0"/>
              </a:spcAft>
              <a:buSzPts val="2400"/>
              <a:buFont typeface="DM Sans"/>
              <a:buNone/>
              <a:defRPr sz="3192" b="1">
                <a:latin typeface="DM Sans"/>
                <a:ea typeface="DM Sans"/>
                <a:cs typeface="DM Sans"/>
                <a:sym typeface="DM Sans"/>
              </a:defRPr>
            </a:lvl3pPr>
            <a:lvl4pPr lvl="3" rtl="0">
              <a:lnSpc>
                <a:spcPct val="100000"/>
              </a:lnSpc>
              <a:spcBef>
                <a:spcPts val="0"/>
              </a:spcBef>
              <a:spcAft>
                <a:spcPts val="0"/>
              </a:spcAft>
              <a:buSzPts val="2400"/>
              <a:buFont typeface="DM Sans"/>
              <a:buNone/>
              <a:defRPr sz="3192" b="1">
                <a:latin typeface="DM Sans"/>
                <a:ea typeface="DM Sans"/>
                <a:cs typeface="DM Sans"/>
                <a:sym typeface="DM Sans"/>
              </a:defRPr>
            </a:lvl4pPr>
            <a:lvl5pPr lvl="4" rtl="0">
              <a:lnSpc>
                <a:spcPct val="100000"/>
              </a:lnSpc>
              <a:spcBef>
                <a:spcPts val="0"/>
              </a:spcBef>
              <a:spcAft>
                <a:spcPts val="0"/>
              </a:spcAft>
              <a:buSzPts val="2400"/>
              <a:buFont typeface="DM Sans"/>
              <a:buNone/>
              <a:defRPr sz="3192" b="1">
                <a:latin typeface="DM Sans"/>
                <a:ea typeface="DM Sans"/>
                <a:cs typeface="DM Sans"/>
                <a:sym typeface="DM Sans"/>
              </a:defRPr>
            </a:lvl5pPr>
            <a:lvl6pPr lvl="5" rtl="0">
              <a:lnSpc>
                <a:spcPct val="100000"/>
              </a:lnSpc>
              <a:spcBef>
                <a:spcPts val="0"/>
              </a:spcBef>
              <a:spcAft>
                <a:spcPts val="0"/>
              </a:spcAft>
              <a:buSzPts val="2400"/>
              <a:buFont typeface="DM Sans"/>
              <a:buNone/>
              <a:defRPr sz="3192" b="1">
                <a:latin typeface="DM Sans"/>
                <a:ea typeface="DM Sans"/>
                <a:cs typeface="DM Sans"/>
                <a:sym typeface="DM Sans"/>
              </a:defRPr>
            </a:lvl6pPr>
            <a:lvl7pPr lvl="6" rtl="0">
              <a:lnSpc>
                <a:spcPct val="100000"/>
              </a:lnSpc>
              <a:spcBef>
                <a:spcPts val="0"/>
              </a:spcBef>
              <a:spcAft>
                <a:spcPts val="0"/>
              </a:spcAft>
              <a:buSzPts val="2400"/>
              <a:buFont typeface="DM Sans"/>
              <a:buNone/>
              <a:defRPr sz="3192" b="1">
                <a:latin typeface="DM Sans"/>
                <a:ea typeface="DM Sans"/>
                <a:cs typeface="DM Sans"/>
                <a:sym typeface="DM Sans"/>
              </a:defRPr>
            </a:lvl7pPr>
            <a:lvl8pPr lvl="7" rtl="0">
              <a:lnSpc>
                <a:spcPct val="100000"/>
              </a:lnSpc>
              <a:spcBef>
                <a:spcPts val="0"/>
              </a:spcBef>
              <a:spcAft>
                <a:spcPts val="0"/>
              </a:spcAft>
              <a:buSzPts val="2400"/>
              <a:buFont typeface="DM Sans"/>
              <a:buNone/>
              <a:defRPr sz="3192" b="1">
                <a:latin typeface="DM Sans"/>
                <a:ea typeface="DM Sans"/>
                <a:cs typeface="DM Sans"/>
                <a:sym typeface="DM Sans"/>
              </a:defRPr>
            </a:lvl8pPr>
            <a:lvl9pPr lvl="8"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350" name="Google Shape;350;p13"/>
          <p:cNvSpPr txBox="1">
            <a:spLocks noGrp="1"/>
          </p:cNvSpPr>
          <p:nvPr>
            <p:ph type="subTitle" idx="20"/>
          </p:nvPr>
        </p:nvSpPr>
        <p:spPr>
          <a:xfrm>
            <a:off x="4547753" y="4914900"/>
            <a:ext cx="3066395"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192">
                <a:solidFill>
                  <a:schemeClr val="dk2"/>
                </a:solidFill>
                <a:latin typeface="Paytone One"/>
                <a:ea typeface="Paytone One"/>
                <a:cs typeface="Paytone One"/>
                <a:sym typeface="Paytone One"/>
              </a:defRPr>
            </a:lvl1pPr>
            <a:lvl2pPr lvl="1" rtl="0">
              <a:lnSpc>
                <a:spcPct val="100000"/>
              </a:lnSpc>
              <a:spcBef>
                <a:spcPts val="0"/>
              </a:spcBef>
              <a:spcAft>
                <a:spcPts val="0"/>
              </a:spcAft>
              <a:buSzPts val="2400"/>
              <a:buFont typeface="DM Sans"/>
              <a:buNone/>
              <a:defRPr sz="3192" b="1">
                <a:latin typeface="DM Sans"/>
                <a:ea typeface="DM Sans"/>
                <a:cs typeface="DM Sans"/>
                <a:sym typeface="DM Sans"/>
              </a:defRPr>
            </a:lvl2pPr>
            <a:lvl3pPr lvl="2" rtl="0">
              <a:lnSpc>
                <a:spcPct val="100000"/>
              </a:lnSpc>
              <a:spcBef>
                <a:spcPts val="0"/>
              </a:spcBef>
              <a:spcAft>
                <a:spcPts val="0"/>
              </a:spcAft>
              <a:buSzPts val="2400"/>
              <a:buFont typeface="DM Sans"/>
              <a:buNone/>
              <a:defRPr sz="3192" b="1">
                <a:latin typeface="DM Sans"/>
                <a:ea typeface="DM Sans"/>
                <a:cs typeface="DM Sans"/>
                <a:sym typeface="DM Sans"/>
              </a:defRPr>
            </a:lvl3pPr>
            <a:lvl4pPr lvl="3" rtl="0">
              <a:lnSpc>
                <a:spcPct val="100000"/>
              </a:lnSpc>
              <a:spcBef>
                <a:spcPts val="0"/>
              </a:spcBef>
              <a:spcAft>
                <a:spcPts val="0"/>
              </a:spcAft>
              <a:buSzPts val="2400"/>
              <a:buFont typeface="DM Sans"/>
              <a:buNone/>
              <a:defRPr sz="3192" b="1">
                <a:latin typeface="DM Sans"/>
                <a:ea typeface="DM Sans"/>
                <a:cs typeface="DM Sans"/>
                <a:sym typeface="DM Sans"/>
              </a:defRPr>
            </a:lvl4pPr>
            <a:lvl5pPr lvl="4" rtl="0">
              <a:lnSpc>
                <a:spcPct val="100000"/>
              </a:lnSpc>
              <a:spcBef>
                <a:spcPts val="0"/>
              </a:spcBef>
              <a:spcAft>
                <a:spcPts val="0"/>
              </a:spcAft>
              <a:buSzPts val="2400"/>
              <a:buFont typeface="DM Sans"/>
              <a:buNone/>
              <a:defRPr sz="3192" b="1">
                <a:latin typeface="DM Sans"/>
                <a:ea typeface="DM Sans"/>
                <a:cs typeface="DM Sans"/>
                <a:sym typeface="DM Sans"/>
              </a:defRPr>
            </a:lvl5pPr>
            <a:lvl6pPr lvl="5" rtl="0">
              <a:lnSpc>
                <a:spcPct val="100000"/>
              </a:lnSpc>
              <a:spcBef>
                <a:spcPts val="0"/>
              </a:spcBef>
              <a:spcAft>
                <a:spcPts val="0"/>
              </a:spcAft>
              <a:buSzPts val="2400"/>
              <a:buFont typeface="DM Sans"/>
              <a:buNone/>
              <a:defRPr sz="3192" b="1">
                <a:latin typeface="DM Sans"/>
                <a:ea typeface="DM Sans"/>
                <a:cs typeface="DM Sans"/>
                <a:sym typeface="DM Sans"/>
              </a:defRPr>
            </a:lvl6pPr>
            <a:lvl7pPr lvl="6" rtl="0">
              <a:lnSpc>
                <a:spcPct val="100000"/>
              </a:lnSpc>
              <a:spcBef>
                <a:spcPts val="0"/>
              </a:spcBef>
              <a:spcAft>
                <a:spcPts val="0"/>
              </a:spcAft>
              <a:buSzPts val="2400"/>
              <a:buFont typeface="DM Sans"/>
              <a:buNone/>
              <a:defRPr sz="3192" b="1">
                <a:latin typeface="DM Sans"/>
                <a:ea typeface="DM Sans"/>
                <a:cs typeface="DM Sans"/>
                <a:sym typeface="DM Sans"/>
              </a:defRPr>
            </a:lvl7pPr>
            <a:lvl8pPr lvl="7" rtl="0">
              <a:lnSpc>
                <a:spcPct val="100000"/>
              </a:lnSpc>
              <a:spcBef>
                <a:spcPts val="0"/>
              </a:spcBef>
              <a:spcAft>
                <a:spcPts val="0"/>
              </a:spcAft>
              <a:buSzPts val="2400"/>
              <a:buFont typeface="DM Sans"/>
              <a:buNone/>
              <a:defRPr sz="3192" b="1">
                <a:latin typeface="DM Sans"/>
                <a:ea typeface="DM Sans"/>
                <a:cs typeface="DM Sans"/>
                <a:sym typeface="DM Sans"/>
              </a:defRPr>
            </a:lvl8pPr>
            <a:lvl9pPr lvl="8"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351" name="Google Shape;351;p13"/>
          <p:cNvSpPr txBox="1">
            <a:spLocks noGrp="1"/>
          </p:cNvSpPr>
          <p:nvPr>
            <p:ph type="subTitle" idx="21"/>
          </p:nvPr>
        </p:nvSpPr>
        <p:spPr>
          <a:xfrm>
            <a:off x="8137883" y="4914900"/>
            <a:ext cx="3066395"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192">
                <a:solidFill>
                  <a:schemeClr val="dk2"/>
                </a:solidFill>
                <a:latin typeface="Paytone One"/>
                <a:ea typeface="Paytone One"/>
                <a:cs typeface="Paytone One"/>
                <a:sym typeface="Paytone One"/>
              </a:defRPr>
            </a:lvl1pPr>
            <a:lvl2pPr lvl="1" rtl="0">
              <a:lnSpc>
                <a:spcPct val="100000"/>
              </a:lnSpc>
              <a:spcBef>
                <a:spcPts val="0"/>
              </a:spcBef>
              <a:spcAft>
                <a:spcPts val="0"/>
              </a:spcAft>
              <a:buSzPts val="2400"/>
              <a:buFont typeface="DM Sans"/>
              <a:buNone/>
              <a:defRPr sz="3192" b="1">
                <a:latin typeface="DM Sans"/>
                <a:ea typeface="DM Sans"/>
                <a:cs typeface="DM Sans"/>
                <a:sym typeface="DM Sans"/>
              </a:defRPr>
            </a:lvl2pPr>
            <a:lvl3pPr lvl="2" rtl="0">
              <a:lnSpc>
                <a:spcPct val="100000"/>
              </a:lnSpc>
              <a:spcBef>
                <a:spcPts val="0"/>
              </a:spcBef>
              <a:spcAft>
                <a:spcPts val="0"/>
              </a:spcAft>
              <a:buSzPts val="2400"/>
              <a:buFont typeface="DM Sans"/>
              <a:buNone/>
              <a:defRPr sz="3192" b="1">
                <a:latin typeface="DM Sans"/>
                <a:ea typeface="DM Sans"/>
                <a:cs typeface="DM Sans"/>
                <a:sym typeface="DM Sans"/>
              </a:defRPr>
            </a:lvl3pPr>
            <a:lvl4pPr lvl="3" rtl="0">
              <a:lnSpc>
                <a:spcPct val="100000"/>
              </a:lnSpc>
              <a:spcBef>
                <a:spcPts val="0"/>
              </a:spcBef>
              <a:spcAft>
                <a:spcPts val="0"/>
              </a:spcAft>
              <a:buSzPts val="2400"/>
              <a:buFont typeface="DM Sans"/>
              <a:buNone/>
              <a:defRPr sz="3192" b="1">
                <a:latin typeface="DM Sans"/>
                <a:ea typeface="DM Sans"/>
                <a:cs typeface="DM Sans"/>
                <a:sym typeface="DM Sans"/>
              </a:defRPr>
            </a:lvl4pPr>
            <a:lvl5pPr lvl="4" rtl="0">
              <a:lnSpc>
                <a:spcPct val="100000"/>
              </a:lnSpc>
              <a:spcBef>
                <a:spcPts val="0"/>
              </a:spcBef>
              <a:spcAft>
                <a:spcPts val="0"/>
              </a:spcAft>
              <a:buSzPts val="2400"/>
              <a:buFont typeface="DM Sans"/>
              <a:buNone/>
              <a:defRPr sz="3192" b="1">
                <a:latin typeface="DM Sans"/>
                <a:ea typeface="DM Sans"/>
                <a:cs typeface="DM Sans"/>
                <a:sym typeface="DM Sans"/>
              </a:defRPr>
            </a:lvl5pPr>
            <a:lvl6pPr lvl="5" rtl="0">
              <a:lnSpc>
                <a:spcPct val="100000"/>
              </a:lnSpc>
              <a:spcBef>
                <a:spcPts val="0"/>
              </a:spcBef>
              <a:spcAft>
                <a:spcPts val="0"/>
              </a:spcAft>
              <a:buSzPts val="2400"/>
              <a:buFont typeface="DM Sans"/>
              <a:buNone/>
              <a:defRPr sz="3192" b="1">
                <a:latin typeface="DM Sans"/>
                <a:ea typeface="DM Sans"/>
                <a:cs typeface="DM Sans"/>
                <a:sym typeface="DM Sans"/>
              </a:defRPr>
            </a:lvl6pPr>
            <a:lvl7pPr lvl="6" rtl="0">
              <a:lnSpc>
                <a:spcPct val="100000"/>
              </a:lnSpc>
              <a:spcBef>
                <a:spcPts val="0"/>
              </a:spcBef>
              <a:spcAft>
                <a:spcPts val="0"/>
              </a:spcAft>
              <a:buSzPts val="2400"/>
              <a:buFont typeface="DM Sans"/>
              <a:buNone/>
              <a:defRPr sz="3192" b="1">
                <a:latin typeface="DM Sans"/>
                <a:ea typeface="DM Sans"/>
                <a:cs typeface="DM Sans"/>
                <a:sym typeface="DM Sans"/>
              </a:defRPr>
            </a:lvl7pPr>
            <a:lvl8pPr lvl="7" rtl="0">
              <a:lnSpc>
                <a:spcPct val="100000"/>
              </a:lnSpc>
              <a:spcBef>
                <a:spcPts val="0"/>
              </a:spcBef>
              <a:spcAft>
                <a:spcPts val="0"/>
              </a:spcAft>
              <a:buSzPts val="2400"/>
              <a:buFont typeface="DM Sans"/>
              <a:buNone/>
              <a:defRPr sz="3192" b="1">
                <a:latin typeface="DM Sans"/>
                <a:ea typeface="DM Sans"/>
                <a:cs typeface="DM Sans"/>
                <a:sym typeface="DM Sans"/>
              </a:defRPr>
            </a:lvl8pPr>
            <a:lvl9pPr lvl="8"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Tree>
    <p:extLst>
      <p:ext uri="{BB962C8B-B14F-4D97-AF65-F5344CB8AC3E}">
        <p14:creationId xmlns:p14="http://schemas.microsoft.com/office/powerpoint/2010/main" val="2129442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accent1"/>
        </a:solidFill>
        <a:effectLst/>
      </p:bgPr>
    </p:bg>
    <p:spTree>
      <p:nvGrpSpPr>
        <p:cNvPr id="1" name="Shape 352"/>
        <p:cNvGrpSpPr/>
        <p:nvPr/>
      </p:nvGrpSpPr>
      <p:grpSpPr>
        <a:xfrm>
          <a:off x="0" y="0"/>
          <a:ext cx="0" cy="0"/>
          <a:chOff x="0" y="0"/>
          <a:chExt cx="0" cy="0"/>
        </a:xfrm>
      </p:grpSpPr>
      <p:grpSp>
        <p:nvGrpSpPr>
          <p:cNvPr id="353" name="Google Shape;353;p14"/>
          <p:cNvGrpSpPr/>
          <p:nvPr/>
        </p:nvGrpSpPr>
        <p:grpSpPr>
          <a:xfrm>
            <a:off x="-146" y="-165"/>
            <a:ext cx="12161710" cy="6858015"/>
            <a:chOff x="-110" y="-124"/>
            <a:chExt cx="9143904" cy="5143511"/>
          </a:xfrm>
        </p:grpSpPr>
        <p:sp>
          <p:nvSpPr>
            <p:cNvPr id="354" name="Google Shape;354;p14"/>
            <p:cNvSpPr/>
            <p:nvPr/>
          </p:nvSpPr>
          <p:spPr>
            <a:xfrm>
              <a:off x="506451"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 name="Google Shape;355;p14"/>
            <p:cNvSpPr/>
            <p:nvPr/>
          </p:nvSpPr>
          <p:spPr>
            <a:xfrm>
              <a:off x="1013857"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 name="Google Shape;356;p14"/>
            <p:cNvSpPr/>
            <p:nvPr/>
          </p:nvSpPr>
          <p:spPr>
            <a:xfrm>
              <a:off x="1520407" y="-124"/>
              <a:ext cx="18825" cy="5143511"/>
            </a:xfrm>
            <a:custGeom>
              <a:avLst/>
              <a:gdLst/>
              <a:ahLst/>
              <a:cxnLst/>
              <a:rect l="l" t="t" r="r" b="b"/>
              <a:pathLst>
                <a:path w="176" h="66749" extrusionOk="0">
                  <a:moveTo>
                    <a:pt x="92" y="0"/>
                  </a:moveTo>
                  <a:cubicBezTo>
                    <a:pt x="42" y="0"/>
                    <a:pt x="0" y="42"/>
                    <a:pt x="0" y="84"/>
                  </a:cubicBezTo>
                  <a:lnTo>
                    <a:pt x="0" y="66664"/>
                  </a:lnTo>
                  <a:cubicBezTo>
                    <a:pt x="0" y="66713"/>
                    <a:pt x="42"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 name="Google Shape;357;p14"/>
            <p:cNvSpPr/>
            <p:nvPr/>
          </p:nvSpPr>
          <p:spPr>
            <a:xfrm>
              <a:off x="2027706" y="-124"/>
              <a:ext cx="18825" cy="5143511"/>
            </a:xfrm>
            <a:custGeom>
              <a:avLst/>
              <a:gdLst/>
              <a:ahLst/>
              <a:cxnLst/>
              <a:rect l="l" t="t" r="r" b="b"/>
              <a:pathLst>
                <a:path w="176"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 name="Google Shape;358;p14"/>
            <p:cNvSpPr/>
            <p:nvPr/>
          </p:nvSpPr>
          <p:spPr>
            <a:xfrm>
              <a:off x="2534257"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 name="Google Shape;359;p14"/>
            <p:cNvSpPr/>
            <p:nvPr/>
          </p:nvSpPr>
          <p:spPr>
            <a:xfrm>
              <a:off x="3041556" y="-124"/>
              <a:ext cx="18931" cy="5143511"/>
            </a:xfrm>
            <a:custGeom>
              <a:avLst/>
              <a:gdLst/>
              <a:ahLst/>
              <a:cxnLst/>
              <a:rect l="l" t="t" r="r" b="b"/>
              <a:pathLst>
                <a:path w="177"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 name="Google Shape;360;p14"/>
            <p:cNvSpPr/>
            <p:nvPr/>
          </p:nvSpPr>
          <p:spPr>
            <a:xfrm>
              <a:off x="3548214"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40" y="66748"/>
                    <a:pt x="176" y="66713"/>
                    <a:pt x="176" y="66664"/>
                  </a:cubicBezTo>
                  <a:lnTo>
                    <a:pt x="176" y="84"/>
                  </a:lnTo>
                  <a:cubicBezTo>
                    <a:pt x="176" y="42"/>
                    <a:pt x="140" y="0"/>
                    <a:pt x="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 name="Google Shape;361;p14"/>
            <p:cNvSpPr/>
            <p:nvPr/>
          </p:nvSpPr>
          <p:spPr>
            <a:xfrm>
              <a:off x="4055513" y="-124"/>
              <a:ext cx="18825" cy="5143511"/>
            </a:xfrm>
            <a:custGeom>
              <a:avLst/>
              <a:gdLst/>
              <a:ahLst/>
              <a:cxnLst/>
              <a:rect l="l" t="t" r="r" b="b"/>
              <a:pathLst>
                <a:path w="176" h="66749" extrusionOk="0">
                  <a:moveTo>
                    <a:pt x="85" y="0"/>
                  </a:moveTo>
                  <a:cubicBezTo>
                    <a:pt x="42" y="0"/>
                    <a:pt x="0" y="42"/>
                    <a:pt x="0" y="84"/>
                  </a:cubicBezTo>
                  <a:lnTo>
                    <a:pt x="0" y="66664"/>
                  </a:lnTo>
                  <a:cubicBezTo>
                    <a:pt x="0" y="66713"/>
                    <a:pt x="42"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 name="Google Shape;362;p14"/>
            <p:cNvSpPr/>
            <p:nvPr/>
          </p:nvSpPr>
          <p:spPr>
            <a:xfrm>
              <a:off x="4562063"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 name="Google Shape;363;p14"/>
            <p:cNvSpPr/>
            <p:nvPr/>
          </p:nvSpPr>
          <p:spPr>
            <a:xfrm>
              <a:off x="5069363"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 name="Google Shape;364;p14"/>
            <p:cNvSpPr/>
            <p:nvPr/>
          </p:nvSpPr>
          <p:spPr>
            <a:xfrm>
              <a:off x="5576662"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 name="Google Shape;365;p14"/>
            <p:cNvSpPr/>
            <p:nvPr/>
          </p:nvSpPr>
          <p:spPr>
            <a:xfrm>
              <a:off x="6083319"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33" y="66748"/>
                    <a:pt x="176" y="66713"/>
                    <a:pt x="176" y="66664"/>
                  </a:cubicBezTo>
                  <a:lnTo>
                    <a:pt x="176" y="84"/>
                  </a:lnTo>
                  <a:cubicBezTo>
                    <a:pt x="176" y="42"/>
                    <a:pt x="133" y="0"/>
                    <a:pt x="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 name="Google Shape;366;p14"/>
            <p:cNvSpPr/>
            <p:nvPr/>
          </p:nvSpPr>
          <p:spPr>
            <a:xfrm>
              <a:off x="6590619" y="-124"/>
              <a:ext cx="18825" cy="5143511"/>
            </a:xfrm>
            <a:custGeom>
              <a:avLst/>
              <a:gdLst/>
              <a:ahLst/>
              <a:cxnLst/>
              <a:rect l="l" t="t" r="r" b="b"/>
              <a:pathLst>
                <a:path w="176" h="66749" extrusionOk="0">
                  <a:moveTo>
                    <a:pt x="85" y="0"/>
                  </a:moveTo>
                  <a:cubicBezTo>
                    <a:pt x="35" y="0"/>
                    <a:pt x="0" y="42"/>
                    <a:pt x="0" y="84"/>
                  </a:cubicBezTo>
                  <a:lnTo>
                    <a:pt x="0" y="66664"/>
                  </a:lnTo>
                  <a:cubicBezTo>
                    <a:pt x="0" y="66713"/>
                    <a:pt x="35"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7" name="Google Shape;367;p14"/>
            <p:cNvSpPr/>
            <p:nvPr/>
          </p:nvSpPr>
          <p:spPr>
            <a:xfrm>
              <a:off x="7097169"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 name="Google Shape;368;p14"/>
            <p:cNvSpPr/>
            <p:nvPr/>
          </p:nvSpPr>
          <p:spPr>
            <a:xfrm>
              <a:off x="7604468"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 name="Google Shape;369;p14"/>
            <p:cNvSpPr/>
            <p:nvPr/>
          </p:nvSpPr>
          <p:spPr>
            <a:xfrm>
              <a:off x="8111019"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0" name="Google Shape;370;p14"/>
            <p:cNvSpPr/>
            <p:nvPr/>
          </p:nvSpPr>
          <p:spPr>
            <a:xfrm>
              <a:off x="8618425"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 name="Google Shape;371;p14"/>
            <p:cNvSpPr/>
            <p:nvPr/>
          </p:nvSpPr>
          <p:spPr>
            <a:xfrm>
              <a:off x="-110" y="350904"/>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 name="Google Shape;372;p14"/>
            <p:cNvSpPr/>
            <p:nvPr/>
          </p:nvSpPr>
          <p:spPr>
            <a:xfrm>
              <a:off x="-110" y="826955"/>
              <a:ext cx="9143904" cy="17691"/>
            </a:xfrm>
            <a:custGeom>
              <a:avLst/>
              <a:gdLst/>
              <a:ahLst/>
              <a:cxnLst/>
              <a:rect l="l" t="t" r="r" b="b"/>
              <a:pathLst>
                <a:path w="85491" h="176" extrusionOk="0">
                  <a:moveTo>
                    <a:pt x="85" y="0"/>
                  </a:moveTo>
                  <a:cubicBezTo>
                    <a:pt x="36" y="0"/>
                    <a:pt x="1" y="42"/>
                    <a:pt x="1" y="91"/>
                  </a:cubicBezTo>
                  <a:cubicBezTo>
                    <a:pt x="1" y="133"/>
                    <a:pt x="36" y="176"/>
                    <a:pt x="85" y="176"/>
                  </a:cubicBezTo>
                  <a:lnTo>
                    <a:pt x="85407" y="176"/>
                  </a:lnTo>
                  <a:cubicBezTo>
                    <a:pt x="85456" y="176"/>
                    <a:pt x="85491" y="133"/>
                    <a:pt x="85491" y="91"/>
                  </a:cubicBezTo>
                  <a:cubicBezTo>
                    <a:pt x="85491" y="42"/>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 name="Google Shape;373;p14"/>
            <p:cNvSpPr/>
            <p:nvPr/>
          </p:nvSpPr>
          <p:spPr>
            <a:xfrm>
              <a:off x="-110" y="1303709"/>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 name="Google Shape;374;p14"/>
            <p:cNvSpPr/>
            <p:nvPr/>
          </p:nvSpPr>
          <p:spPr>
            <a:xfrm>
              <a:off x="-110" y="1779760"/>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 name="Google Shape;375;p14"/>
            <p:cNvSpPr/>
            <p:nvPr/>
          </p:nvSpPr>
          <p:spPr>
            <a:xfrm>
              <a:off x="-110" y="2256515"/>
              <a:ext cx="9143904" cy="17792"/>
            </a:xfrm>
            <a:custGeom>
              <a:avLst/>
              <a:gdLst/>
              <a:ahLst/>
              <a:cxnLst/>
              <a:rect l="l" t="t" r="r" b="b"/>
              <a:pathLst>
                <a:path w="85491" h="177" extrusionOk="0">
                  <a:moveTo>
                    <a:pt x="85" y="1"/>
                  </a:moveTo>
                  <a:cubicBezTo>
                    <a:pt x="36" y="1"/>
                    <a:pt x="1" y="36"/>
                    <a:pt x="1" y="85"/>
                  </a:cubicBezTo>
                  <a:cubicBezTo>
                    <a:pt x="1" y="134"/>
                    <a:pt x="36" y="176"/>
                    <a:pt x="85" y="176"/>
                  </a:cubicBezTo>
                  <a:lnTo>
                    <a:pt x="85407" y="176"/>
                  </a:lnTo>
                  <a:cubicBezTo>
                    <a:pt x="85456" y="176"/>
                    <a:pt x="85491" y="134"/>
                    <a:pt x="85491" y="85"/>
                  </a:cubicBezTo>
                  <a:cubicBezTo>
                    <a:pt x="85491" y="36"/>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 name="Google Shape;376;p14"/>
            <p:cNvSpPr/>
            <p:nvPr/>
          </p:nvSpPr>
          <p:spPr>
            <a:xfrm>
              <a:off x="-110" y="2732565"/>
              <a:ext cx="9143904" cy="17792"/>
            </a:xfrm>
            <a:custGeom>
              <a:avLst/>
              <a:gdLst/>
              <a:ahLst/>
              <a:cxnLst/>
              <a:rect l="l" t="t" r="r" b="b"/>
              <a:pathLst>
                <a:path w="85491" h="177"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 name="Google Shape;377;p14"/>
            <p:cNvSpPr/>
            <p:nvPr/>
          </p:nvSpPr>
          <p:spPr>
            <a:xfrm>
              <a:off x="-110" y="3209421"/>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 name="Google Shape;378;p14"/>
            <p:cNvSpPr/>
            <p:nvPr/>
          </p:nvSpPr>
          <p:spPr>
            <a:xfrm>
              <a:off x="-110" y="3685471"/>
              <a:ext cx="9143904" cy="17691"/>
            </a:xfrm>
            <a:custGeom>
              <a:avLst/>
              <a:gdLst/>
              <a:ahLst/>
              <a:cxnLst/>
              <a:rect l="l" t="t" r="r" b="b"/>
              <a:pathLst>
                <a:path w="85491" h="176" extrusionOk="0">
                  <a:moveTo>
                    <a:pt x="85" y="0"/>
                  </a:moveTo>
                  <a:cubicBezTo>
                    <a:pt x="36" y="0"/>
                    <a:pt x="1" y="42"/>
                    <a:pt x="1" y="91"/>
                  </a:cubicBezTo>
                  <a:cubicBezTo>
                    <a:pt x="1" y="141"/>
                    <a:pt x="36" y="176"/>
                    <a:pt x="85" y="176"/>
                  </a:cubicBezTo>
                  <a:lnTo>
                    <a:pt x="85407" y="176"/>
                  </a:lnTo>
                  <a:cubicBezTo>
                    <a:pt x="85456" y="176"/>
                    <a:pt x="85491" y="141"/>
                    <a:pt x="85491" y="91"/>
                  </a:cubicBezTo>
                  <a:cubicBezTo>
                    <a:pt x="85491" y="42"/>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 name="Google Shape;379;p14"/>
            <p:cNvSpPr/>
            <p:nvPr/>
          </p:nvSpPr>
          <p:spPr>
            <a:xfrm>
              <a:off x="-110" y="4162226"/>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 name="Google Shape;380;p14"/>
            <p:cNvSpPr/>
            <p:nvPr/>
          </p:nvSpPr>
          <p:spPr>
            <a:xfrm>
              <a:off x="-110" y="4638277"/>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81" name="Google Shape;381;p14"/>
          <p:cNvSpPr/>
          <p:nvPr/>
        </p:nvSpPr>
        <p:spPr>
          <a:xfrm>
            <a:off x="364496" y="411000"/>
            <a:ext cx="11432846" cy="6036000"/>
          </a:xfrm>
          <a:prstGeom prst="roundRect">
            <a:avLst>
              <a:gd name="adj" fmla="val 2976"/>
            </a:avLst>
          </a:pr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82" name="Google Shape;382;p14"/>
          <p:cNvSpPr txBox="1">
            <a:spLocks noGrp="1"/>
          </p:cNvSpPr>
          <p:nvPr>
            <p:ph type="title"/>
          </p:nvPr>
        </p:nvSpPr>
        <p:spPr>
          <a:xfrm>
            <a:off x="957625" y="722271"/>
            <a:ext cx="10246588"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514925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accent4"/>
        </a:solidFill>
        <a:effectLst/>
      </p:bgPr>
    </p:bg>
    <p:spTree>
      <p:nvGrpSpPr>
        <p:cNvPr id="1" name="Shape 763"/>
        <p:cNvGrpSpPr/>
        <p:nvPr/>
      </p:nvGrpSpPr>
      <p:grpSpPr>
        <a:xfrm>
          <a:off x="0" y="0"/>
          <a:ext cx="0" cy="0"/>
          <a:chOff x="0" y="0"/>
          <a:chExt cx="0" cy="0"/>
        </a:xfrm>
      </p:grpSpPr>
      <p:grpSp>
        <p:nvGrpSpPr>
          <p:cNvPr id="764" name="Google Shape;764;p26"/>
          <p:cNvGrpSpPr/>
          <p:nvPr/>
        </p:nvGrpSpPr>
        <p:grpSpPr>
          <a:xfrm>
            <a:off x="53" y="2"/>
            <a:ext cx="12161710" cy="6858015"/>
            <a:chOff x="-110" y="-124"/>
            <a:chExt cx="9143904" cy="5143511"/>
          </a:xfrm>
        </p:grpSpPr>
        <p:sp>
          <p:nvSpPr>
            <p:cNvPr id="765" name="Google Shape;765;p26"/>
            <p:cNvSpPr/>
            <p:nvPr/>
          </p:nvSpPr>
          <p:spPr>
            <a:xfrm>
              <a:off x="506451"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6" name="Google Shape;766;p26"/>
            <p:cNvSpPr/>
            <p:nvPr/>
          </p:nvSpPr>
          <p:spPr>
            <a:xfrm>
              <a:off x="1013857"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7" name="Google Shape;767;p26"/>
            <p:cNvSpPr/>
            <p:nvPr/>
          </p:nvSpPr>
          <p:spPr>
            <a:xfrm>
              <a:off x="1520407" y="-124"/>
              <a:ext cx="18825" cy="5143511"/>
            </a:xfrm>
            <a:custGeom>
              <a:avLst/>
              <a:gdLst/>
              <a:ahLst/>
              <a:cxnLst/>
              <a:rect l="l" t="t" r="r" b="b"/>
              <a:pathLst>
                <a:path w="176" h="66749" extrusionOk="0">
                  <a:moveTo>
                    <a:pt x="92" y="0"/>
                  </a:moveTo>
                  <a:cubicBezTo>
                    <a:pt x="42" y="0"/>
                    <a:pt x="0" y="42"/>
                    <a:pt x="0" y="84"/>
                  </a:cubicBezTo>
                  <a:lnTo>
                    <a:pt x="0" y="66664"/>
                  </a:lnTo>
                  <a:cubicBezTo>
                    <a:pt x="0" y="66713"/>
                    <a:pt x="42"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8" name="Google Shape;768;p26"/>
            <p:cNvSpPr/>
            <p:nvPr/>
          </p:nvSpPr>
          <p:spPr>
            <a:xfrm>
              <a:off x="2027706" y="-124"/>
              <a:ext cx="18825" cy="5143511"/>
            </a:xfrm>
            <a:custGeom>
              <a:avLst/>
              <a:gdLst/>
              <a:ahLst/>
              <a:cxnLst/>
              <a:rect l="l" t="t" r="r" b="b"/>
              <a:pathLst>
                <a:path w="176"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9" name="Google Shape;769;p26"/>
            <p:cNvSpPr/>
            <p:nvPr/>
          </p:nvSpPr>
          <p:spPr>
            <a:xfrm>
              <a:off x="2534257"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0" name="Google Shape;770;p26"/>
            <p:cNvSpPr/>
            <p:nvPr/>
          </p:nvSpPr>
          <p:spPr>
            <a:xfrm>
              <a:off x="3041556" y="-124"/>
              <a:ext cx="18931" cy="5143511"/>
            </a:xfrm>
            <a:custGeom>
              <a:avLst/>
              <a:gdLst/>
              <a:ahLst/>
              <a:cxnLst/>
              <a:rect l="l" t="t" r="r" b="b"/>
              <a:pathLst>
                <a:path w="177"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1" name="Google Shape;771;p26"/>
            <p:cNvSpPr/>
            <p:nvPr/>
          </p:nvSpPr>
          <p:spPr>
            <a:xfrm>
              <a:off x="3548214"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40" y="66748"/>
                    <a:pt x="176" y="66713"/>
                    <a:pt x="176" y="66664"/>
                  </a:cubicBezTo>
                  <a:lnTo>
                    <a:pt x="176" y="84"/>
                  </a:lnTo>
                  <a:cubicBezTo>
                    <a:pt x="176" y="42"/>
                    <a:pt x="140" y="0"/>
                    <a:pt x="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2" name="Google Shape;772;p26"/>
            <p:cNvSpPr/>
            <p:nvPr/>
          </p:nvSpPr>
          <p:spPr>
            <a:xfrm>
              <a:off x="4055513" y="-124"/>
              <a:ext cx="18825" cy="5143511"/>
            </a:xfrm>
            <a:custGeom>
              <a:avLst/>
              <a:gdLst/>
              <a:ahLst/>
              <a:cxnLst/>
              <a:rect l="l" t="t" r="r" b="b"/>
              <a:pathLst>
                <a:path w="176" h="66749" extrusionOk="0">
                  <a:moveTo>
                    <a:pt x="85" y="0"/>
                  </a:moveTo>
                  <a:cubicBezTo>
                    <a:pt x="42" y="0"/>
                    <a:pt x="0" y="42"/>
                    <a:pt x="0" y="84"/>
                  </a:cubicBezTo>
                  <a:lnTo>
                    <a:pt x="0" y="66664"/>
                  </a:lnTo>
                  <a:cubicBezTo>
                    <a:pt x="0" y="66713"/>
                    <a:pt x="42"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3" name="Google Shape;773;p26"/>
            <p:cNvSpPr/>
            <p:nvPr/>
          </p:nvSpPr>
          <p:spPr>
            <a:xfrm>
              <a:off x="4562063"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4" name="Google Shape;774;p26"/>
            <p:cNvSpPr/>
            <p:nvPr/>
          </p:nvSpPr>
          <p:spPr>
            <a:xfrm>
              <a:off x="5069363"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5" name="Google Shape;775;p26"/>
            <p:cNvSpPr/>
            <p:nvPr/>
          </p:nvSpPr>
          <p:spPr>
            <a:xfrm>
              <a:off x="5576662"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6" name="Google Shape;776;p26"/>
            <p:cNvSpPr/>
            <p:nvPr/>
          </p:nvSpPr>
          <p:spPr>
            <a:xfrm>
              <a:off x="6083319"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33" y="66748"/>
                    <a:pt x="176" y="66713"/>
                    <a:pt x="176" y="66664"/>
                  </a:cubicBezTo>
                  <a:lnTo>
                    <a:pt x="176" y="84"/>
                  </a:lnTo>
                  <a:cubicBezTo>
                    <a:pt x="176" y="42"/>
                    <a:pt x="133" y="0"/>
                    <a:pt x="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7" name="Google Shape;777;p26"/>
            <p:cNvSpPr/>
            <p:nvPr/>
          </p:nvSpPr>
          <p:spPr>
            <a:xfrm>
              <a:off x="6590619" y="-124"/>
              <a:ext cx="18825" cy="5143511"/>
            </a:xfrm>
            <a:custGeom>
              <a:avLst/>
              <a:gdLst/>
              <a:ahLst/>
              <a:cxnLst/>
              <a:rect l="l" t="t" r="r" b="b"/>
              <a:pathLst>
                <a:path w="176" h="66749" extrusionOk="0">
                  <a:moveTo>
                    <a:pt x="85" y="0"/>
                  </a:moveTo>
                  <a:cubicBezTo>
                    <a:pt x="35" y="0"/>
                    <a:pt x="0" y="42"/>
                    <a:pt x="0" y="84"/>
                  </a:cubicBezTo>
                  <a:lnTo>
                    <a:pt x="0" y="66664"/>
                  </a:lnTo>
                  <a:cubicBezTo>
                    <a:pt x="0" y="66713"/>
                    <a:pt x="35"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8" name="Google Shape;778;p26"/>
            <p:cNvSpPr/>
            <p:nvPr/>
          </p:nvSpPr>
          <p:spPr>
            <a:xfrm>
              <a:off x="7097169"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9" name="Google Shape;779;p26"/>
            <p:cNvSpPr/>
            <p:nvPr/>
          </p:nvSpPr>
          <p:spPr>
            <a:xfrm>
              <a:off x="7604468"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0" name="Google Shape;780;p26"/>
            <p:cNvSpPr/>
            <p:nvPr/>
          </p:nvSpPr>
          <p:spPr>
            <a:xfrm>
              <a:off x="8111019"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1" name="Google Shape;781;p26"/>
            <p:cNvSpPr/>
            <p:nvPr/>
          </p:nvSpPr>
          <p:spPr>
            <a:xfrm>
              <a:off x="8618425"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2" name="Google Shape;782;p26"/>
            <p:cNvSpPr/>
            <p:nvPr/>
          </p:nvSpPr>
          <p:spPr>
            <a:xfrm>
              <a:off x="-110" y="350904"/>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3" name="Google Shape;783;p26"/>
            <p:cNvSpPr/>
            <p:nvPr/>
          </p:nvSpPr>
          <p:spPr>
            <a:xfrm>
              <a:off x="-110" y="826955"/>
              <a:ext cx="9143904" cy="17691"/>
            </a:xfrm>
            <a:custGeom>
              <a:avLst/>
              <a:gdLst/>
              <a:ahLst/>
              <a:cxnLst/>
              <a:rect l="l" t="t" r="r" b="b"/>
              <a:pathLst>
                <a:path w="85491" h="176" extrusionOk="0">
                  <a:moveTo>
                    <a:pt x="85" y="0"/>
                  </a:moveTo>
                  <a:cubicBezTo>
                    <a:pt x="36" y="0"/>
                    <a:pt x="1" y="42"/>
                    <a:pt x="1" y="91"/>
                  </a:cubicBezTo>
                  <a:cubicBezTo>
                    <a:pt x="1" y="133"/>
                    <a:pt x="36" y="176"/>
                    <a:pt x="85" y="176"/>
                  </a:cubicBezTo>
                  <a:lnTo>
                    <a:pt x="85407" y="176"/>
                  </a:lnTo>
                  <a:cubicBezTo>
                    <a:pt x="85456" y="176"/>
                    <a:pt x="85491" y="133"/>
                    <a:pt x="85491" y="91"/>
                  </a:cubicBezTo>
                  <a:cubicBezTo>
                    <a:pt x="85491" y="42"/>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4" name="Google Shape;784;p26"/>
            <p:cNvSpPr/>
            <p:nvPr/>
          </p:nvSpPr>
          <p:spPr>
            <a:xfrm>
              <a:off x="-110" y="1303709"/>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5" name="Google Shape;785;p26"/>
            <p:cNvSpPr/>
            <p:nvPr/>
          </p:nvSpPr>
          <p:spPr>
            <a:xfrm>
              <a:off x="-110" y="1779760"/>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6" name="Google Shape;786;p26"/>
            <p:cNvSpPr/>
            <p:nvPr/>
          </p:nvSpPr>
          <p:spPr>
            <a:xfrm>
              <a:off x="-110" y="2256515"/>
              <a:ext cx="9143904" cy="17792"/>
            </a:xfrm>
            <a:custGeom>
              <a:avLst/>
              <a:gdLst/>
              <a:ahLst/>
              <a:cxnLst/>
              <a:rect l="l" t="t" r="r" b="b"/>
              <a:pathLst>
                <a:path w="85491" h="177" extrusionOk="0">
                  <a:moveTo>
                    <a:pt x="85" y="1"/>
                  </a:moveTo>
                  <a:cubicBezTo>
                    <a:pt x="36" y="1"/>
                    <a:pt x="1" y="36"/>
                    <a:pt x="1" y="85"/>
                  </a:cubicBezTo>
                  <a:cubicBezTo>
                    <a:pt x="1" y="134"/>
                    <a:pt x="36" y="176"/>
                    <a:pt x="85" y="176"/>
                  </a:cubicBezTo>
                  <a:lnTo>
                    <a:pt x="85407" y="176"/>
                  </a:lnTo>
                  <a:cubicBezTo>
                    <a:pt x="85456" y="176"/>
                    <a:pt x="85491" y="134"/>
                    <a:pt x="85491" y="85"/>
                  </a:cubicBezTo>
                  <a:cubicBezTo>
                    <a:pt x="85491" y="36"/>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7" name="Google Shape;787;p26"/>
            <p:cNvSpPr/>
            <p:nvPr/>
          </p:nvSpPr>
          <p:spPr>
            <a:xfrm>
              <a:off x="-110" y="2732565"/>
              <a:ext cx="9143904" cy="17792"/>
            </a:xfrm>
            <a:custGeom>
              <a:avLst/>
              <a:gdLst/>
              <a:ahLst/>
              <a:cxnLst/>
              <a:rect l="l" t="t" r="r" b="b"/>
              <a:pathLst>
                <a:path w="85491" h="177"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8" name="Google Shape;788;p26"/>
            <p:cNvSpPr/>
            <p:nvPr/>
          </p:nvSpPr>
          <p:spPr>
            <a:xfrm>
              <a:off x="-110" y="3209421"/>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9" name="Google Shape;789;p26"/>
            <p:cNvSpPr/>
            <p:nvPr/>
          </p:nvSpPr>
          <p:spPr>
            <a:xfrm>
              <a:off x="-110" y="3685471"/>
              <a:ext cx="9143904" cy="17691"/>
            </a:xfrm>
            <a:custGeom>
              <a:avLst/>
              <a:gdLst/>
              <a:ahLst/>
              <a:cxnLst/>
              <a:rect l="l" t="t" r="r" b="b"/>
              <a:pathLst>
                <a:path w="85491" h="176" extrusionOk="0">
                  <a:moveTo>
                    <a:pt x="85" y="0"/>
                  </a:moveTo>
                  <a:cubicBezTo>
                    <a:pt x="36" y="0"/>
                    <a:pt x="1" y="42"/>
                    <a:pt x="1" y="91"/>
                  </a:cubicBezTo>
                  <a:cubicBezTo>
                    <a:pt x="1" y="141"/>
                    <a:pt x="36" y="176"/>
                    <a:pt x="85" y="176"/>
                  </a:cubicBezTo>
                  <a:lnTo>
                    <a:pt x="85407" y="176"/>
                  </a:lnTo>
                  <a:cubicBezTo>
                    <a:pt x="85456" y="176"/>
                    <a:pt x="85491" y="141"/>
                    <a:pt x="85491" y="91"/>
                  </a:cubicBezTo>
                  <a:cubicBezTo>
                    <a:pt x="85491" y="42"/>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0" name="Google Shape;790;p26"/>
            <p:cNvSpPr/>
            <p:nvPr/>
          </p:nvSpPr>
          <p:spPr>
            <a:xfrm>
              <a:off x="-110" y="4162226"/>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1" name="Google Shape;791;p26"/>
            <p:cNvSpPr/>
            <p:nvPr/>
          </p:nvSpPr>
          <p:spPr>
            <a:xfrm>
              <a:off x="-110" y="4638277"/>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92" name="Google Shape;792;p26"/>
          <p:cNvSpPr/>
          <p:nvPr/>
        </p:nvSpPr>
        <p:spPr>
          <a:xfrm>
            <a:off x="364496" y="411000"/>
            <a:ext cx="11432846" cy="6036000"/>
          </a:xfrm>
          <a:prstGeom prst="roundRect">
            <a:avLst>
              <a:gd name="adj" fmla="val 2976"/>
            </a:avLst>
          </a:pr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93" name="Google Shape;793;p26"/>
          <p:cNvSpPr txBox="1">
            <a:spLocks noGrp="1"/>
          </p:cNvSpPr>
          <p:nvPr>
            <p:ph type="subTitle" idx="1"/>
          </p:nvPr>
        </p:nvSpPr>
        <p:spPr>
          <a:xfrm>
            <a:off x="955811" y="4093593"/>
            <a:ext cx="4972867" cy="1347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4" name="Google Shape;794;p26"/>
          <p:cNvSpPr txBox="1">
            <a:spLocks noGrp="1"/>
          </p:cNvSpPr>
          <p:nvPr>
            <p:ph type="subTitle" idx="2"/>
          </p:nvPr>
        </p:nvSpPr>
        <p:spPr>
          <a:xfrm>
            <a:off x="955811" y="3540697"/>
            <a:ext cx="4972867" cy="7452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192">
                <a:solidFill>
                  <a:schemeClr val="dk2"/>
                </a:solidFill>
                <a:latin typeface="Paytone One"/>
                <a:ea typeface="Paytone One"/>
                <a:cs typeface="Paytone One"/>
                <a:sym typeface="Paytone One"/>
              </a:defRPr>
            </a:lvl1pPr>
            <a:lvl2pPr lvl="1" algn="ctr" rtl="0">
              <a:lnSpc>
                <a:spcPct val="100000"/>
              </a:lnSpc>
              <a:spcBef>
                <a:spcPts val="0"/>
              </a:spcBef>
              <a:spcAft>
                <a:spcPts val="0"/>
              </a:spcAft>
              <a:buSzPts val="2400"/>
              <a:buFont typeface="DM Sans"/>
              <a:buNone/>
              <a:defRPr sz="3192"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3192"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3192"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3192"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3192"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3192"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3192"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795" name="Google Shape;795;p26"/>
          <p:cNvSpPr txBox="1">
            <a:spLocks noGrp="1"/>
          </p:cNvSpPr>
          <p:nvPr>
            <p:ph type="title"/>
          </p:nvPr>
        </p:nvSpPr>
        <p:spPr>
          <a:xfrm>
            <a:off x="957625" y="722936"/>
            <a:ext cx="10246588"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6" name="Google Shape;796;p26"/>
          <p:cNvSpPr txBox="1">
            <a:spLocks noGrp="1"/>
          </p:cNvSpPr>
          <p:nvPr>
            <p:ph type="subTitle" idx="3"/>
          </p:nvPr>
        </p:nvSpPr>
        <p:spPr>
          <a:xfrm>
            <a:off x="6233160" y="4093593"/>
            <a:ext cx="4972867" cy="1347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7" name="Google Shape;797;p26"/>
          <p:cNvSpPr txBox="1">
            <a:spLocks noGrp="1"/>
          </p:cNvSpPr>
          <p:nvPr>
            <p:ph type="subTitle" idx="4"/>
          </p:nvPr>
        </p:nvSpPr>
        <p:spPr>
          <a:xfrm>
            <a:off x="6233160" y="3540697"/>
            <a:ext cx="4972867" cy="7452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192">
                <a:solidFill>
                  <a:schemeClr val="dk2"/>
                </a:solidFill>
                <a:latin typeface="Paytone One"/>
                <a:ea typeface="Paytone One"/>
                <a:cs typeface="Paytone One"/>
                <a:sym typeface="Paytone One"/>
              </a:defRPr>
            </a:lvl1pPr>
            <a:lvl2pPr lvl="1" algn="ctr" rtl="0">
              <a:lnSpc>
                <a:spcPct val="100000"/>
              </a:lnSpc>
              <a:spcBef>
                <a:spcPts val="0"/>
              </a:spcBef>
              <a:spcAft>
                <a:spcPts val="0"/>
              </a:spcAft>
              <a:buSzPts val="2400"/>
              <a:buFont typeface="DM Sans"/>
              <a:buNone/>
              <a:defRPr sz="3192"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3192"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3192"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3192"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3192"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3192"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3192"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Tree>
    <p:extLst>
      <p:ext uri="{BB962C8B-B14F-4D97-AF65-F5344CB8AC3E}">
        <p14:creationId xmlns:p14="http://schemas.microsoft.com/office/powerpoint/2010/main" val="2368785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1"/>
        </a:solidFill>
        <a:effectLst/>
      </p:bgPr>
    </p:bg>
    <p:spTree>
      <p:nvGrpSpPr>
        <p:cNvPr id="1" name="Shape 1089"/>
        <p:cNvGrpSpPr/>
        <p:nvPr/>
      </p:nvGrpSpPr>
      <p:grpSpPr>
        <a:xfrm>
          <a:off x="0" y="0"/>
          <a:ext cx="0" cy="0"/>
          <a:chOff x="0" y="0"/>
          <a:chExt cx="0" cy="0"/>
        </a:xfrm>
      </p:grpSpPr>
      <p:grpSp>
        <p:nvGrpSpPr>
          <p:cNvPr id="1090" name="Google Shape;1090;p35"/>
          <p:cNvGrpSpPr/>
          <p:nvPr/>
        </p:nvGrpSpPr>
        <p:grpSpPr>
          <a:xfrm>
            <a:off x="53" y="2"/>
            <a:ext cx="12161710" cy="6858015"/>
            <a:chOff x="-110" y="-124"/>
            <a:chExt cx="9143904" cy="5143511"/>
          </a:xfrm>
        </p:grpSpPr>
        <p:sp>
          <p:nvSpPr>
            <p:cNvPr id="1091" name="Google Shape;1091;p35"/>
            <p:cNvSpPr/>
            <p:nvPr/>
          </p:nvSpPr>
          <p:spPr>
            <a:xfrm>
              <a:off x="506451"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2" name="Google Shape;1092;p35"/>
            <p:cNvSpPr/>
            <p:nvPr/>
          </p:nvSpPr>
          <p:spPr>
            <a:xfrm>
              <a:off x="1013857"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3" name="Google Shape;1093;p35"/>
            <p:cNvSpPr/>
            <p:nvPr/>
          </p:nvSpPr>
          <p:spPr>
            <a:xfrm>
              <a:off x="1520407" y="-124"/>
              <a:ext cx="18825" cy="5143511"/>
            </a:xfrm>
            <a:custGeom>
              <a:avLst/>
              <a:gdLst/>
              <a:ahLst/>
              <a:cxnLst/>
              <a:rect l="l" t="t" r="r" b="b"/>
              <a:pathLst>
                <a:path w="176" h="66749" extrusionOk="0">
                  <a:moveTo>
                    <a:pt x="92" y="0"/>
                  </a:moveTo>
                  <a:cubicBezTo>
                    <a:pt x="42" y="0"/>
                    <a:pt x="0" y="42"/>
                    <a:pt x="0" y="84"/>
                  </a:cubicBezTo>
                  <a:lnTo>
                    <a:pt x="0" y="66664"/>
                  </a:lnTo>
                  <a:cubicBezTo>
                    <a:pt x="0" y="66713"/>
                    <a:pt x="42" y="66748"/>
                    <a:pt x="92" y="66748"/>
                  </a:cubicBezTo>
                  <a:cubicBezTo>
                    <a:pt x="141" y="66748"/>
                    <a:pt x="176" y="66713"/>
                    <a:pt x="176" y="66664"/>
                  </a:cubicBezTo>
                  <a:lnTo>
                    <a:pt x="176" y="84"/>
                  </a:lnTo>
                  <a:cubicBezTo>
                    <a:pt x="176" y="42"/>
                    <a:pt x="141"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4" name="Google Shape;1094;p35"/>
            <p:cNvSpPr/>
            <p:nvPr/>
          </p:nvSpPr>
          <p:spPr>
            <a:xfrm>
              <a:off x="2027706" y="-124"/>
              <a:ext cx="18825" cy="5143511"/>
            </a:xfrm>
            <a:custGeom>
              <a:avLst/>
              <a:gdLst/>
              <a:ahLst/>
              <a:cxnLst/>
              <a:rect l="l" t="t" r="r" b="b"/>
              <a:pathLst>
                <a:path w="176"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5" name="Google Shape;1095;p35"/>
            <p:cNvSpPr/>
            <p:nvPr/>
          </p:nvSpPr>
          <p:spPr>
            <a:xfrm>
              <a:off x="2534257"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6" name="Google Shape;1096;p35"/>
            <p:cNvSpPr/>
            <p:nvPr/>
          </p:nvSpPr>
          <p:spPr>
            <a:xfrm>
              <a:off x="3041556" y="-124"/>
              <a:ext cx="18931" cy="5143511"/>
            </a:xfrm>
            <a:custGeom>
              <a:avLst/>
              <a:gdLst/>
              <a:ahLst/>
              <a:cxnLst/>
              <a:rect l="l" t="t" r="r" b="b"/>
              <a:pathLst>
                <a:path w="177"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7" name="Google Shape;1097;p35"/>
            <p:cNvSpPr/>
            <p:nvPr/>
          </p:nvSpPr>
          <p:spPr>
            <a:xfrm>
              <a:off x="3548214"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40" y="66748"/>
                    <a:pt x="176" y="66713"/>
                    <a:pt x="176" y="66664"/>
                  </a:cubicBezTo>
                  <a:lnTo>
                    <a:pt x="176" y="84"/>
                  </a:lnTo>
                  <a:cubicBezTo>
                    <a:pt x="176" y="42"/>
                    <a:pt x="140" y="0"/>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8" name="Google Shape;1098;p35"/>
            <p:cNvSpPr/>
            <p:nvPr/>
          </p:nvSpPr>
          <p:spPr>
            <a:xfrm>
              <a:off x="4055513" y="-124"/>
              <a:ext cx="18825" cy="5143511"/>
            </a:xfrm>
            <a:custGeom>
              <a:avLst/>
              <a:gdLst/>
              <a:ahLst/>
              <a:cxnLst/>
              <a:rect l="l" t="t" r="r" b="b"/>
              <a:pathLst>
                <a:path w="176" h="66749" extrusionOk="0">
                  <a:moveTo>
                    <a:pt x="85" y="0"/>
                  </a:moveTo>
                  <a:cubicBezTo>
                    <a:pt x="42" y="0"/>
                    <a:pt x="0" y="42"/>
                    <a:pt x="0" y="84"/>
                  </a:cubicBezTo>
                  <a:lnTo>
                    <a:pt x="0" y="66664"/>
                  </a:lnTo>
                  <a:cubicBezTo>
                    <a:pt x="0" y="66713"/>
                    <a:pt x="42" y="66748"/>
                    <a:pt x="85" y="66748"/>
                  </a:cubicBezTo>
                  <a:cubicBezTo>
                    <a:pt x="134" y="66748"/>
                    <a:pt x="176" y="66713"/>
                    <a:pt x="176" y="66664"/>
                  </a:cubicBezTo>
                  <a:lnTo>
                    <a:pt x="176" y="84"/>
                  </a:lnTo>
                  <a:cubicBezTo>
                    <a:pt x="176" y="42"/>
                    <a:pt x="134"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9" name="Google Shape;1099;p35"/>
            <p:cNvSpPr/>
            <p:nvPr/>
          </p:nvSpPr>
          <p:spPr>
            <a:xfrm>
              <a:off x="4562063"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0" name="Google Shape;1100;p35"/>
            <p:cNvSpPr/>
            <p:nvPr/>
          </p:nvSpPr>
          <p:spPr>
            <a:xfrm>
              <a:off x="5069363"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1" name="Google Shape;1101;p35"/>
            <p:cNvSpPr/>
            <p:nvPr/>
          </p:nvSpPr>
          <p:spPr>
            <a:xfrm>
              <a:off x="5576662"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2" name="Google Shape;1102;p35"/>
            <p:cNvSpPr/>
            <p:nvPr/>
          </p:nvSpPr>
          <p:spPr>
            <a:xfrm>
              <a:off x="6083319"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33" y="66748"/>
                    <a:pt x="176" y="66713"/>
                    <a:pt x="176" y="66664"/>
                  </a:cubicBezTo>
                  <a:lnTo>
                    <a:pt x="176" y="84"/>
                  </a:lnTo>
                  <a:cubicBezTo>
                    <a:pt x="176" y="42"/>
                    <a:pt x="133" y="0"/>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3" name="Google Shape;1103;p35"/>
            <p:cNvSpPr/>
            <p:nvPr/>
          </p:nvSpPr>
          <p:spPr>
            <a:xfrm>
              <a:off x="6590619" y="-124"/>
              <a:ext cx="18825" cy="5143511"/>
            </a:xfrm>
            <a:custGeom>
              <a:avLst/>
              <a:gdLst/>
              <a:ahLst/>
              <a:cxnLst/>
              <a:rect l="l" t="t" r="r" b="b"/>
              <a:pathLst>
                <a:path w="176" h="66749" extrusionOk="0">
                  <a:moveTo>
                    <a:pt x="85" y="0"/>
                  </a:moveTo>
                  <a:cubicBezTo>
                    <a:pt x="35" y="0"/>
                    <a:pt x="0" y="42"/>
                    <a:pt x="0" y="84"/>
                  </a:cubicBezTo>
                  <a:lnTo>
                    <a:pt x="0" y="66664"/>
                  </a:lnTo>
                  <a:cubicBezTo>
                    <a:pt x="0" y="66713"/>
                    <a:pt x="35" y="66748"/>
                    <a:pt x="85" y="66748"/>
                  </a:cubicBezTo>
                  <a:cubicBezTo>
                    <a:pt x="134" y="66748"/>
                    <a:pt x="176" y="66713"/>
                    <a:pt x="176" y="66664"/>
                  </a:cubicBezTo>
                  <a:lnTo>
                    <a:pt x="176" y="84"/>
                  </a:lnTo>
                  <a:cubicBezTo>
                    <a:pt x="176" y="42"/>
                    <a:pt x="134"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4" name="Google Shape;1104;p35"/>
            <p:cNvSpPr/>
            <p:nvPr/>
          </p:nvSpPr>
          <p:spPr>
            <a:xfrm>
              <a:off x="7097169"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5" name="Google Shape;1105;p35"/>
            <p:cNvSpPr/>
            <p:nvPr/>
          </p:nvSpPr>
          <p:spPr>
            <a:xfrm>
              <a:off x="7604468"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6" name="Google Shape;1106;p35"/>
            <p:cNvSpPr/>
            <p:nvPr/>
          </p:nvSpPr>
          <p:spPr>
            <a:xfrm>
              <a:off x="8111019"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7" name="Google Shape;1107;p35"/>
            <p:cNvSpPr/>
            <p:nvPr/>
          </p:nvSpPr>
          <p:spPr>
            <a:xfrm>
              <a:off x="8618425"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8" name="Google Shape;1108;p35"/>
            <p:cNvSpPr/>
            <p:nvPr/>
          </p:nvSpPr>
          <p:spPr>
            <a:xfrm>
              <a:off x="-110" y="350904"/>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9" name="Google Shape;1109;p35"/>
            <p:cNvSpPr/>
            <p:nvPr/>
          </p:nvSpPr>
          <p:spPr>
            <a:xfrm>
              <a:off x="-110" y="826955"/>
              <a:ext cx="9143904" cy="17691"/>
            </a:xfrm>
            <a:custGeom>
              <a:avLst/>
              <a:gdLst/>
              <a:ahLst/>
              <a:cxnLst/>
              <a:rect l="l" t="t" r="r" b="b"/>
              <a:pathLst>
                <a:path w="85491" h="176" extrusionOk="0">
                  <a:moveTo>
                    <a:pt x="85" y="0"/>
                  </a:moveTo>
                  <a:cubicBezTo>
                    <a:pt x="36" y="0"/>
                    <a:pt x="1" y="42"/>
                    <a:pt x="1" y="91"/>
                  </a:cubicBezTo>
                  <a:cubicBezTo>
                    <a:pt x="1" y="133"/>
                    <a:pt x="36" y="176"/>
                    <a:pt x="85" y="176"/>
                  </a:cubicBezTo>
                  <a:lnTo>
                    <a:pt x="85407" y="176"/>
                  </a:lnTo>
                  <a:cubicBezTo>
                    <a:pt x="85456" y="176"/>
                    <a:pt x="85491" y="133"/>
                    <a:pt x="85491" y="91"/>
                  </a:cubicBezTo>
                  <a:cubicBezTo>
                    <a:pt x="85491" y="42"/>
                    <a:pt x="85456" y="0"/>
                    <a:pt x="85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0" name="Google Shape;1110;p35"/>
            <p:cNvSpPr/>
            <p:nvPr/>
          </p:nvSpPr>
          <p:spPr>
            <a:xfrm>
              <a:off x="-110" y="1303709"/>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1" name="Google Shape;1111;p35"/>
            <p:cNvSpPr/>
            <p:nvPr/>
          </p:nvSpPr>
          <p:spPr>
            <a:xfrm>
              <a:off x="-110" y="1779760"/>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2" name="Google Shape;1112;p35"/>
            <p:cNvSpPr/>
            <p:nvPr/>
          </p:nvSpPr>
          <p:spPr>
            <a:xfrm>
              <a:off x="-110" y="2256515"/>
              <a:ext cx="9143904" cy="17792"/>
            </a:xfrm>
            <a:custGeom>
              <a:avLst/>
              <a:gdLst/>
              <a:ahLst/>
              <a:cxnLst/>
              <a:rect l="l" t="t" r="r" b="b"/>
              <a:pathLst>
                <a:path w="85491" h="177" extrusionOk="0">
                  <a:moveTo>
                    <a:pt x="85" y="1"/>
                  </a:moveTo>
                  <a:cubicBezTo>
                    <a:pt x="36" y="1"/>
                    <a:pt x="1" y="36"/>
                    <a:pt x="1" y="85"/>
                  </a:cubicBezTo>
                  <a:cubicBezTo>
                    <a:pt x="1" y="134"/>
                    <a:pt x="36" y="176"/>
                    <a:pt x="85" y="176"/>
                  </a:cubicBezTo>
                  <a:lnTo>
                    <a:pt x="85407" y="176"/>
                  </a:lnTo>
                  <a:cubicBezTo>
                    <a:pt x="85456" y="176"/>
                    <a:pt x="85491" y="134"/>
                    <a:pt x="85491" y="85"/>
                  </a:cubicBezTo>
                  <a:cubicBezTo>
                    <a:pt x="85491" y="36"/>
                    <a:pt x="85456" y="1"/>
                    <a:pt x="854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3" name="Google Shape;1113;p35"/>
            <p:cNvSpPr/>
            <p:nvPr/>
          </p:nvSpPr>
          <p:spPr>
            <a:xfrm>
              <a:off x="-110" y="2732565"/>
              <a:ext cx="9143904" cy="17792"/>
            </a:xfrm>
            <a:custGeom>
              <a:avLst/>
              <a:gdLst/>
              <a:ahLst/>
              <a:cxnLst/>
              <a:rect l="l" t="t" r="r" b="b"/>
              <a:pathLst>
                <a:path w="85491" h="177"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4" name="Google Shape;1114;p35"/>
            <p:cNvSpPr/>
            <p:nvPr/>
          </p:nvSpPr>
          <p:spPr>
            <a:xfrm>
              <a:off x="-110" y="3209421"/>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5" name="Google Shape;1115;p35"/>
            <p:cNvSpPr/>
            <p:nvPr/>
          </p:nvSpPr>
          <p:spPr>
            <a:xfrm>
              <a:off x="-110" y="3685471"/>
              <a:ext cx="9143904" cy="17691"/>
            </a:xfrm>
            <a:custGeom>
              <a:avLst/>
              <a:gdLst/>
              <a:ahLst/>
              <a:cxnLst/>
              <a:rect l="l" t="t" r="r" b="b"/>
              <a:pathLst>
                <a:path w="85491" h="176" extrusionOk="0">
                  <a:moveTo>
                    <a:pt x="85" y="0"/>
                  </a:moveTo>
                  <a:cubicBezTo>
                    <a:pt x="36" y="0"/>
                    <a:pt x="1" y="42"/>
                    <a:pt x="1" y="91"/>
                  </a:cubicBezTo>
                  <a:cubicBezTo>
                    <a:pt x="1" y="141"/>
                    <a:pt x="36" y="176"/>
                    <a:pt x="85" y="176"/>
                  </a:cubicBezTo>
                  <a:lnTo>
                    <a:pt x="85407" y="176"/>
                  </a:lnTo>
                  <a:cubicBezTo>
                    <a:pt x="85456" y="176"/>
                    <a:pt x="85491" y="141"/>
                    <a:pt x="85491" y="91"/>
                  </a:cubicBezTo>
                  <a:cubicBezTo>
                    <a:pt x="85491" y="42"/>
                    <a:pt x="85456" y="0"/>
                    <a:pt x="85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6" name="Google Shape;1116;p35"/>
            <p:cNvSpPr/>
            <p:nvPr/>
          </p:nvSpPr>
          <p:spPr>
            <a:xfrm>
              <a:off x="-110" y="4162226"/>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7" name="Google Shape;1117;p35"/>
            <p:cNvSpPr/>
            <p:nvPr/>
          </p:nvSpPr>
          <p:spPr>
            <a:xfrm>
              <a:off x="-110" y="4638277"/>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118" name="Google Shape;1118;p35"/>
          <p:cNvSpPr/>
          <p:nvPr/>
        </p:nvSpPr>
        <p:spPr>
          <a:xfrm>
            <a:off x="948614" y="719333"/>
            <a:ext cx="10264543" cy="5419200"/>
          </a:xfrm>
          <a:prstGeom prst="roundRect">
            <a:avLst>
              <a:gd name="adj" fmla="val 2976"/>
            </a:avLst>
          </a:pr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487850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5"/>
        </a:solidFill>
        <a:effectLst/>
      </p:bgPr>
    </p:bg>
    <p:spTree>
      <p:nvGrpSpPr>
        <p:cNvPr id="1" name="Shape 1149"/>
        <p:cNvGrpSpPr/>
        <p:nvPr/>
      </p:nvGrpSpPr>
      <p:grpSpPr>
        <a:xfrm>
          <a:off x="0" y="0"/>
          <a:ext cx="0" cy="0"/>
          <a:chOff x="0" y="0"/>
          <a:chExt cx="0" cy="0"/>
        </a:xfrm>
      </p:grpSpPr>
      <p:grpSp>
        <p:nvGrpSpPr>
          <p:cNvPr id="1150" name="Google Shape;1150;p37"/>
          <p:cNvGrpSpPr/>
          <p:nvPr/>
        </p:nvGrpSpPr>
        <p:grpSpPr>
          <a:xfrm>
            <a:off x="-146" y="-165"/>
            <a:ext cx="12161710" cy="6858015"/>
            <a:chOff x="-110" y="-124"/>
            <a:chExt cx="9143904" cy="5143511"/>
          </a:xfrm>
        </p:grpSpPr>
        <p:sp>
          <p:nvSpPr>
            <p:cNvPr id="1151" name="Google Shape;1151;p37"/>
            <p:cNvSpPr/>
            <p:nvPr/>
          </p:nvSpPr>
          <p:spPr>
            <a:xfrm>
              <a:off x="506451"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2" name="Google Shape;1152;p37"/>
            <p:cNvSpPr/>
            <p:nvPr/>
          </p:nvSpPr>
          <p:spPr>
            <a:xfrm>
              <a:off x="1013857"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3" name="Google Shape;1153;p37"/>
            <p:cNvSpPr/>
            <p:nvPr/>
          </p:nvSpPr>
          <p:spPr>
            <a:xfrm>
              <a:off x="1520407" y="-124"/>
              <a:ext cx="18825" cy="5143511"/>
            </a:xfrm>
            <a:custGeom>
              <a:avLst/>
              <a:gdLst/>
              <a:ahLst/>
              <a:cxnLst/>
              <a:rect l="l" t="t" r="r" b="b"/>
              <a:pathLst>
                <a:path w="176" h="66749" extrusionOk="0">
                  <a:moveTo>
                    <a:pt x="92" y="0"/>
                  </a:moveTo>
                  <a:cubicBezTo>
                    <a:pt x="42" y="0"/>
                    <a:pt x="0" y="42"/>
                    <a:pt x="0" y="84"/>
                  </a:cubicBezTo>
                  <a:lnTo>
                    <a:pt x="0" y="66664"/>
                  </a:lnTo>
                  <a:cubicBezTo>
                    <a:pt x="0" y="66713"/>
                    <a:pt x="42" y="66748"/>
                    <a:pt x="92" y="66748"/>
                  </a:cubicBezTo>
                  <a:cubicBezTo>
                    <a:pt x="141" y="66748"/>
                    <a:pt x="176" y="66713"/>
                    <a:pt x="176" y="66664"/>
                  </a:cubicBezTo>
                  <a:lnTo>
                    <a:pt x="176" y="84"/>
                  </a:lnTo>
                  <a:cubicBezTo>
                    <a:pt x="176" y="42"/>
                    <a:pt x="141"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4" name="Google Shape;1154;p37"/>
            <p:cNvSpPr/>
            <p:nvPr/>
          </p:nvSpPr>
          <p:spPr>
            <a:xfrm>
              <a:off x="2027706" y="-124"/>
              <a:ext cx="18825" cy="5143511"/>
            </a:xfrm>
            <a:custGeom>
              <a:avLst/>
              <a:gdLst/>
              <a:ahLst/>
              <a:cxnLst/>
              <a:rect l="l" t="t" r="r" b="b"/>
              <a:pathLst>
                <a:path w="176"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5" name="Google Shape;1155;p37"/>
            <p:cNvSpPr/>
            <p:nvPr/>
          </p:nvSpPr>
          <p:spPr>
            <a:xfrm>
              <a:off x="2534257"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6" name="Google Shape;1156;p37"/>
            <p:cNvSpPr/>
            <p:nvPr/>
          </p:nvSpPr>
          <p:spPr>
            <a:xfrm>
              <a:off x="3041556" y="-124"/>
              <a:ext cx="18931" cy="5143511"/>
            </a:xfrm>
            <a:custGeom>
              <a:avLst/>
              <a:gdLst/>
              <a:ahLst/>
              <a:cxnLst/>
              <a:rect l="l" t="t" r="r" b="b"/>
              <a:pathLst>
                <a:path w="177"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7" name="Google Shape;1157;p37"/>
            <p:cNvSpPr/>
            <p:nvPr/>
          </p:nvSpPr>
          <p:spPr>
            <a:xfrm>
              <a:off x="3548214"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40" y="66748"/>
                    <a:pt x="176" y="66713"/>
                    <a:pt x="176" y="66664"/>
                  </a:cubicBezTo>
                  <a:lnTo>
                    <a:pt x="176" y="84"/>
                  </a:lnTo>
                  <a:cubicBezTo>
                    <a:pt x="176" y="42"/>
                    <a:pt x="140" y="0"/>
                    <a:pt x="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8" name="Google Shape;1158;p37"/>
            <p:cNvSpPr/>
            <p:nvPr/>
          </p:nvSpPr>
          <p:spPr>
            <a:xfrm>
              <a:off x="4055513" y="-124"/>
              <a:ext cx="18825" cy="5143511"/>
            </a:xfrm>
            <a:custGeom>
              <a:avLst/>
              <a:gdLst/>
              <a:ahLst/>
              <a:cxnLst/>
              <a:rect l="l" t="t" r="r" b="b"/>
              <a:pathLst>
                <a:path w="176" h="66749" extrusionOk="0">
                  <a:moveTo>
                    <a:pt x="85" y="0"/>
                  </a:moveTo>
                  <a:cubicBezTo>
                    <a:pt x="42" y="0"/>
                    <a:pt x="0" y="42"/>
                    <a:pt x="0" y="84"/>
                  </a:cubicBezTo>
                  <a:lnTo>
                    <a:pt x="0" y="66664"/>
                  </a:lnTo>
                  <a:cubicBezTo>
                    <a:pt x="0" y="66713"/>
                    <a:pt x="42" y="66748"/>
                    <a:pt x="85" y="66748"/>
                  </a:cubicBezTo>
                  <a:cubicBezTo>
                    <a:pt x="134" y="66748"/>
                    <a:pt x="176" y="66713"/>
                    <a:pt x="176" y="66664"/>
                  </a:cubicBezTo>
                  <a:lnTo>
                    <a:pt x="176" y="84"/>
                  </a:lnTo>
                  <a:cubicBezTo>
                    <a:pt x="176" y="42"/>
                    <a:pt x="134" y="0"/>
                    <a:pt x="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59" name="Google Shape;1159;p37"/>
            <p:cNvSpPr/>
            <p:nvPr/>
          </p:nvSpPr>
          <p:spPr>
            <a:xfrm>
              <a:off x="4562063"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0" name="Google Shape;1160;p37"/>
            <p:cNvSpPr/>
            <p:nvPr/>
          </p:nvSpPr>
          <p:spPr>
            <a:xfrm>
              <a:off x="5069363"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1" name="Google Shape;1161;p37"/>
            <p:cNvSpPr/>
            <p:nvPr/>
          </p:nvSpPr>
          <p:spPr>
            <a:xfrm>
              <a:off x="5576662"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2" name="Google Shape;1162;p37"/>
            <p:cNvSpPr/>
            <p:nvPr/>
          </p:nvSpPr>
          <p:spPr>
            <a:xfrm>
              <a:off x="6083319"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33" y="66748"/>
                    <a:pt x="176" y="66713"/>
                    <a:pt x="176" y="66664"/>
                  </a:cubicBezTo>
                  <a:lnTo>
                    <a:pt x="176" y="84"/>
                  </a:lnTo>
                  <a:cubicBezTo>
                    <a:pt x="176" y="42"/>
                    <a:pt x="133" y="0"/>
                    <a:pt x="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3" name="Google Shape;1163;p37"/>
            <p:cNvSpPr/>
            <p:nvPr/>
          </p:nvSpPr>
          <p:spPr>
            <a:xfrm>
              <a:off x="6590619" y="-124"/>
              <a:ext cx="18825" cy="5143511"/>
            </a:xfrm>
            <a:custGeom>
              <a:avLst/>
              <a:gdLst/>
              <a:ahLst/>
              <a:cxnLst/>
              <a:rect l="l" t="t" r="r" b="b"/>
              <a:pathLst>
                <a:path w="176" h="66749" extrusionOk="0">
                  <a:moveTo>
                    <a:pt x="85" y="0"/>
                  </a:moveTo>
                  <a:cubicBezTo>
                    <a:pt x="35" y="0"/>
                    <a:pt x="0" y="42"/>
                    <a:pt x="0" y="84"/>
                  </a:cubicBezTo>
                  <a:lnTo>
                    <a:pt x="0" y="66664"/>
                  </a:lnTo>
                  <a:cubicBezTo>
                    <a:pt x="0" y="66713"/>
                    <a:pt x="35" y="66748"/>
                    <a:pt x="85" y="66748"/>
                  </a:cubicBezTo>
                  <a:cubicBezTo>
                    <a:pt x="134" y="66748"/>
                    <a:pt x="176" y="66713"/>
                    <a:pt x="176" y="66664"/>
                  </a:cubicBezTo>
                  <a:lnTo>
                    <a:pt x="176" y="84"/>
                  </a:lnTo>
                  <a:cubicBezTo>
                    <a:pt x="176" y="42"/>
                    <a:pt x="134" y="0"/>
                    <a:pt x="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4" name="Google Shape;1164;p37"/>
            <p:cNvSpPr/>
            <p:nvPr/>
          </p:nvSpPr>
          <p:spPr>
            <a:xfrm>
              <a:off x="7097169"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5" name="Google Shape;1165;p37"/>
            <p:cNvSpPr/>
            <p:nvPr/>
          </p:nvSpPr>
          <p:spPr>
            <a:xfrm>
              <a:off x="7604468"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6" name="Google Shape;1166;p37"/>
            <p:cNvSpPr/>
            <p:nvPr/>
          </p:nvSpPr>
          <p:spPr>
            <a:xfrm>
              <a:off x="8111019"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7" name="Google Shape;1167;p37"/>
            <p:cNvSpPr/>
            <p:nvPr/>
          </p:nvSpPr>
          <p:spPr>
            <a:xfrm>
              <a:off x="8618425"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8" name="Google Shape;1168;p37"/>
            <p:cNvSpPr/>
            <p:nvPr/>
          </p:nvSpPr>
          <p:spPr>
            <a:xfrm>
              <a:off x="-110" y="350904"/>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69" name="Google Shape;1169;p37"/>
            <p:cNvSpPr/>
            <p:nvPr/>
          </p:nvSpPr>
          <p:spPr>
            <a:xfrm>
              <a:off x="-110" y="826955"/>
              <a:ext cx="9143904" cy="17691"/>
            </a:xfrm>
            <a:custGeom>
              <a:avLst/>
              <a:gdLst/>
              <a:ahLst/>
              <a:cxnLst/>
              <a:rect l="l" t="t" r="r" b="b"/>
              <a:pathLst>
                <a:path w="85491" h="176" extrusionOk="0">
                  <a:moveTo>
                    <a:pt x="85" y="0"/>
                  </a:moveTo>
                  <a:cubicBezTo>
                    <a:pt x="36" y="0"/>
                    <a:pt x="1" y="42"/>
                    <a:pt x="1" y="91"/>
                  </a:cubicBezTo>
                  <a:cubicBezTo>
                    <a:pt x="1" y="133"/>
                    <a:pt x="36" y="176"/>
                    <a:pt x="85" y="176"/>
                  </a:cubicBezTo>
                  <a:lnTo>
                    <a:pt x="85407" y="176"/>
                  </a:lnTo>
                  <a:cubicBezTo>
                    <a:pt x="85456" y="176"/>
                    <a:pt x="85491" y="133"/>
                    <a:pt x="85491" y="91"/>
                  </a:cubicBezTo>
                  <a:cubicBezTo>
                    <a:pt x="85491" y="42"/>
                    <a:pt x="85456" y="0"/>
                    <a:pt x="854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0" name="Google Shape;1170;p37"/>
            <p:cNvSpPr/>
            <p:nvPr/>
          </p:nvSpPr>
          <p:spPr>
            <a:xfrm>
              <a:off x="-110" y="1303709"/>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1" name="Google Shape;1171;p37"/>
            <p:cNvSpPr/>
            <p:nvPr/>
          </p:nvSpPr>
          <p:spPr>
            <a:xfrm>
              <a:off x="-110" y="1779760"/>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2" name="Google Shape;1172;p37"/>
            <p:cNvSpPr/>
            <p:nvPr/>
          </p:nvSpPr>
          <p:spPr>
            <a:xfrm>
              <a:off x="-110" y="2256515"/>
              <a:ext cx="9143904" cy="17792"/>
            </a:xfrm>
            <a:custGeom>
              <a:avLst/>
              <a:gdLst/>
              <a:ahLst/>
              <a:cxnLst/>
              <a:rect l="l" t="t" r="r" b="b"/>
              <a:pathLst>
                <a:path w="85491" h="177" extrusionOk="0">
                  <a:moveTo>
                    <a:pt x="85" y="1"/>
                  </a:moveTo>
                  <a:cubicBezTo>
                    <a:pt x="36" y="1"/>
                    <a:pt x="1" y="36"/>
                    <a:pt x="1" y="85"/>
                  </a:cubicBezTo>
                  <a:cubicBezTo>
                    <a:pt x="1" y="134"/>
                    <a:pt x="36" y="176"/>
                    <a:pt x="85" y="176"/>
                  </a:cubicBezTo>
                  <a:lnTo>
                    <a:pt x="85407" y="176"/>
                  </a:lnTo>
                  <a:cubicBezTo>
                    <a:pt x="85456" y="176"/>
                    <a:pt x="85491" y="134"/>
                    <a:pt x="85491" y="85"/>
                  </a:cubicBezTo>
                  <a:cubicBezTo>
                    <a:pt x="85491" y="36"/>
                    <a:pt x="85456" y="1"/>
                    <a:pt x="85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3" name="Google Shape;1173;p37"/>
            <p:cNvSpPr/>
            <p:nvPr/>
          </p:nvSpPr>
          <p:spPr>
            <a:xfrm>
              <a:off x="-110" y="2732565"/>
              <a:ext cx="9143904" cy="17792"/>
            </a:xfrm>
            <a:custGeom>
              <a:avLst/>
              <a:gdLst/>
              <a:ahLst/>
              <a:cxnLst/>
              <a:rect l="l" t="t" r="r" b="b"/>
              <a:pathLst>
                <a:path w="85491" h="177"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4" name="Google Shape;1174;p37"/>
            <p:cNvSpPr/>
            <p:nvPr/>
          </p:nvSpPr>
          <p:spPr>
            <a:xfrm>
              <a:off x="-110" y="3209421"/>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5" name="Google Shape;1175;p37"/>
            <p:cNvSpPr/>
            <p:nvPr/>
          </p:nvSpPr>
          <p:spPr>
            <a:xfrm>
              <a:off x="-110" y="3685471"/>
              <a:ext cx="9143904" cy="17691"/>
            </a:xfrm>
            <a:custGeom>
              <a:avLst/>
              <a:gdLst/>
              <a:ahLst/>
              <a:cxnLst/>
              <a:rect l="l" t="t" r="r" b="b"/>
              <a:pathLst>
                <a:path w="85491" h="176" extrusionOk="0">
                  <a:moveTo>
                    <a:pt x="85" y="0"/>
                  </a:moveTo>
                  <a:cubicBezTo>
                    <a:pt x="36" y="0"/>
                    <a:pt x="1" y="42"/>
                    <a:pt x="1" y="91"/>
                  </a:cubicBezTo>
                  <a:cubicBezTo>
                    <a:pt x="1" y="141"/>
                    <a:pt x="36" y="176"/>
                    <a:pt x="85" y="176"/>
                  </a:cubicBezTo>
                  <a:lnTo>
                    <a:pt x="85407" y="176"/>
                  </a:lnTo>
                  <a:cubicBezTo>
                    <a:pt x="85456" y="176"/>
                    <a:pt x="85491" y="141"/>
                    <a:pt x="85491" y="91"/>
                  </a:cubicBezTo>
                  <a:cubicBezTo>
                    <a:pt x="85491" y="42"/>
                    <a:pt x="85456" y="0"/>
                    <a:pt x="854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6" name="Google Shape;1176;p37"/>
            <p:cNvSpPr/>
            <p:nvPr/>
          </p:nvSpPr>
          <p:spPr>
            <a:xfrm>
              <a:off x="-110" y="4162226"/>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77" name="Google Shape;1177;p37"/>
            <p:cNvSpPr/>
            <p:nvPr/>
          </p:nvSpPr>
          <p:spPr>
            <a:xfrm>
              <a:off x="-110" y="4638277"/>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178" name="Google Shape;1178;p37"/>
          <p:cNvSpPr/>
          <p:nvPr/>
        </p:nvSpPr>
        <p:spPr>
          <a:xfrm>
            <a:off x="948614" y="719333"/>
            <a:ext cx="10264543" cy="5419200"/>
          </a:xfrm>
          <a:prstGeom prst="roundRect">
            <a:avLst>
              <a:gd name="adj" fmla="val 2976"/>
            </a:avLst>
          </a:pr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362903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674416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userDrawn="1">
  <p:cSld name="1_Section title and description">
    <p:spTree>
      <p:nvGrpSpPr>
        <p:cNvPr id="1" name="Shape 72"/>
        <p:cNvGrpSpPr/>
        <p:nvPr/>
      </p:nvGrpSpPr>
      <p:grpSpPr>
        <a:xfrm>
          <a:off x="0" y="0"/>
          <a:ext cx="0" cy="0"/>
          <a:chOff x="0" y="0"/>
          <a:chExt cx="0" cy="0"/>
        </a:xfrm>
      </p:grpSpPr>
      <p:pic>
        <p:nvPicPr>
          <p:cNvPr id="73" name="Google Shape;73;p9"/>
          <p:cNvPicPr preferRelativeResize="0"/>
          <p:nvPr/>
        </p:nvPicPr>
        <p:blipFill rotWithShape="1">
          <a:blip r:embed="rId2">
            <a:alphaModFix amt="46000"/>
          </a:blip>
          <a:srcRect l="1642" t="23372" b="21308"/>
          <a:stretch/>
        </p:blipFill>
        <p:spPr>
          <a:xfrm>
            <a:off x="1" y="2"/>
            <a:ext cx="12161837" cy="6857999"/>
          </a:xfrm>
          <a:prstGeom prst="rect">
            <a:avLst/>
          </a:prstGeom>
          <a:noFill/>
          <a:ln>
            <a:noFill/>
          </a:ln>
        </p:spPr>
      </p:pic>
      <p:grpSp>
        <p:nvGrpSpPr>
          <p:cNvPr id="77" name="Google Shape;77;p9"/>
          <p:cNvGrpSpPr/>
          <p:nvPr/>
        </p:nvGrpSpPr>
        <p:grpSpPr>
          <a:xfrm>
            <a:off x="-1603872" y="-431035"/>
            <a:ext cx="15580842" cy="3262800"/>
            <a:chOff x="-1205887" y="-323276"/>
            <a:chExt cx="11714612" cy="2447100"/>
          </a:xfrm>
        </p:grpSpPr>
        <p:pic>
          <p:nvPicPr>
            <p:cNvPr id="78" name="Google Shape;78;p9"/>
            <p:cNvPicPr preferRelativeResize="0"/>
            <p:nvPr/>
          </p:nvPicPr>
          <p:blipFill>
            <a:blip r:embed="rId3">
              <a:alphaModFix amt="40000"/>
            </a:blip>
            <a:stretch>
              <a:fillRect/>
            </a:stretch>
          </p:blipFill>
          <p:spPr>
            <a:xfrm>
              <a:off x="-1205887" y="-262075"/>
              <a:ext cx="2046525" cy="1986900"/>
            </a:xfrm>
            <a:prstGeom prst="rect">
              <a:avLst/>
            </a:prstGeom>
            <a:noFill/>
            <a:ln>
              <a:noFill/>
            </a:ln>
          </p:spPr>
        </p:pic>
        <p:pic>
          <p:nvPicPr>
            <p:cNvPr id="79" name="Google Shape;79;p9"/>
            <p:cNvPicPr preferRelativeResize="0"/>
            <p:nvPr/>
          </p:nvPicPr>
          <p:blipFill>
            <a:blip r:embed="rId4">
              <a:alphaModFix amt="40000"/>
            </a:blip>
            <a:stretch>
              <a:fillRect/>
            </a:stretch>
          </p:blipFill>
          <p:spPr>
            <a:xfrm>
              <a:off x="8187875" y="-323276"/>
              <a:ext cx="2320850" cy="2447100"/>
            </a:xfrm>
            <a:prstGeom prst="rect">
              <a:avLst/>
            </a:prstGeom>
            <a:noFill/>
            <a:ln>
              <a:noFill/>
            </a:ln>
          </p:spPr>
        </p:pic>
      </p:grpSp>
      <p:grpSp>
        <p:nvGrpSpPr>
          <p:cNvPr id="80" name="Google Shape;80;p9"/>
          <p:cNvGrpSpPr/>
          <p:nvPr/>
        </p:nvGrpSpPr>
        <p:grpSpPr>
          <a:xfrm>
            <a:off x="-398670" y="719329"/>
            <a:ext cx="13117504" cy="6508992"/>
            <a:chOff x="-299745" y="539497"/>
            <a:chExt cx="9862527" cy="4881744"/>
          </a:xfrm>
        </p:grpSpPr>
        <p:pic>
          <p:nvPicPr>
            <p:cNvPr id="81" name="Google Shape;81;p9"/>
            <p:cNvPicPr preferRelativeResize="0"/>
            <p:nvPr/>
          </p:nvPicPr>
          <p:blipFill>
            <a:blip r:embed="rId5">
              <a:alphaModFix/>
            </a:blip>
            <a:stretch>
              <a:fillRect/>
            </a:stretch>
          </p:blipFill>
          <p:spPr>
            <a:xfrm>
              <a:off x="3373350" y="4604003"/>
              <a:ext cx="2397239" cy="817239"/>
            </a:xfrm>
            <a:prstGeom prst="rect">
              <a:avLst/>
            </a:prstGeom>
            <a:noFill/>
            <a:ln>
              <a:noFill/>
            </a:ln>
          </p:spPr>
        </p:pic>
        <p:pic>
          <p:nvPicPr>
            <p:cNvPr id="82" name="Google Shape;82;p9"/>
            <p:cNvPicPr preferRelativeResize="0"/>
            <p:nvPr/>
          </p:nvPicPr>
          <p:blipFill>
            <a:blip r:embed="rId6">
              <a:alphaModFix/>
            </a:blip>
            <a:stretch>
              <a:fillRect/>
            </a:stretch>
          </p:blipFill>
          <p:spPr>
            <a:xfrm rot="1037777">
              <a:off x="-148628" y="630740"/>
              <a:ext cx="786594" cy="1136190"/>
            </a:xfrm>
            <a:prstGeom prst="rect">
              <a:avLst/>
            </a:prstGeom>
            <a:noFill/>
            <a:ln>
              <a:noFill/>
            </a:ln>
          </p:spPr>
        </p:pic>
        <p:pic>
          <p:nvPicPr>
            <p:cNvPr id="83" name="Google Shape;83;p9"/>
            <p:cNvPicPr preferRelativeResize="0"/>
            <p:nvPr/>
          </p:nvPicPr>
          <p:blipFill>
            <a:blip r:embed="rId7">
              <a:alphaModFix/>
            </a:blip>
            <a:stretch>
              <a:fillRect/>
            </a:stretch>
          </p:blipFill>
          <p:spPr>
            <a:xfrm rot="-829378">
              <a:off x="8571380" y="989180"/>
              <a:ext cx="844028" cy="1335959"/>
            </a:xfrm>
            <a:prstGeom prst="rect">
              <a:avLst/>
            </a:prstGeom>
            <a:noFill/>
            <a:ln>
              <a:noFill/>
            </a:ln>
          </p:spPr>
        </p:pic>
      </p:grpSp>
    </p:spTree>
    <p:extLst>
      <p:ext uri="{BB962C8B-B14F-4D97-AF65-F5344CB8AC3E}">
        <p14:creationId xmlns:p14="http://schemas.microsoft.com/office/powerpoint/2010/main" val="1693318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grpSp>
        <p:nvGrpSpPr>
          <p:cNvPr id="9" name="Google Shape;9;p2"/>
          <p:cNvGrpSpPr/>
          <p:nvPr/>
        </p:nvGrpSpPr>
        <p:grpSpPr>
          <a:xfrm>
            <a:off x="-68464" y="9467"/>
            <a:ext cx="12546750" cy="6848535"/>
            <a:chOff x="-51475" y="7100"/>
            <a:chExt cx="9433400" cy="5136401"/>
          </a:xfrm>
        </p:grpSpPr>
        <p:pic>
          <p:nvPicPr>
            <p:cNvPr id="10" name="Google Shape;10;p2"/>
            <p:cNvPicPr preferRelativeResize="0"/>
            <p:nvPr/>
          </p:nvPicPr>
          <p:blipFill rotWithShape="1">
            <a:blip r:embed="rId2">
              <a:alphaModFix/>
            </a:blip>
            <a:srcRect l="31982" b="40726"/>
            <a:stretch/>
          </p:blipFill>
          <p:spPr>
            <a:xfrm>
              <a:off x="3195541" y="1723525"/>
              <a:ext cx="5939174" cy="3419975"/>
            </a:xfrm>
            <a:prstGeom prst="rect">
              <a:avLst/>
            </a:prstGeom>
            <a:noFill/>
            <a:ln>
              <a:noFill/>
            </a:ln>
          </p:spPr>
        </p:pic>
        <p:pic>
          <p:nvPicPr>
            <p:cNvPr id="11" name="Google Shape;11;p2"/>
            <p:cNvPicPr preferRelativeResize="0"/>
            <p:nvPr/>
          </p:nvPicPr>
          <p:blipFill rotWithShape="1">
            <a:blip r:embed="rId3">
              <a:alphaModFix/>
            </a:blip>
            <a:srcRect t="-3820" r="21935"/>
            <a:stretch/>
          </p:blipFill>
          <p:spPr>
            <a:xfrm flipH="1">
              <a:off x="0" y="7100"/>
              <a:ext cx="2509350" cy="2336875"/>
            </a:xfrm>
            <a:prstGeom prst="rect">
              <a:avLst/>
            </a:prstGeom>
            <a:noFill/>
            <a:ln>
              <a:noFill/>
            </a:ln>
          </p:spPr>
        </p:pic>
        <p:pic>
          <p:nvPicPr>
            <p:cNvPr id="12" name="Google Shape;12;p2"/>
            <p:cNvPicPr preferRelativeResize="0"/>
            <p:nvPr/>
          </p:nvPicPr>
          <p:blipFill rotWithShape="1">
            <a:blip r:embed="rId4">
              <a:alphaModFix/>
            </a:blip>
            <a:srcRect l="19620" b="21795"/>
            <a:stretch/>
          </p:blipFill>
          <p:spPr>
            <a:xfrm>
              <a:off x="-51475" y="2706900"/>
              <a:ext cx="4113014" cy="2436601"/>
            </a:xfrm>
            <a:prstGeom prst="rect">
              <a:avLst/>
            </a:prstGeom>
            <a:noFill/>
            <a:ln>
              <a:noFill/>
            </a:ln>
          </p:spPr>
        </p:pic>
        <p:pic>
          <p:nvPicPr>
            <p:cNvPr id="13" name="Google Shape;13;p2"/>
            <p:cNvPicPr preferRelativeResize="0"/>
            <p:nvPr/>
          </p:nvPicPr>
          <p:blipFill>
            <a:blip r:embed="rId5">
              <a:alphaModFix/>
            </a:blip>
            <a:stretch>
              <a:fillRect/>
            </a:stretch>
          </p:blipFill>
          <p:spPr>
            <a:xfrm flipH="1">
              <a:off x="7883350" y="2468950"/>
              <a:ext cx="1498575" cy="826800"/>
            </a:xfrm>
            <a:prstGeom prst="rect">
              <a:avLst/>
            </a:prstGeom>
            <a:noFill/>
            <a:ln>
              <a:noFill/>
            </a:ln>
          </p:spPr>
        </p:pic>
      </p:grpSp>
      <p:sp>
        <p:nvSpPr>
          <p:cNvPr id="14" name="Google Shape;14;p2"/>
          <p:cNvSpPr txBox="1">
            <a:spLocks noGrp="1"/>
          </p:cNvSpPr>
          <p:nvPr>
            <p:ph type="ctrTitle"/>
          </p:nvPr>
        </p:nvSpPr>
        <p:spPr>
          <a:xfrm>
            <a:off x="2409757" y="1448133"/>
            <a:ext cx="7342191" cy="3248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Clr>
                <a:srgbClr val="191919"/>
              </a:buClr>
              <a:buSzPts val="5200"/>
              <a:buNone/>
              <a:defRPr sz="12768">
                <a:solidFill>
                  <a:srgbClr val="191919"/>
                </a:solidFill>
              </a:defRPr>
            </a:lvl1pPr>
            <a:lvl2pPr lvl="1" algn="ctr">
              <a:spcBef>
                <a:spcPts val="0"/>
              </a:spcBef>
              <a:spcAft>
                <a:spcPts val="0"/>
              </a:spcAft>
              <a:buClr>
                <a:srgbClr val="191919"/>
              </a:buClr>
              <a:buSzPts val="5200"/>
              <a:buNone/>
              <a:defRPr sz="6916">
                <a:solidFill>
                  <a:srgbClr val="191919"/>
                </a:solidFill>
              </a:defRPr>
            </a:lvl2pPr>
            <a:lvl3pPr lvl="2" algn="ctr">
              <a:spcBef>
                <a:spcPts val="0"/>
              </a:spcBef>
              <a:spcAft>
                <a:spcPts val="0"/>
              </a:spcAft>
              <a:buClr>
                <a:srgbClr val="191919"/>
              </a:buClr>
              <a:buSzPts val="5200"/>
              <a:buNone/>
              <a:defRPr sz="6916">
                <a:solidFill>
                  <a:srgbClr val="191919"/>
                </a:solidFill>
              </a:defRPr>
            </a:lvl3pPr>
            <a:lvl4pPr lvl="3" algn="ctr">
              <a:spcBef>
                <a:spcPts val="0"/>
              </a:spcBef>
              <a:spcAft>
                <a:spcPts val="0"/>
              </a:spcAft>
              <a:buClr>
                <a:srgbClr val="191919"/>
              </a:buClr>
              <a:buSzPts val="5200"/>
              <a:buNone/>
              <a:defRPr sz="6916">
                <a:solidFill>
                  <a:srgbClr val="191919"/>
                </a:solidFill>
              </a:defRPr>
            </a:lvl4pPr>
            <a:lvl5pPr lvl="4" algn="ctr">
              <a:spcBef>
                <a:spcPts val="0"/>
              </a:spcBef>
              <a:spcAft>
                <a:spcPts val="0"/>
              </a:spcAft>
              <a:buClr>
                <a:srgbClr val="191919"/>
              </a:buClr>
              <a:buSzPts val="5200"/>
              <a:buNone/>
              <a:defRPr sz="6916">
                <a:solidFill>
                  <a:srgbClr val="191919"/>
                </a:solidFill>
              </a:defRPr>
            </a:lvl5pPr>
            <a:lvl6pPr lvl="5" algn="ctr">
              <a:spcBef>
                <a:spcPts val="0"/>
              </a:spcBef>
              <a:spcAft>
                <a:spcPts val="0"/>
              </a:spcAft>
              <a:buClr>
                <a:srgbClr val="191919"/>
              </a:buClr>
              <a:buSzPts val="5200"/>
              <a:buNone/>
              <a:defRPr sz="6916">
                <a:solidFill>
                  <a:srgbClr val="191919"/>
                </a:solidFill>
              </a:defRPr>
            </a:lvl6pPr>
            <a:lvl7pPr lvl="6" algn="ctr">
              <a:spcBef>
                <a:spcPts val="0"/>
              </a:spcBef>
              <a:spcAft>
                <a:spcPts val="0"/>
              </a:spcAft>
              <a:buClr>
                <a:srgbClr val="191919"/>
              </a:buClr>
              <a:buSzPts val="5200"/>
              <a:buNone/>
              <a:defRPr sz="6916">
                <a:solidFill>
                  <a:srgbClr val="191919"/>
                </a:solidFill>
              </a:defRPr>
            </a:lvl7pPr>
            <a:lvl8pPr lvl="7" algn="ctr">
              <a:spcBef>
                <a:spcPts val="0"/>
              </a:spcBef>
              <a:spcAft>
                <a:spcPts val="0"/>
              </a:spcAft>
              <a:buClr>
                <a:srgbClr val="191919"/>
              </a:buClr>
              <a:buSzPts val="5200"/>
              <a:buNone/>
              <a:defRPr sz="6916">
                <a:solidFill>
                  <a:srgbClr val="191919"/>
                </a:solidFill>
              </a:defRPr>
            </a:lvl8pPr>
            <a:lvl9pPr lvl="8" algn="ctr">
              <a:spcBef>
                <a:spcPts val="0"/>
              </a:spcBef>
              <a:spcAft>
                <a:spcPts val="0"/>
              </a:spcAft>
              <a:buClr>
                <a:srgbClr val="191919"/>
              </a:buClr>
              <a:buSzPts val="5200"/>
              <a:buNone/>
              <a:defRPr sz="6916">
                <a:solidFill>
                  <a:srgbClr val="191919"/>
                </a:solidFill>
              </a:defRPr>
            </a:lvl9pPr>
          </a:lstStyle>
          <a:p>
            <a:endParaRPr/>
          </a:p>
        </p:txBody>
      </p:sp>
      <p:sp>
        <p:nvSpPr>
          <p:cNvPr id="15" name="Google Shape;15;p2"/>
          <p:cNvSpPr txBox="1">
            <a:spLocks noGrp="1"/>
          </p:cNvSpPr>
          <p:nvPr>
            <p:ph type="subTitle" idx="1"/>
          </p:nvPr>
        </p:nvSpPr>
        <p:spPr>
          <a:xfrm>
            <a:off x="2933491" y="4492033"/>
            <a:ext cx="6879738" cy="634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394"/>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Tree>
    <p:extLst>
      <p:ext uri="{BB962C8B-B14F-4D97-AF65-F5344CB8AC3E}">
        <p14:creationId xmlns:p14="http://schemas.microsoft.com/office/powerpoint/2010/main" val="1261148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721212"/>
            <a:ext cx="10264543" cy="763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dk2"/>
              </a:buClr>
              <a:buSzPts val="3500"/>
              <a:buFont typeface="Paytone One"/>
              <a:buNone/>
              <a:defRPr sz="3500">
                <a:solidFill>
                  <a:schemeClr val="dk2"/>
                </a:solidFill>
                <a:latin typeface="Paytone One"/>
                <a:ea typeface="Paytone One"/>
                <a:cs typeface="Paytone One"/>
                <a:sym typeface="Paytone One"/>
              </a:defRPr>
            </a:lvl1pPr>
            <a:lvl2pPr lvl="1"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2pPr>
            <a:lvl3pPr lvl="2"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3pPr>
            <a:lvl4pPr lvl="3"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4pPr>
            <a:lvl5pPr lvl="4"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5pPr>
            <a:lvl6pPr lvl="5"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6pPr>
            <a:lvl7pPr lvl="6"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7pPr>
            <a:lvl8pPr lvl="7"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8pPr>
            <a:lvl9pPr lvl="8"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9pPr>
          </a:lstStyle>
          <a:p>
            <a:endParaRPr/>
          </a:p>
        </p:txBody>
      </p:sp>
      <p:sp>
        <p:nvSpPr>
          <p:cNvPr id="7" name="Google Shape;7;p1"/>
          <p:cNvSpPr txBox="1">
            <a:spLocks noGrp="1"/>
          </p:cNvSpPr>
          <p:nvPr>
            <p:ph type="body" idx="1"/>
          </p:nvPr>
        </p:nvSpPr>
        <p:spPr>
          <a:xfrm>
            <a:off x="948614" y="1536633"/>
            <a:ext cx="10264543"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marL="914400" lvl="1"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
        <p:nvSpPr>
          <p:cNvPr id="2" name="TextBox 1">
            <a:extLst>
              <a:ext uri="{FF2B5EF4-FFF2-40B4-BE49-F238E27FC236}">
                <a16:creationId xmlns:a16="http://schemas.microsoft.com/office/drawing/2014/main" id="{3C693CCB-405D-7DB8-C4D4-7D3174486EC2}"/>
              </a:ext>
            </a:extLst>
          </p:cNvPr>
          <p:cNvSpPr txBox="1"/>
          <p:nvPr userDrawn="1"/>
        </p:nvSpPr>
        <p:spPr>
          <a:xfrm>
            <a:off x="1297858" y="8021242"/>
            <a:ext cx="9566122" cy="646331"/>
          </a:xfrm>
          <a:prstGeom prst="rect">
            <a:avLst/>
          </a:prstGeom>
          <a:noFill/>
        </p:spPr>
        <p:txBody>
          <a:bodyPr wrap="square" rtlCol="0">
            <a:spAutoFit/>
          </a:bodyPr>
          <a:lstStyle/>
          <a:p>
            <a:pPr algn="ctr"/>
            <a:r>
              <a:rPr lang="en-US" sz="3600"/>
              <a:t>Kho ppt Phan Linh_0916.604.268</a:t>
            </a:r>
          </a:p>
        </p:txBody>
      </p:sp>
    </p:spTree>
    <p:extLst>
      <p:ext uri="{BB962C8B-B14F-4D97-AF65-F5344CB8AC3E}">
        <p14:creationId xmlns:p14="http://schemas.microsoft.com/office/powerpoint/2010/main" val="3273854057"/>
      </p:ext>
    </p:extLst>
  </p:cSld>
  <p:clrMap bg1="lt1" tx1="dk1" bg2="dk2" tx2="lt2" accent1="accent1" accent2="accent2" accent3="accent3" accent4="accent4" accent5="accent5" accent6="accent6" hlink="hlink" folHlink="folHlink"/>
  <p:sldLayoutIdLst>
    <p:sldLayoutId id="2147483733" r:id="rId1"/>
    <p:sldLayoutId id="2147483738" r:id="rId2"/>
    <p:sldLayoutId id="2147483739" r:id="rId3"/>
    <p:sldLayoutId id="2147483741" r:id="rId4"/>
    <p:sldLayoutId id="2147483744" r:id="rId5"/>
    <p:sldLayoutId id="2147483746" r:id="rId6"/>
    <p:sldLayoutId id="2147483748" r:id="rId7"/>
    <p:sldLayoutId id="2147483749" r:id="rId8"/>
    <p:sldLayoutId id="2147483750"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tags" Target="../tags/tag2.xml"/><Relationship Id="rId6" Type="http://schemas.microsoft.com/office/2007/relationships/hdphoto" Target="../media/hdphoto1.wdp"/><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1.xml"/><Relationship Id="rId5" Type="http://schemas.openxmlformats.org/officeDocument/2006/relationships/image" Target="../media/image16.png"/><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16.png"/><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audio" Target="../media/audio3.wav"/></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audio" Target="../media/audio2.wav"/><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7.xml"/><Relationship Id="rId6" Type="http://schemas.microsoft.com/office/2007/relationships/hdphoto" Target="../media/hdphoto2.wdp"/><Relationship Id="rId5" Type="http://schemas.openxmlformats.org/officeDocument/2006/relationships/image" Target="../media/image14.png"/><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8.xml"/><Relationship Id="rId6" Type="http://schemas.microsoft.com/office/2007/relationships/hdphoto" Target="../media/hdphoto3.wdp"/><Relationship Id="rId5" Type="http://schemas.openxmlformats.org/officeDocument/2006/relationships/image" Target="../media/image15.png"/><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16.png"/><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9" name="Google Shape;919;p28"/>
          <p:cNvSpPr txBox="1">
            <a:spLocks noGrp="1"/>
          </p:cNvSpPr>
          <p:nvPr>
            <p:ph type="ctrTitle" idx="4294967295"/>
          </p:nvPr>
        </p:nvSpPr>
        <p:spPr>
          <a:xfrm>
            <a:off x="4698569" y="1273836"/>
            <a:ext cx="6496050" cy="2551113"/>
          </a:xfrm>
          <a:prstGeom prst="rect">
            <a:avLst/>
          </a:prstGeom>
        </p:spPr>
        <p:txBody>
          <a:bodyPr spcFirstLastPara="1" wrap="square" lIns="121598" tIns="121598" rIns="121598" bIns="121598" anchor="ctr" anchorCtr="0">
            <a:noAutofit/>
          </a:bodyPr>
          <a:lstStyle/>
          <a:p>
            <a:r>
              <a:rPr lang="en" sz="11500" b="1">
                <a:solidFill>
                  <a:srgbClr val="000000"/>
                </a:solidFill>
                <a:latin typeface="+mj-lt"/>
              </a:rPr>
              <a:t>TOÁN 4</a:t>
            </a:r>
            <a:endParaRPr sz="8000" b="1">
              <a:solidFill>
                <a:srgbClr val="000000"/>
              </a:solidFill>
              <a:latin typeface="+mj-lt"/>
            </a:endParaRPr>
          </a:p>
        </p:txBody>
      </p:sp>
      <p:sp>
        <p:nvSpPr>
          <p:cNvPr id="923" name="Google Shape;923;p28"/>
          <p:cNvSpPr/>
          <p:nvPr/>
        </p:nvSpPr>
        <p:spPr>
          <a:xfrm>
            <a:off x="6742477" y="5194622"/>
            <a:ext cx="2389370" cy="38671"/>
          </a:xfrm>
          <a:custGeom>
            <a:avLst/>
            <a:gdLst/>
            <a:ahLst/>
            <a:cxnLst/>
            <a:rect l="l" t="t" r="r" b="b"/>
            <a:pathLst>
              <a:path w="42842" h="592" fill="none" extrusionOk="0">
                <a:moveTo>
                  <a:pt x="1" y="1"/>
                </a:moveTo>
                <a:cubicBezTo>
                  <a:pt x="1346" y="1"/>
                  <a:pt x="1346" y="591"/>
                  <a:pt x="2679" y="591"/>
                </a:cubicBezTo>
                <a:cubicBezTo>
                  <a:pt x="4013" y="591"/>
                  <a:pt x="4013" y="1"/>
                  <a:pt x="5357" y="1"/>
                </a:cubicBezTo>
                <a:cubicBezTo>
                  <a:pt x="6691" y="1"/>
                  <a:pt x="6691" y="591"/>
                  <a:pt x="8036" y="591"/>
                </a:cubicBezTo>
                <a:cubicBezTo>
                  <a:pt x="9369" y="591"/>
                  <a:pt x="9369" y="1"/>
                  <a:pt x="10713" y="1"/>
                </a:cubicBezTo>
                <a:cubicBezTo>
                  <a:pt x="12047" y="1"/>
                  <a:pt x="12047" y="591"/>
                  <a:pt x="13392" y="591"/>
                </a:cubicBezTo>
                <a:cubicBezTo>
                  <a:pt x="14726" y="591"/>
                  <a:pt x="14726" y="1"/>
                  <a:pt x="16070" y="1"/>
                </a:cubicBezTo>
                <a:cubicBezTo>
                  <a:pt x="17403" y="1"/>
                  <a:pt x="17403" y="591"/>
                  <a:pt x="18737" y="591"/>
                </a:cubicBezTo>
                <a:cubicBezTo>
                  <a:pt x="20082" y="591"/>
                  <a:pt x="20082" y="1"/>
                  <a:pt x="21416" y="1"/>
                </a:cubicBezTo>
                <a:cubicBezTo>
                  <a:pt x="22760" y="1"/>
                  <a:pt x="22760" y="591"/>
                  <a:pt x="24093" y="591"/>
                </a:cubicBezTo>
                <a:cubicBezTo>
                  <a:pt x="25438" y="591"/>
                  <a:pt x="25438" y="1"/>
                  <a:pt x="26772" y="1"/>
                </a:cubicBezTo>
                <a:cubicBezTo>
                  <a:pt x="28116" y="1"/>
                  <a:pt x="28116" y="591"/>
                  <a:pt x="29450" y="591"/>
                </a:cubicBezTo>
                <a:cubicBezTo>
                  <a:pt x="30795" y="591"/>
                  <a:pt x="30795" y="1"/>
                  <a:pt x="32128" y="1"/>
                </a:cubicBezTo>
                <a:cubicBezTo>
                  <a:pt x="33462" y="1"/>
                  <a:pt x="33462" y="591"/>
                  <a:pt x="34806" y="591"/>
                </a:cubicBezTo>
                <a:cubicBezTo>
                  <a:pt x="36140" y="591"/>
                  <a:pt x="36140" y="1"/>
                  <a:pt x="37485" y="1"/>
                </a:cubicBezTo>
                <a:cubicBezTo>
                  <a:pt x="38818" y="1"/>
                  <a:pt x="38818" y="591"/>
                  <a:pt x="40163" y="591"/>
                </a:cubicBezTo>
                <a:cubicBezTo>
                  <a:pt x="41496" y="591"/>
                  <a:pt x="41496" y="1"/>
                  <a:pt x="42841" y="1"/>
                </a:cubicBezTo>
              </a:path>
            </a:pathLst>
          </a:custGeom>
          <a:solidFill>
            <a:schemeClr val="dk2"/>
          </a:solidFill>
          <a:ln w="19050" cap="rnd" cmpd="sng">
            <a:solidFill>
              <a:schemeClr val="dk1"/>
            </a:solidFill>
            <a:prstDash val="solid"/>
            <a:miter lim="874"/>
            <a:headEnd type="none" w="sm" len="sm"/>
            <a:tailEnd type="none" w="sm" len="sm"/>
          </a:ln>
        </p:spPr>
        <p:txBody>
          <a:bodyPr spcFirstLastPara="1" wrap="square" lIns="121598" tIns="121598" rIns="121598" bIns="121598" anchor="ctr" anchorCtr="0">
            <a:noAutofit/>
          </a:bodyPr>
          <a:lstStyle/>
          <a:p>
            <a:endParaRPr sz="2479"/>
          </a:p>
        </p:txBody>
      </p:sp>
      <p:grpSp>
        <p:nvGrpSpPr>
          <p:cNvPr id="924" name="Google Shape;924;p28"/>
          <p:cNvGrpSpPr/>
          <p:nvPr/>
        </p:nvGrpSpPr>
        <p:grpSpPr>
          <a:xfrm>
            <a:off x="684025" y="1157817"/>
            <a:ext cx="1118275" cy="1075462"/>
            <a:chOff x="514291" y="864138"/>
            <a:chExt cx="840786" cy="808597"/>
          </a:xfrm>
        </p:grpSpPr>
        <p:grpSp>
          <p:nvGrpSpPr>
            <p:cNvPr id="925" name="Google Shape;925;p28"/>
            <p:cNvGrpSpPr/>
            <p:nvPr/>
          </p:nvGrpSpPr>
          <p:grpSpPr>
            <a:xfrm>
              <a:off x="1100437" y="938672"/>
              <a:ext cx="254640" cy="256879"/>
              <a:chOff x="5050500" y="-177700"/>
              <a:chExt cx="517350" cy="521900"/>
            </a:xfrm>
          </p:grpSpPr>
          <p:sp>
            <p:nvSpPr>
              <p:cNvPr id="926" name="Google Shape;926;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927" name="Google Shape;927;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28" name="Google Shape;928;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29" name="Google Shape;929;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0" name="Google Shape;930;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1" name="Google Shape;931;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2" name="Google Shape;932;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3" name="Google Shape;933;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4" name="Google Shape;934;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5" name="Google Shape;935;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36" name="Google Shape;936;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nvGrpSpPr>
            <p:cNvPr id="937" name="Google Shape;937;p28"/>
            <p:cNvGrpSpPr/>
            <p:nvPr/>
          </p:nvGrpSpPr>
          <p:grpSpPr>
            <a:xfrm>
              <a:off x="514291" y="864138"/>
              <a:ext cx="406362" cy="405940"/>
              <a:chOff x="2777825" y="203300"/>
              <a:chExt cx="600950" cy="600325"/>
            </a:xfrm>
          </p:grpSpPr>
          <p:sp>
            <p:nvSpPr>
              <p:cNvPr id="938" name="Google Shape;938;p28"/>
              <p:cNvSpPr/>
              <p:nvPr/>
            </p:nvSpPr>
            <p:spPr>
              <a:xfrm>
                <a:off x="2777825" y="203300"/>
                <a:ext cx="600950" cy="600325"/>
              </a:xfrm>
              <a:custGeom>
                <a:avLst/>
                <a:gdLst/>
                <a:ahLst/>
                <a:cxnLst/>
                <a:rect l="l" t="t" r="r" b="b"/>
                <a:pathLst>
                  <a:path w="24038" h="24013" extrusionOk="0">
                    <a:moveTo>
                      <a:pt x="11148" y="1"/>
                    </a:moveTo>
                    <a:cubicBezTo>
                      <a:pt x="11079" y="1"/>
                      <a:pt x="11010" y="3"/>
                      <a:pt x="10942" y="7"/>
                    </a:cubicBezTo>
                    <a:cubicBezTo>
                      <a:pt x="10177" y="84"/>
                      <a:pt x="9499" y="499"/>
                      <a:pt x="9117" y="1133"/>
                    </a:cubicBezTo>
                    <a:cubicBezTo>
                      <a:pt x="9084" y="1199"/>
                      <a:pt x="9040" y="1264"/>
                      <a:pt x="9008" y="1341"/>
                    </a:cubicBezTo>
                    <a:cubicBezTo>
                      <a:pt x="8953" y="1297"/>
                      <a:pt x="8877" y="1253"/>
                      <a:pt x="8811" y="1221"/>
                    </a:cubicBezTo>
                    <a:cubicBezTo>
                      <a:pt x="8483" y="1051"/>
                      <a:pt x="8119" y="966"/>
                      <a:pt x="7753" y="966"/>
                    </a:cubicBezTo>
                    <a:cubicBezTo>
                      <a:pt x="7387" y="966"/>
                      <a:pt x="7018" y="1051"/>
                      <a:pt x="6679" y="1221"/>
                    </a:cubicBezTo>
                    <a:cubicBezTo>
                      <a:pt x="6001" y="1549"/>
                      <a:pt x="5520" y="2193"/>
                      <a:pt x="5389" y="2926"/>
                    </a:cubicBezTo>
                    <a:lnTo>
                      <a:pt x="5389" y="2937"/>
                    </a:lnTo>
                    <a:cubicBezTo>
                      <a:pt x="5367" y="3002"/>
                      <a:pt x="5367" y="3079"/>
                      <a:pt x="5357" y="3155"/>
                    </a:cubicBezTo>
                    <a:cubicBezTo>
                      <a:pt x="5280" y="3145"/>
                      <a:pt x="5214" y="3133"/>
                      <a:pt x="5138" y="3123"/>
                    </a:cubicBezTo>
                    <a:cubicBezTo>
                      <a:pt x="5059" y="3114"/>
                      <a:pt x="4980" y="3110"/>
                      <a:pt x="4901" y="3110"/>
                    </a:cubicBezTo>
                    <a:cubicBezTo>
                      <a:pt x="4247" y="3110"/>
                      <a:pt x="3606" y="3390"/>
                      <a:pt x="3149" y="3888"/>
                    </a:cubicBezTo>
                    <a:lnTo>
                      <a:pt x="3137" y="3888"/>
                    </a:lnTo>
                    <a:cubicBezTo>
                      <a:pt x="2634" y="4456"/>
                      <a:pt x="2416" y="5222"/>
                      <a:pt x="2558" y="5943"/>
                    </a:cubicBezTo>
                    <a:cubicBezTo>
                      <a:pt x="2569" y="6019"/>
                      <a:pt x="2591" y="6096"/>
                      <a:pt x="2612" y="6162"/>
                    </a:cubicBezTo>
                    <a:cubicBezTo>
                      <a:pt x="2536" y="6172"/>
                      <a:pt x="2471" y="6194"/>
                      <a:pt x="2394" y="6216"/>
                    </a:cubicBezTo>
                    <a:cubicBezTo>
                      <a:pt x="2044" y="6315"/>
                      <a:pt x="1716" y="6490"/>
                      <a:pt x="1454" y="6730"/>
                    </a:cubicBezTo>
                    <a:lnTo>
                      <a:pt x="1443" y="6730"/>
                    </a:lnTo>
                    <a:cubicBezTo>
                      <a:pt x="1159" y="6993"/>
                      <a:pt x="940" y="7309"/>
                      <a:pt x="809" y="7659"/>
                    </a:cubicBezTo>
                    <a:cubicBezTo>
                      <a:pt x="776" y="7746"/>
                      <a:pt x="744" y="7834"/>
                      <a:pt x="722" y="7921"/>
                    </a:cubicBezTo>
                    <a:lnTo>
                      <a:pt x="722" y="7943"/>
                    </a:lnTo>
                    <a:cubicBezTo>
                      <a:pt x="700" y="8031"/>
                      <a:pt x="678" y="8118"/>
                      <a:pt x="667" y="8217"/>
                    </a:cubicBezTo>
                    <a:cubicBezTo>
                      <a:pt x="645" y="8414"/>
                      <a:pt x="634" y="8599"/>
                      <a:pt x="656" y="8774"/>
                    </a:cubicBezTo>
                    <a:lnTo>
                      <a:pt x="656" y="8785"/>
                    </a:lnTo>
                    <a:cubicBezTo>
                      <a:pt x="700" y="9157"/>
                      <a:pt x="820" y="9495"/>
                      <a:pt x="1017" y="9791"/>
                    </a:cubicBezTo>
                    <a:cubicBezTo>
                      <a:pt x="1050" y="9857"/>
                      <a:pt x="1093" y="9911"/>
                      <a:pt x="1137" y="9976"/>
                    </a:cubicBezTo>
                    <a:cubicBezTo>
                      <a:pt x="1072" y="10010"/>
                      <a:pt x="1017" y="10053"/>
                      <a:pt x="951" y="10097"/>
                    </a:cubicBezTo>
                    <a:cubicBezTo>
                      <a:pt x="809" y="10206"/>
                      <a:pt x="678" y="10326"/>
                      <a:pt x="557" y="10457"/>
                    </a:cubicBezTo>
                    <a:lnTo>
                      <a:pt x="557" y="10469"/>
                    </a:lnTo>
                    <a:cubicBezTo>
                      <a:pt x="448" y="10600"/>
                      <a:pt x="350" y="10753"/>
                      <a:pt x="263" y="10916"/>
                    </a:cubicBezTo>
                    <a:cubicBezTo>
                      <a:pt x="98" y="11234"/>
                      <a:pt x="11" y="11594"/>
                      <a:pt x="0" y="11999"/>
                    </a:cubicBezTo>
                    <a:lnTo>
                      <a:pt x="0" y="12021"/>
                    </a:lnTo>
                    <a:cubicBezTo>
                      <a:pt x="11" y="12425"/>
                      <a:pt x="98" y="12786"/>
                      <a:pt x="263" y="13103"/>
                    </a:cubicBezTo>
                    <a:cubicBezTo>
                      <a:pt x="350" y="13267"/>
                      <a:pt x="448" y="13409"/>
                      <a:pt x="557" y="13551"/>
                    </a:cubicBezTo>
                    <a:cubicBezTo>
                      <a:pt x="678" y="13693"/>
                      <a:pt x="809" y="13814"/>
                      <a:pt x="951" y="13912"/>
                    </a:cubicBezTo>
                    <a:cubicBezTo>
                      <a:pt x="1017" y="13967"/>
                      <a:pt x="1072" y="13999"/>
                      <a:pt x="1137" y="14043"/>
                    </a:cubicBezTo>
                    <a:cubicBezTo>
                      <a:pt x="1093" y="14098"/>
                      <a:pt x="1050" y="14164"/>
                      <a:pt x="1017" y="14229"/>
                    </a:cubicBezTo>
                    <a:cubicBezTo>
                      <a:pt x="820" y="14513"/>
                      <a:pt x="700" y="14852"/>
                      <a:pt x="656" y="15235"/>
                    </a:cubicBezTo>
                    <a:lnTo>
                      <a:pt x="656" y="15245"/>
                    </a:lnTo>
                    <a:cubicBezTo>
                      <a:pt x="634" y="15420"/>
                      <a:pt x="645" y="15595"/>
                      <a:pt x="667" y="15803"/>
                    </a:cubicBezTo>
                    <a:cubicBezTo>
                      <a:pt x="678" y="15891"/>
                      <a:pt x="700" y="15989"/>
                      <a:pt x="722" y="16076"/>
                    </a:cubicBezTo>
                    <a:lnTo>
                      <a:pt x="722" y="16098"/>
                    </a:lnTo>
                    <a:cubicBezTo>
                      <a:pt x="744" y="16185"/>
                      <a:pt x="776" y="16273"/>
                      <a:pt x="809" y="16360"/>
                    </a:cubicBezTo>
                    <a:cubicBezTo>
                      <a:pt x="940" y="16710"/>
                      <a:pt x="1159" y="17028"/>
                      <a:pt x="1443" y="17290"/>
                    </a:cubicBezTo>
                    <a:lnTo>
                      <a:pt x="1454" y="17290"/>
                    </a:lnTo>
                    <a:cubicBezTo>
                      <a:pt x="1716" y="17530"/>
                      <a:pt x="2044" y="17705"/>
                      <a:pt x="2394" y="17803"/>
                    </a:cubicBezTo>
                    <a:cubicBezTo>
                      <a:pt x="2471" y="17825"/>
                      <a:pt x="2536" y="17836"/>
                      <a:pt x="2612" y="17847"/>
                    </a:cubicBezTo>
                    <a:cubicBezTo>
                      <a:pt x="2591" y="17924"/>
                      <a:pt x="2569" y="18000"/>
                      <a:pt x="2558" y="18077"/>
                    </a:cubicBezTo>
                    <a:cubicBezTo>
                      <a:pt x="2416" y="18787"/>
                      <a:pt x="2634" y="19564"/>
                      <a:pt x="3137" y="20121"/>
                    </a:cubicBezTo>
                    <a:cubicBezTo>
                      <a:pt x="3137" y="20121"/>
                      <a:pt x="3149" y="20121"/>
                      <a:pt x="3149" y="20132"/>
                    </a:cubicBezTo>
                    <a:cubicBezTo>
                      <a:pt x="3607" y="20630"/>
                      <a:pt x="4249" y="20909"/>
                      <a:pt x="4903" y="20909"/>
                    </a:cubicBezTo>
                    <a:cubicBezTo>
                      <a:pt x="4981" y="20909"/>
                      <a:pt x="5060" y="20905"/>
                      <a:pt x="5138" y="20897"/>
                    </a:cubicBezTo>
                    <a:cubicBezTo>
                      <a:pt x="5214" y="20886"/>
                      <a:pt x="5280" y="20875"/>
                      <a:pt x="5357" y="20864"/>
                    </a:cubicBezTo>
                    <a:cubicBezTo>
                      <a:pt x="5367" y="20941"/>
                      <a:pt x="5367" y="21007"/>
                      <a:pt x="5389" y="21083"/>
                    </a:cubicBezTo>
                    <a:lnTo>
                      <a:pt x="5389" y="21094"/>
                    </a:lnTo>
                    <a:cubicBezTo>
                      <a:pt x="5520" y="21826"/>
                      <a:pt x="6001" y="22460"/>
                      <a:pt x="6679" y="22799"/>
                    </a:cubicBezTo>
                    <a:cubicBezTo>
                      <a:pt x="7018" y="22969"/>
                      <a:pt x="7387" y="23053"/>
                      <a:pt x="7753" y="23053"/>
                    </a:cubicBezTo>
                    <a:cubicBezTo>
                      <a:pt x="8119" y="23053"/>
                      <a:pt x="8483" y="22969"/>
                      <a:pt x="8811" y="22799"/>
                    </a:cubicBezTo>
                    <a:cubicBezTo>
                      <a:pt x="8877" y="22756"/>
                      <a:pt x="8953" y="22722"/>
                      <a:pt x="9008" y="22679"/>
                    </a:cubicBezTo>
                    <a:cubicBezTo>
                      <a:pt x="9040" y="22744"/>
                      <a:pt x="9084" y="22821"/>
                      <a:pt x="9117" y="22887"/>
                    </a:cubicBezTo>
                    <a:cubicBezTo>
                      <a:pt x="9499" y="23509"/>
                      <a:pt x="10177" y="23936"/>
                      <a:pt x="10942" y="24002"/>
                    </a:cubicBezTo>
                    <a:cubicBezTo>
                      <a:pt x="11019" y="24012"/>
                      <a:pt x="11095" y="24012"/>
                      <a:pt x="11161" y="24012"/>
                    </a:cubicBezTo>
                    <a:cubicBezTo>
                      <a:pt x="11282" y="24012"/>
                      <a:pt x="11391" y="24002"/>
                      <a:pt x="11500" y="23990"/>
                    </a:cubicBezTo>
                    <a:lnTo>
                      <a:pt x="11511" y="23990"/>
                    </a:lnTo>
                    <a:cubicBezTo>
                      <a:pt x="11686" y="23969"/>
                      <a:pt x="11860" y="23914"/>
                      <a:pt x="12047" y="23849"/>
                    </a:cubicBezTo>
                    <a:cubicBezTo>
                      <a:pt x="12375" y="23718"/>
                      <a:pt x="12669" y="23509"/>
                      <a:pt x="12921" y="23237"/>
                    </a:cubicBezTo>
                    <a:cubicBezTo>
                      <a:pt x="12975" y="23182"/>
                      <a:pt x="13019" y="23116"/>
                      <a:pt x="13063" y="23062"/>
                    </a:cubicBezTo>
                    <a:cubicBezTo>
                      <a:pt x="13118" y="23105"/>
                      <a:pt x="13172" y="23160"/>
                      <a:pt x="13238" y="23203"/>
                    </a:cubicBezTo>
                    <a:cubicBezTo>
                      <a:pt x="13522" y="23422"/>
                      <a:pt x="13850" y="23575"/>
                      <a:pt x="14211" y="23652"/>
                    </a:cubicBezTo>
                    <a:lnTo>
                      <a:pt x="14233" y="23652"/>
                    </a:lnTo>
                    <a:cubicBezTo>
                      <a:pt x="14376" y="23677"/>
                      <a:pt x="14522" y="23689"/>
                      <a:pt x="14666" y="23689"/>
                    </a:cubicBezTo>
                    <a:cubicBezTo>
                      <a:pt x="14899" y="23689"/>
                      <a:pt x="15128" y="23658"/>
                      <a:pt x="15337" y="23597"/>
                    </a:cubicBezTo>
                    <a:cubicBezTo>
                      <a:pt x="15686" y="23499"/>
                      <a:pt x="16026" y="23313"/>
                      <a:pt x="16320" y="23062"/>
                    </a:cubicBezTo>
                    <a:cubicBezTo>
                      <a:pt x="16320" y="23050"/>
                      <a:pt x="16332" y="23050"/>
                      <a:pt x="16332" y="23040"/>
                    </a:cubicBezTo>
                    <a:cubicBezTo>
                      <a:pt x="16605" y="22788"/>
                      <a:pt x="16801" y="22482"/>
                      <a:pt x="16922" y="22154"/>
                    </a:cubicBezTo>
                    <a:cubicBezTo>
                      <a:pt x="16954" y="22088"/>
                      <a:pt x="16976" y="22012"/>
                      <a:pt x="16998" y="21935"/>
                    </a:cubicBezTo>
                    <a:cubicBezTo>
                      <a:pt x="17064" y="21969"/>
                      <a:pt x="17141" y="21990"/>
                      <a:pt x="17217" y="22012"/>
                    </a:cubicBezTo>
                    <a:cubicBezTo>
                      <a:pt x="17381" y="22067"/>
                      <a:pt x="17556" y="22100"/>
                      <a:pt x="17731" y="22110"/>
                    </a:cubicBezTo>
                    <a:lnTo>
                      <a:pt x="17742" y="22110"/>
                    </a:lnTo>
                    <a:cubicBezTo>
                      <a:pt x="17916" y="22110"/>
                      <a:pt x="18091" y="22100"/>
                      <a:pt x="18278" y="22078"/>
                    </a:cubicBezTo>
                    <a:cubicBezTo>
                      <a:pt x="18463" y="22045"/>
                      <a:pt x="18649" y="21979"/>
                      <a:pt x="18824" y="21903"/>
                    </a:cubicBezTo>
                    <a:cubicBezTo>
                      <a:pt x="19010" y="21826"/>
                      <a:pt x="19174" y="21728"/>
                      <a:pt x="19316" y="21619"/>
                    </a:cubicBezTo>
                    <a:cubicBezTo>
                      <a:pt x="19917" y="21160"/>
                      <a:pt x="20267" y="20449"/>
                      <a:pt x="20256" y="19705"/>
                    </a:cubicBezTo>
                    <a:cubicBezTo>
                      <a:pt x="20256" y="19629"/>
                      <a:pt x="20256" y="19564"/>
                      <a:pt x="20245" y="19487"/>
                    </a:cubicBezTo>
                    <a:cubicBezTo>
                      <a:pt x="20321" y="19487"/>
                      <a:pt x="20398" y="19487"/>
                      <a:pt x="20474" y="19476"/>
                    </a:cubicBezTo>
                    <a:cubicBezTo>
                      <a:pt x="21218" y="19411"/>
                      <a:pt x="21895" y="18995"/>
                      <a:pt x="22289" y="18350"/>
                    </a:cubicBezTo>
                    <a:cubicBezTo>
                      <a:pt x="22694" y="17705"/>
                      <a:pt x="22759" y="16907"/>
                      <a:pt x="22486" y="16219"/>
                    </a:cubicBezTo>
                    <a:cubicBezTo>
                      <a:pt x="22464" y="16153"/>
                      <a:pt x="22432" y="16087"/>
                      <a:pt x="22398" y="16022"/>
                    </a:cubicBezTo>
                    <a:cubicBezTo>
                      <a:pt x="22464" y="15989"/>
                      <a:pt x="22529" y="15967"/>
                      <a:pt x="22595" y="15934"/>
                    </a:cubicBezTo>
                    <a:cubicBezTo>
                      <a:pt x="22912" y="15781"/>
                      <a:pt x="23197" y="15551"/>
                      <a:pt x="23426" y="15257"/>
                    </a:cubicBezTo>
                    <a:lnTo>
                      <a:pt x="23437" y="15245"/>
                    </a:lnTo>
                    <a:cubicBezTo>
                      <a:pt x="23547" y="15114"/>
                      <a:pt x="23634" y="14951"/>
                      <a:pt x="23721" y="14776"/>
                    </a:cubicBezTo>
                    <a:lnTo>
                      <a:pt x="23721" y="14764"/>
                    </a:lnTo>
                    <a:cubicBezTo>
                      <a:pt x="23754" y="14688"/>
                      <a:pt x="23787" y="14601"/>
                      <a:pt x="23819" y="14513"/>
                    </a:cubicBezTo>
                    <a:lnTo>
                      <a:pt x="23819" y="14491"/>
                    </a:lnTo>
                    <a:cubicBezTo>
                      <a:pt x="23853" y="14404"/>
                      <a:pt x="23874" y="14317"/>
                      <a:pt x="23885" y="14218"/>
                    </a:cubicBezTo>
                    <a:cubicBezTo>
                      <a:pt x="24038" y="13474"/>
                      <a:pt x="23819" y="12709"/>
                      <a:pt x="23306" y="12163"/>
                    </a:cubicBezTo>
                    <a:cubicBezTo>
                      <a:pt x="23251" y="12108"/>
                      <a:pt x="23197" y="12053"/>
                      <a:pt x="23142" y="12010"/>
                    </a:cubicBezTo>
                    <a:cubicBezTo>
                      <a:pt x="23197" y="11955"/>
                      <a:pt x="23251" y="11912"/>
                      <a:pt x="23306" y="11857"/>
                    </a:cubicBezTo>
                    <a:cubicBezTo>
                      <a:pt x="23819" y="11310"/>
                      <a:pt x="24038" y="10534"/>
                      <a:pt x="23885" y="9801"/>
                    </a:cubicBezTo>
                    <a:cubicBezTo>
                      <a:pt x="23874" y="9704"/>
                      <a:pt x="23853" y="9605"/>
                      <a:pt x="23819" y="9517"/>
                    </a:cubicBezTo>
                    <a:lnTo>
                      <a:pt x="23819" y="9507"/>
                    </a:lnTo>
                    <a:lnTo>
                      <a:pt x="23721" y="9244"/>
                    </a:lnTo>
                    <a:cubicBezTo>
                      <a:pt x="23634" y="9058"/>
                      <a:pt x="23547" y="8905"/>
                      <a:pt x="23437" y="8763"/>
                    </a:cubicBezTo>
                    <a:lnTo>
                      <a:pt x="23426" y="8763"/>
                    </a:lnTo>
                    <a:cubicBezTo>
                      <a:pt x="23197" y="8457"/>
                      <a:pt x="22912" y="8239"/>
                      <a:pt x="22595" y="8086"/>
                    </a:cubicBezTo>
                    <a:cubicBezTo>
                      <a:pt x="22529" y="8052"/>
                      <a:pt x="22464" y="8031"/>
                      <a:pt x="22398" y="7998"/>
                    </a:cubicBezTo>
                    <a:cubicBezTo>
                      <a:pt x="22432" y="7933"/>
                      <a:pt x="22464" y="7867"/>
                      <a:pt x="22486" y="7790"/>
                    </a:cubicBezTo>
                    <a:cubicBezTo>
                      <a:pt x="22759" y="7112"/>
                      <a:pt x="22694" y="6315"/>
                      <a:pt x="22289" y="5669"/>
                    </a:cubicBezTo>
                    <a:cubicBezTo>
                      <a:pt x="21895" y="5025"/>
                      <a:pt x="21218" y="4598"/>
                      <a:pt x="20474" y="4544"/>
                    </a:cubicBezTo>
                    <a:cubicBezTo>
                      <a:pt x="20398" y="4533"/>
                      <a:pt x="20321" y="4533"/>
                      <a:pt x="20245" y="4533"/>
                    </a:cubicBezTo>
                    <a:cubicBezTo>
                      <a:pt x="20256" y="4456"/>
                      <a:pt x="20256" y="4379"/>
                      <a:pt x="20256" y="4303"/>
                    </a:cubicBezTo>
                    <a:cubicBezTo>
                      <a:pt x="20267" y="3571"/>
                      <a:pt x="19917" y="2849"/>
                      <a:pt x="19316" y="2401"/>
                    </a:cubicBezTo>
                    <a:cubicBezTo>
                      <a:pt x="19174" y="2292"/>
                      <a:pt x="19010" y="2193"/>
                      <a:pt x="18824" y="2106"/>
                    </a:cubicBezTo>
                    <a:cubicBezTo>
                      <a:pt x="18649" y="2030"/>
                      <a:pt x="18463" y="1975"/>
                      <a:pt x="18278" y="1942"/>
                    </a:cubicBezTo>
                    <a:cubicBezTo>
                      <a:pt x="18137" y="1917"/>
                      <a:pt x="18004" y="1905"/>
                      <a:pt x="17872" y="1905"/>
                    </a:cubicBezTo>
                    <a:cubicBezTo>
                      <a:pt x="17828" y="1905"/>
                      <a:pt x="17785" y="1906"/>
                      <a:pt x="17742" y="1909"/>
                    </a:cubicBezTo>
                    <a:lnTo>
                      <a:pt x="17731" y="1909"/>
                    </a:lnTo>
                    <a:cubicBezTo>
                      <a:pt x="17556" y="1920"/>
                      <a:pt x="17381" y="1953"/>
                      <a:pt x="17217" y="1996"/>
                    </a:cubicBezTo>
                    <a:cubicBezTo>
                      <a:pt x="17141" y="2018"/>
                      <a:pt x="17064" y="2052"/>
                      <a:pt x="16998" y="2073"/>
                    </a:cubicBezTo>
                    <a:cubicBezTo>
                      <a:pt x="16976" y="2008"/>
                      <a:pt x="16954" y="1931"/>
                      <a:pt x="16922" y="1865"/>
                    </a:cubicBezTo>
                    <a:cubicBezTo>
                      <a:pt x="16801" y="1527"/>
                      <a:pt x="16605" y="1231"/>
                      <a:pt x="16332" y="969"/>
                    </a:cubicBezTo>
                    <a:cubicBezTo>
                      <a:pt x="16332" y="969"/>
                      <a:pt x="16320" y="969"/>
                      <a:pt x="16320" y="958"/>
                    </a:cubicBezTo>
                    <a:cubicBezTo>
                      <a:pt x="16026" y="707"/>
                      <a:pt x="15686" y="510"/>
                      <a:pt x="15337" y="422"/>
                    </a:cubicBezTo>
                    <a:cubicBezTo>
                      <a:pt x="15136" y="357"/>
                      <a:pt x="14915" y="327"/>
                      <a:pt x="14692" y="327"/>
                    </a:cubicBezTo>
                    <a:cubicBezTo>
                      <a:pt x="14539" y="327"/>
                      <a:pt x="14384" y="341"/>
                      <a:pt x="14233" y="368"/>
                    </a:cubicBezTo>
                    <a:lnTo>
                      <a:pt x="14211" y="368"/>
                    </a:lnTo>
                    <a:cubicBezTo>
                      <a:pt x="13850" y="444"/>
                      <a:pt x="13522" y="597"/>
                      <a:pt x="13238" y="816"/>
                    </a:cubicBezTo>
                    <a:cubicBezTo>
                      <a:pt x="13172" y="860"/>
                      <a:pt x="13118" y="903"/>
                      <a:pt x="13063" y="958"/>
                    </a:cubicBezTo>
                    <a:cubicBezTo>
                      <a:pt x="13019" y="893"/>
                      <a:pt x="12975" y="838"/>
                      <a:pt x="12921" y="783"/>
                    </a:cubicBezTo>
                    <a:cubicBezTo>
                      <a:pt x="12669" y="510"/>
                      <a:pt x="12375" y="291"/>
                      <a:pt x="12047" y="171"/>
                    </a:cubicBezTo>
                    <a:cubicBezTo>
                      <a:pt x="11860" y="94"/>
                      <a:pt x="11686" y="51"/>
                      <a:pt x="11511" y="29"/>
                    </a:cubicBezTo>
                    <a:lnTo>
                      <a:pt x="11500" y="29"/>
                    </a:lnTo>
                    <a:cubicBezTo>
                      <a:pt x="11389" y="8"/>
                      <a:pt x="11268" y="1"/>
                      <a:pt x="11148" y="1"/>
                    </a:cubicBezTo>
                    <a:close/>
                  </a:path>
                </a:pathLst>
              </a:custGeom>
              <a:solidFill>
                <a:schemeClr val="dk2"/>
              </a:solidFill>
              <a:ln w="28575" cap="flat" cmpd="sng">
                <a:solidFill>
                  <a:schemeClr val="dk2"/>
                </a:solidFill>
                <a:prstDash val="solid"/>
                <a:round/>
                <a:headEnd type="none" w="sm" len="sm"/>
                <a:tailEnd type="none" w="sm" len="sm"/>
              </a:ln>
              <a:effectLst>
                <a:outerShdw blurRad="28575" dist="47625" dir="4200000" algn="bl" rotWithShape="0">
                  <a:schemeClr val="lt2">
                    <a:alpha val="96000"/>
                  </a:schemeClr>
                </a:outerShdw>
              </a:effectLst>
            </p:spPr>
            <p:txBody>
              <a:bodyPr spcFirstLastPara="1" wrap="square" lIns="121598" tIns="121598" rIns="121598" bIns="121598" anchor="ctr" anchorCtr="0">
                <a:noAutofit/>
              </a:bodyPr>
              <a:lstStyle/>
              <a:p>
                <a:endParaRPr sz="2479"/>
              </a:p>
            </p:txBody>
          </p:sp>
          <p:grpSp>
            <p:nvGrpSpPr>
              <p:cNvPr id="939" name="Google Shape;939;p28"/>
              <p:cNvGrpSpPr/>
              <p:nvPr/>
            </p:nvGrpSpPr>
            <p:grpSpPr>
              <a:xfrm>
                <a:off x="2793375" y="218925"/>
                <a:ext cx="569025" cy="569025"/>
                <a:chOff x="2793375" y="218925"/>
                <a:chExt cx="569025" cy="569025"/>
              </a:xfrm>
            </p:grpSpPr>
            <p:sp>
              <p:nvSpPr>
                <p:cNvPr id="940" name="Google Shape;940;p28"/>
                <p:cNvSpPr/>
                <p:nvPr/>
              </p:nvSpPr>
              <p:spPr>
                <a:xfrm>
                  <a:off x="3165875" y="503525"/>
                  <a:ext cx="196525" cy="88300"/>
                </a:xfrm>
                <a:custGeom>
                  <a:avLst/>
                  <a:gdLst/>
                  <a:ahLst/>
                  <a:cxnLst/>
                  <a:rect l="l" t="t" r="r" b="b"/>
                  <a:pathLst>
                    <a:path w="7861" h="3532" extrusionOk="0">
                      <a:moveTo>
                        <a:pt x="5882" y="1"/>
                      </a:moveTo>
                      <a:cubicBezTo>
                        <a:pt x="5302" y="1"/>
                        <a:pt x="3849" y="197"/>
                        <a:pt x="2537" y="329"/>
                      </a:cubicBezTo>
                      <a:cubicBezTo>
                        <a:pt x="1870" y="394"/>
                        <a:pt x="1247" y="449"/>
                        <a:pt x="788" y="482"/>
                      </a:cubicBezTo>
                      <a:cubicBezTo>
                        <a:pt x="558" y="503"/>
                        <a:pt x="361" y="525"/>
                        <a:pt x="230" y="559"/>
                      </a:cubicBezTo>
                      <a:cubicBezTo>
                        <a:pt x="99" y="580"/>
                        <a:pt x="11" y="613"/>
                        <a:pt x="11" y="656"/>
                      </a:cubicBezTo>
                      <a:cubicBezTo>
                        <a:pt x="1" y="678"/>
                        <a:pt x="23" y="700"/>
                        <a:pt x="45" y="733"/>
                      </a:cubicBezTo>
                      <a:cubicBezTo>
                        <a:pt x="77" y="755"/>
                        <a:pt x="121" y="788"/>
                        <a:pt x="176" y="831"/>
                      </a:cubicBezTo>
                      <a:cubicBezTo>
                        <a:pt x="296" y="897"/>
                        <a:pt x="470" y="984"/>
                        <a:pt x="679" y="1094"/>
                      </a:cubicBezTo>
                      <a:cubicBezTo>
                        <a:pt x="1083" y="1291"/>
                        <a:pt x="1662" y="1575"/>
                        <a:pt x="2253" y="1870"/>
                      </a:cubicBezTo>
                      <a:cubicBezTo>
                        <a:pt x="2832" y="2165"/>
                        <a:pt x="3455" y="2493"/>
                        <a:pt x="3990" y="2767"/>
                      </a:cubicBezTo>
                      <a:cubicBezTo>
                        <a:pt x="4526" y="3051"/>
                        <a:pt x="4974" y="3280"/>
                        <a:pt x="5248" y="3379"/>
                      </a:cubicBezTo>
                      <a:cubicBezTo>
                        <a:pt x="5510" y="3477"/>
                        <a:pt x="5783" y="3532"/>
                        <a:pt x="6046" y="3532"/>
                      </a:cubicBezTo>
                      <a:cubicBezTo>
                        <a:pt x="6319" y="3532"/>
                        <a:pt x="6570" y="3466"/>
                        <a:pt x="6811" y="3357"/>
                      </a:cubicBezTo>
                      <a:cubicBezTo>
                        <a:pt x="7051" y="3236"/>
                        <a:pt x="7248" y="3073"/>
                        <a:pt x="7412" y="2854"/>
                      </a:cubicBezTo>
                      <a:cubicBezTo>
                        <a:pt x="7500" y="2745"/>
                        <a:pt x="7565" y="2624"/>
                        <a:pt x="7631" y="2504"/>
                      </a:cubicBezTo>
                      <a:cubicBezTo>
                        <a:pt x="7653" y="2439"/>
                        <a:pt x="7685" y="2373"/>
                        <a:pt x="7707" y="2308"/>
                      </a:cubicBezTo>
                      <a:cubicBezTo>
                        <a:pt x="7718" y="2231"/>
                        <a:pt x="7740" y="2165"/>
                        <a:pt x="7751" y="2089"/>
                      </a:cubicBezTo>
                      <a:cubicBezTo>
                        <a:pt x="7860" y="1521"/>
                        <a:pt x="7675" y="963"/>
                        <a:pt x="7325" y="580"/>
                      </a:cubicBezTo>
                      <a:cubicBezTo>
                        <a:pt x="6964" y="197"/>
                        <a:pt x="6450" y="1"/>
                        <a:pt x="588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1" name="Google Shape;941;p28"/>
                <p:cNvSpPr/>
                <p:nvPr/>
              </p:nvSpPr>
              <p:spPr>
                <a:xfrm>
                  <a:off x="3153850" y="549350"/>
                  <a:ext cx="176575" cy="125425"/>
                </a:xfrm>
                <a:custGeom>
                  <a:avLst/>
                  <a:gdLst/>
                  <a:ahLst/>
                  <a:cxnLst/>
                  <a:rect l="l" t="t" r="r" b="b"/>
                  <a:pathLst>
                    <a:path w="7063" h="5017" extrusionOk="0">
                      <a:moveTo>
                        <a:pt x="114" y="0"/>
                      </a:moveTo>
                      <a:cubicBezTo>
                        <a:pt x="67" y="0"/>
                        <a:pt x="35" y="8"/>
                        <a:pt x="23" y="26"/>
                      </a:cubicBezTo>
                      <a:cubicBezTo>
                        <a:pt x="1" y="70"/>
                        <a:pt x="33" y="147"/>
                        <a:pt x="121" y="256"/>
                      </a:cubicBezTo>
                      <a:cubicBezTo>
                        <a:pt x="198" y="365"/>
                        <a:pt x="329" y="507"/>
                        <a:pt x="482" y="682"/>
                      </a:cubicBezTo>
                      <a:cubicBezTo>
                        <a:pt x="798" y="1021"/>
                        <a:pt x="1225" y="1480"/>
                        <a:pt x="1662" y="1972"/>
                      </a:cubicBezTo>
                      <a:cubicBezTo>
                        <a:pt x="2547" y="2956"/>
                        <a:pt x="3499" y="4082"/>
                        <a:pt x="3914" y="4464"/>
                      </a:cubicBezTo>
                      <a:cubicBezTo>
                        <a:pt x="4301" y="4822"/>
                        <a:pt x="4761" y="5017"/>
                        <a:pt x="5235" y="5017"/>
                      </a:cubicBezTo>
                      <a:cubicBezTo>
                        <a:pt x="5283" y="5017"/>
                        <a:pt x="5331" y="5015"/>
                        <a:pt x="5379" y="5011"/>
                      </a:cubicBezTo>
                      <a:cubicBezTo>
                        <a:pt x="5892" y="4967"/>
                        <a:pt x="6407" y="4683"/>
                        <a:pt x="6713" y="4180"/>
                      </a:cubicBezTo>
                      <a:cubicBezTo>
                        <a:pt x="7019" y="3688"/>
                        <a:pt x="7063" y="3098"/>
                        <a:pt x="6866" y="2617"/>
                      </a:cubicBezTo>
                      <a:cubicBezTo>
                        <a:pt x="6767" y="2377"/>
                        <a:pt x="6614" y="2158"/>
                        <a:pt x="6429" y="1972"/>
                      </a:cubicBezTo>
                      <a:cubicBezTo>
                        <a:pt x="6232" y="1797"/>
                        <a:pt x="5991" y="1644"/>
                        <a:pt x="5729" y="1546"/>
                      </a:cubicBezTo>
                      <a:cubicBezTo>
                        <a:pt x="5455" y="1437"/>
                        <a:pt x="4974" y="1305"/>
                        <a:pt x="4384" y="1152"/>
                      </a:cubicBezTo>
                      <a:cubicBezTo>
                        <a:pt x="3805" y="999"/>
                        <a:pt x="3127" y="824"/>
                        <a:pt x="2493" y="638"/>
                      </a:cubicBezTo>
                      <a:cubicBezTo>
                        <a:pt x="2176" y="551"/>
                        <a:pt x="1870" y="463"/>
                        <a:pt x="1586" y="376"/>
                      </a:cubicBezTo>
                      <a:cubicBezTo>
                        <a:pt x="1291" y="300"/>
                        <a:pt x="1028" y="223"/>
                        <a:pt x="810" y="157"/>
                      </a:cubicBezTo>
                      <a:cubicBezTo>
                        <a:pt x="591" y="92"/>
                        <a:pt x="405" y="37"/>
                        <a:pt x="263" y="15"/>
                      </a:cubicBezTo>
                      <a:cubicBezTo>
                        <a:pt x="204" y="6"/>
                        <a:pt x="154" y="0"/>
                        <a:pt x="114"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2" name="Google Shape;942;p28"/>
                <p:cNvSpPr/>
                <p:nvPr/>
              </p:nvSpPr>
              <p:spPr>
                <a:xfrm>
                  <a:off x="3131450" y="574000"/>
                  <a:ext cx="137475" cy="166325"/>
                </a:xfrm>
                <a:custGeom>
                  <a:avLst/>
                  <a:gdLst/>
                  <a:ahLst/>
                  <a:cxnLst/>
                  <a:rect l="l" t="t" r="r" b="b"/>
                  <a:pathLst>
                    <a:path w="5499" h="6653" extrusionOk="0">
                      <a:moveTo>
                        <a:pt x="70" y="0"/>
                      </a:moveTo>
                      <a:cubicBezTo>
                        <a:pt x="54" y="0"/>
                        <a:pt x="42" y="5"/>
                        <a:pt x="33" y="13"/>
                      </a:cubicBezTo>
                      <a:cubicBezTo>
                        <a:pt x="1" y="35"/>
                        <a:pt x="1" y="123"/>
                        <a:pt x="44" y="254"/>
                      </a:cubicBezTo>
                      <a:cubicBezTo>
                        <a:pt x="88" y="385"/>
                        <a:pt x="154" y="570"/>
                        <a:pt x="230" y="778"/>
                      </a:cubicBezTo>
                      <a:cubicBezTo>
                        <a:pt x="317" y="997"/>
                        <a:pt x="416" y="1248"/>
                        <a:pt x="525" y="1532"/>
                      </a:cubicBezTo>
                      <a:cubicBezTo>
                        <a:pt x="635" y="1806"/>
                        <a:pt x="754" y="2112"/>
                        <a:pt x="875" y="2418"/>
                      </a:cubicBezTo>
                      <a:cubicBezTo>
                        <a:pt x="1104" y="3041"/>
                        <a:pt x="1345" y="3686"/>
                        <a:pt x="1553" y="4255"/>
                      </a:cubicBezTo>
                      <a:cubicBezTo>
                        <a:pt x="1760" y="4823"/>
                        <a:pt x="1946" y="5293"/>
                        <a:pt x="2066" y="5555"/>
                      </a:cubicBezTo>
                      <a:cubicBezTo>
                        <a:pt x="2197" y="5807"/>
                        <a:pt x="2362" y="6026"/>
                        <a:pt x="2558" y="6200"/>
                      </a:cubicBezTo>
                      <a:cubicBezTo>
                        <a:pt x="2766" y="6386"/>
                        <a:pt x="2996" y="6517"/>
                        <a:pt x="3247" y="6583"/>
                      </a:cubicBezTo>
                      <a:cubicBezTo>
                        <a:pt x="3367" y="6626"/>
                        <a:pt x="3499" y="6648"/>
                        <a:pt x="3630" y="6648"/>
                      </a:cubicBezTo>
                      <a:cubicBezTo>
                        <a:pt x="3665" y="6651"/>
                        <a:pt x="3700" y="6653"/>
                        <a:pt x="3736" y="6653"/>
                      </a:cubicBezTo>
                      <a:cubicBezTo>
                        <a:pt x="3832" y="6653"/>
                        <a:pt x="3927" y="6642"/>
                        <a:pt x="4023" y="6626"/>
                      </a:cubicBezTo>
                      <a:cubicBezTo>
                        <a:pt x="4154" y="6604"/>
                        <a:pt x="4296" y="6561"/>
                        <a:pt x="4417" y="6507"/>
                      </a:cubicBezTo>
                      <a:cubicBezTo>
                        <a:pt x="4548" y="6451"/>
                        <a:pt x="4668" y="6386"/>
                        <a:pt x="4788" y="6298"/>
                      </a:cubicBezTo>
                      <a:cubicBezTo>
                        <a:pt x="5258" y="5938"/>
                        <a:pt x="5499" y="5402"/>
                        <a:pt x="5488" y="4889"/>
                      </a:cubicBezTo>
                      <a:cubicBezTo>
                        <a:pt x="5477" y="4364"/>
                        <a:pt x="5236" y="3861"/>
                        <a:pt x="4810" y="3478"/>
                      </a:cubicBezTo>
                      <a:cubicBezTo>
                        <a:pt x="4395" y="3096"/>
                        <a:pt x="3181" y="2265"/>
                        <a:pt x="2121" y="1467"/>
                      </a:cubicBezTo>
                      <a:cubicBezTo>
                        <a:pt x="1585" y="1073"/>
                        <a:pt x="1094" y="691"/>
                        <a:pt x="722" y="407"/>
                      </a:cubicBezTo>
                      <a:cubicBezTo>
                        <a:pt x="536" y="264"/>
                        <a:pt x="383" y="155"/>
                        <a:pt x="263" y="89"/>
                      </a:cubicBezTo>
                      <a:cubicBezTo>
                        <a:pt x="182" y="33"/>
                        <a:pt x="113" y="0"/>
                        <a:pt x="7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3" name="Google Shape;943;p28"/>
                <p:cNvSpPr/>
                <p:nvPr/>
              </p:nvSpPr>
              <p:spPr>
                <a:xfrm>
                  <a:off x="3099750" y="588750"/>
                  <a:ext cx="89650" cy="191225"/>
                </a:xfrm>
                <a:custGeom>
                  <a:avLst/>
                  <a:gdLst/>
                  <a:ahLst/>
                  <a:cxnLst/>
                  <a:rect l="l" t="t" r="r" b="b"/>
                  <a:pathLst>
                    <a:path w="3586" h="7649" extrusionOk="0">
                      <a:moveTo>
                        <a:pt x="154" y="1"/>
                      </a:moveTo>
                      <a:cubicBezTo>
                        <a:pt x="150" y="1"/>
                        <a:pt x="146" y="1"/>
                        <a:pt x="142" y="2"/>
                      </a:cubicBezTo>
                      <a:cubicBezTo>
                        <a:pt x="55" y="24"/>
                        <a:pt x="44" y="320"/>
                        <a:pt x="44" y="789"/>
                      </a:cubicBezTo>
                      <a:cubicBezTo>
                        <a:pt x="44" y="1248"/>
                        <a:pt x="55" y="1882"/>
                        <a:pt x="55" y="2550"/>
                      </a:cubicBezTo>
                      <a:cubicBezTo>
                        <a:pt x="44" y="3206"/>
                        <a:pt x="33" y="3905"/>
                        <a:pt x="22" y="4506"/>
                      </a:cubicBezTo>
                      <a:cubicBezTo>
                        <a:pt x="11" y="5108"/>
                        <a:pt x="0" y="5621"/>
                        <a:pt x="33" y="5905"/>
                      </a:cubicBezTo>
                      <a:cubicBezTo>
                        <a:pt x="55" y="6189"/>
                        <a:pt x="132" y="6452"/>
                        <a:pt x="251" y="6692"/>
                      </a:cubicBezTo>
                      <a:cubicBezTo>
                        <a:pt x="372" y="6922"/>
                        <a:pt x="536" y="7129"/>
                        <a:pt x="744" y="7294"/>
                      </a:cubicBezTo>
                      <a:cubicBezTo>
                        <a:pt x="951" y="7447"/>
                        <a:pt x="1192" y="7556"/>
                        <a:pt x="1465" y="7610"/>
                      </a:cubicBezTo>
                      <a:cubicBezTo>
                        <a:pt x="1581" y="7635"/>
                        <a:pt x="1702" y="7648"/>
                        <a:pt x="1825" y="7648"/>
                      </a:cubicBezTo>
                      <a:cubicBezTo>
                        <a:pt x="1979" y="7648"/>
                        <a:pt x="2138" y="7627"/>
                        <a:pt x="2296" y="7578"/>
                      </a:cubicBezTo>
                      <a:cubicBezTo>
                        <a:pt x="2580" y="7501"/>
                        <a:pt x="2821" y="7348"/>
                        <a:pt x="3018" y="7173"/>
                      </a:cubicBezTo>
                      <a:cubicBezTo>
                        <a:pt x="3214" y="6988"/>
                        <a:pt x="3367" y="6769"/>
                        <a:pt x="3465" y="6517"/>
                      </a:cubicBezTo>
                      <a:cubicBezTo>
                        <a:pt x="3553" y="6277"/>
                        <a:pt x="3586" y="6014"/>
                        <a:pt x="3564" y="5752"/>
                      </a:cubicBezTo>
                      <a:cubicBezTo>
                        <a:pt x="3542" y="5479"/>
                        <a:pt x="3465" y="5217"/>
                        <a:pt x="3334" y="4965"/>
                      </a:cubicBezTo>
                      <a:cubicBezTo>
                        <a:pt x="3214" y="4703"/>
                        <a:pt x="2941" y="4277"/>
                        <a:pt x="2613" y="3774"/>
                      </a:cubicBezTo>
                      <a:cubicBezTo>
                        <a:pt x="2285" y="3260"/>
                        <a:pt x="1913" y="2681"/>
                        <a:pt x="1553" y="2112"/>
                      </a:cubicBezTo>
                      <a:cubicBezTo>
                        <a:pt x="1203" y="1554"/>
                        <a:pt x="875" y="1019"/>
                        <a:pt x="635" y="626"/>
                      </a:cubicBezTo>
                      <a:cubicBezTo>
                        <a:pt x="404" y="238"/>
                        <a:pt x="244" y="1"/>
                        <a:pt x="15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4" name="Google Shape;944;p28"/>
                <p:cNvSpPr/>
                <p:nvPr/>
              </p:nvSpPr>
              <p:spPr>
                <a:xfrm>
                  <a:off x="3011200" y="591800"/>
                  <a:ext cx="89925" cy="196150"/>
                </a:xfrm>
                <a:custGeom>
                  <a:avLst/>
                  <a:gdLst/>
                  <a:ahLst/>
                  <a:cxnLst/>
                  <a:rect l="l" t="t" r="r" b="b"/>
                  <a:pathLst>
                    <a:path w="3597" h="7846" extrusionOk="0">
                      <a:moveTo>
                        <a:pt x="2384" y="1"/>
                      </a:moveTo>
                      <a:cubicBezTo>
                        <a:pt x="2340" y="1"/>
                        <a:pt x="2285" y="55"/>
                        <a:pt x="2219" y="186"/>
                      </a:cubicBezTo>
                      <a:cubicBezTo>
                        <a:pt x="2165" y="307"/>
                        <a:pt x="2088" y="482"/>
                        <a:pt x="2001" y="700"/>
                      </a:cubicBezTo>
                      <a:cubicBezTo>
                        <a:pt x="1837" y="1138"/>
                        <a:pt x="1619" y="1728"/>
                        <a:pt x="1378" y="2340"/>
                      </a:cubicBezTo>
                      <a:cubicBezTo>
                        <a:pt x="897" y="3575"/>
                        <a:pt x="307" y="4909"/>
                        <a:pt x="154" y="5467"/>
                      </a:cubicBezTo>
                      <a:cubicBezTo>
                        <a:pt x="1" y="6013"/>
                        <a:pt x="44" y="6570"/>
                        <a:pt x="317" y="7019"/>
                      </a:cubicBezTo>
                      <a:cubicBezTo>
                        <a:pt x="591" y="7467"/>
                        <a:pt x="1082" y="7784"/>
                        <a:pt x="1662" y="7838"/>
                      </a:cubicBezTo>
                      <a:cubicBezTo>
                        <a:pt x="1722" y="7843"/>
                        <a:pt x="1781" y="7846"/>
                        <a:pt x="1841" y="7846"/>
                      </a:cubicBezTo>
                      <a:cubicBezTo>
                        <a:pt x="1923" y="7846"/>
                        <a:pt x="2006" y="7840"/>
                        <a:pt x="2088" y="7828"/>
                      </a:cubicBezTo>
                      <a:cubicBezTo>
                        <a:pt x="2231" y="7806"/>
                        <a:pt x="2362" y="7773"/>
                        <a:pt x="2482" y="7718"/>
                      </a:cubicBezTo>
                      <a:cubicBezTo>
                        <a:pt x="2734" y="7631"/>
                        <a:pt x="2952" y="7467"/>
                        <a:pt x="3127" y="7270"/>
                      </a:cubicBezTo>
                      <a:cubicBezTo>
                        <a:pt x="3302" y="7084"/>
                        <a:pt x="3422" y="6844"/>
                        <a:pt x="3499" y="6592"/>
                      </a:cubicBezTo>
                      <a:cubicBezTo>
                        <a:pt x="3575" y="6341"/>
                        <a:pt x="3597" y="6067"/>
                        <a:pt x="3575" y="5783"/>
                      </a:cubicBezTo>
                      <a:cubicBezTo>
                        <a:pt x="3521" y="5204"/>
                        <a:pt x="3193" y="3783"/>
                        <a:pt x="2941" y="2482"/>
                      </a:cubicBezTo>
                      <a:cubicBezTo>
                        <a:pt x="2821" y="1826"/>
                        <a:pt x="2712" y="1214"/>
                        <a:pt x="2624" y="755"/>
                      </a:cubicBezTo>
                      <a:cubicBezTo>
                        <a:pt x="2581" y="526"/>
                        <a:pt x="2537" y="339"/>
                        <a:pt x="2504" y="208"/>
                      </a:cubicBezTo>
                      <a:cubicBezTo>
                        <a:pt x="2460" y="77"/>
                        <a:pt x="2427" y="1"/>
                        <a:pt x="238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5" name="Google Shape;945;p28"/>
                <p:cNvSpPr/>
                <p:nvPr/>
              </p:nvSpPr>
              <p:spPr>
                <a:xfrm>
                  <a:off x="2925650" y="582650"/>
                  <a:ext cx="115100" cy="181150"/>
                </a:xfrm>
                <a:custGeom>
                  <a:avLst/>
                  <a:gdLst/>
                  <a:ahLst/>
                  <a:cxnLst/>
                  <a:rect l="l" t="t" r="r" b="b"/>
                  <a:pathLst>
                    <a:path w="4604" h="7246" extrusionOk="0">
                      <a:moveTo>
                        <a:pt x="4538" y="1"/>
                      </a:moveTo>
                      <a:cubicBezTo>
                        <a:pt x="4493" y="1"/>
                        <a:pt x="4424" y="52"/>
                        <a:pt x="4341" y="126"/>
                      </a:cubicBezTo>
                      <a:cubicBezTo>
                        <a:pt x="4242" y="214"/>
                        <a:pt x="4111" y="356"/>
                        <a:pt x="3947" y="530"/>
                      </a:cubicBezTo>
                      <a:cubicBezTo>
                        <a:pt x="3641" y="880"/>
                        <a:pt x="3226" y="1339"/>
                        <a:pt x="2777" y="1832"/>
                      </a:cubicBezTo>
                      <a:cubicBezTo>
                        <a:pt x="1881" y="2804"/>
                        <a:pt x="843" y="3843"/>
                        <a:pt x="493" y="4291"/>
                      </a:cubicBezTo>
                      <a:cubicBezTo>
                        <a:pt x="154" y="4750"/>
                        <a:pt x="1" y="5286"/>
                        <a:pt x="88" y="5799"/>
                      </a:cubicBezTo>
                      <a:cubicBezTo>
                        <a:pt x="176" y="6314"/>
                        <a:pt x="515" y="6805"/>
                        <a:pt x="1040" y="7057"/>
                      </a:cubicBezTo>
                      <a:cubicBezTo>
                        <a:pt x="1296" y="7185"/>
                        <a:pt x="1569" y="7246"/>
                        <a:pt x="1834" y="7246"/>
                      </a:cubicBezTo>
                      <a:cubicBezTo>
                        <a:pt x="2110" y="7246"/>
                        <a:pt x="2379" y="7180"/>
                        <a:pt x="2614" y="7057"/>
                      </a:cubicBezTo>
                      <a:cubicBezTo>
                        <a:pt x="3083" y="6827"/>
                        <a:pt x="3423" y="6379"/>
                        <a:pt x="3576" y="5833"/>
                      </a:cubicBezTo>
                      <a:cubicBezTo>
                        <a:pt x="3729" y="5275"/>
                        <a:pt x="3936" y="3832"/>
                        <a:pt x="4177" y="2531"/>
                      </a:cubicBezTo>
                      <a:cubicBezTo>
                        <a:pt x="4286" y="1875"/>
                        <a:pt x="4417" y="1263"/>
                        <a:pt x="4504" y="804"/>
                      </a:cubicBezTo>
                      <a:cubicBezTo>
                        <a:pt x="4548" y="574"/>
                        <a:pt x="4581" y="389"/>
                        <a:pt x="4592" y="246"/>
                      </a:cubicBezTo>
                      <a:cubicBezTo>
                        <a:pt x="4603" y="115"/>
                        <a:pt x="4592" y="28"/>
                        <a:pt x="4560" y="6"/>
                      </a:cubicBezTo>
                      <a:cubicBezTo>
                        <a:pt x="4553" y="2"/>
                        <a:pt x="4546" y="1"/>
                        <a:pt x="453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6" name="Google Shape;946;p28"/>
                <p:cNvSpPr/>
                <p:nvPr/>
              </p:nvSpPr>
              <p:spPr>
                <a:xfrm>
                  <a:off x="2854600" y="562675"/>
                  <a:ext cx="160450" cy="147700"/>
                </a:xfrm>
                <a:custGeom>
                  <a:avLst/>
                  <a:gdLst/>
                  <a:ahLst/>
                  <a:cxnLst/>
                  <a:rect l="l" t="t" r="r" b="b"/>
                  <a:pathLst>
                    <a:path w="6418" h="5908" extrusionOk="0">
                      <a:moveTo>
                        <a:pt x="6303" y="1"/>
                      </a:moveTo>
                      <a:cubicBezTo>
                        <a:pt x="6197" y="1"/>
                        <a:pt x="5951" y="120"/>
                        <a:pt x="5609" y="291"/>
                      </a:cubicBezTo>
                      <a:cubicBezTo>
                        <a:pt x="5182" y="499"/>
                        <a:pt x="4636" y="783"/>
                        <a:pt x="4035" y="1067"/>
                      </a:cubicBezTo>
                      <a:cubicBezTo>
                        <a:pt x="2854" y="1657"/>
                        <a:pt x="1509" y="2259"/>
                        <a:pt x="1028" y="2554"/>
                      </a:cubicBezTo>
                      <a:cubicBezTo>
                        <a:pt x="788" y="2707"/>
                        <a:pt x="580" y="2893"/>
                        <a:pt x="416" y="3112"/>
                      </a:cubicBezTo>
                      <a:cubicBezTo>
                        <a:pt x="263" y="3319"/>
                        <a:pt x="154" y="3559"/>
                        <a:pt x="99" y="3822"/>
                      </a:cubicBezTo>
                      <a:cubicBezTo>
                        <a:pt x="1" y="4325"/>
                        <a:pt x="143" y="4893"/>
                        <a:pt x="537" y="5330"/>
                      </a:cubicBezTo>
                      <a:cubicBezTo>
                        <a:pt x="887" y="5710"/>
                        <a:pt x="1367" y="5908"/>
                        <a:pt x="1831" y="5908"/>
                      </a:cubicBezTo>
                      <a:cubicBezTo>
                        <a:pt x="1888" y="5908"/>
                        <a:pt x="1945" y="5905"/>
                        <a:pt x="2001" y="5899"/>
                      </a:cubicBezTo>
                      <a:cubicBezTo>
                        <a:pt x="2515" y="5845"/>
                        <a:pt x="2996" y="5549"/>
                        <a:pt x="3335" y="5090"/>
                      </a:cubicBezTo>
                      <a:cubicBezTo>
                        <a:pt x="3685" y="4642"/>
                        <a:pt x="4406" y="3363"/>
                        <a:pt x="5095" y="2237"/>
                      </a:cubicBezTo>
                      <a:cubicBezTo>
                        <a:pt x="5444" y="1669"/>
                        <a:pt x="5772" y="1144"/>
                        <a:pt x="6024" y="739"/>
                      </a:cubicBezTo>
                      <a:cubicBezTo>
                        <a:pt x="6265" y="346"/>
                        <a:pt x="6418" y="83"/>
                        <a:pt x="6352" y="18"/>
                      </a:cubicBezTo>
                      <a:cubicBezTo>
                        <a:pt x="6342" y="6"/>
                        <a:pt x="6326" y="1"/>
                        <a:pt x="630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7" name="Google Shape;947;p28"/>
                <p:cNvSpPr/>
                <p:nvPr/>
              </p:nvSpPr>
              <p:spPr>
                <a:xfrm>
                  <a:off x="2809525" y="534125"/>
                  <a:ext cx="187500" cy="100675"/>
                </a:xfrm>
                <a:custGeom>
                  <a:avLst/>
                  <a:gdLst/>
                  <a:ahLst/>
                  <a:cxnLst/>
                  <a:rect l="l" t="t" r="r" b="b"/>
                  <a:pathLst>
                    <a:path w="7500" h="4027" extrusionOk="0">
                      <a:moveTo>
                        <a:pt x="7237" y="1"/>
                      </a:moveTo>
                      <a:cubicBezTo>
                        <a:pt x="7106" y="1"/>
                        <a:pt x="6909" y="12"/>
                        <a:pt x="6679" y="34"/>
                      </a:cubicBezTo>
                      <a:cubicBezTo>
                        <a:pt x="6220" y="78"/>
                        <a:pt x="5586" y="143"/>
                        <a:pt x="4930" y="198"/>
                      </a:cubicBezTo>
                      <a:cubicBezTo>
                        <a:pt x="4274" y="253"/>
                        <a:pt x="3574" y="307"/>
                        <a:pt x="2974" y="351"/>
                      </a:cubicBezTo>
                      <a:cubicBezTo>
                        <a:pt x="2372" y="394"/>
                        <a:pt x="1869" y="438"/>
                        <a:pt x="1585" y="493"/>
                      </a:cubicBezTo>
                      <a:cubicBezTo>
                        <a:pt x="1301" y="547"/>
                        <a:pt x="1050" y="646"/>
                        <a:pt x="820" y="788"/>
                      </a:cubicBezTo>
                      <a:cubicBezTo>
                        <a:pt x="601" y="931"/>
                        <a:pt x="416" y="1116"/>
                        <a:pt x="273" y="1335"/>
                      </a:cubicBezTo>
                      <a:cubicBezTo>
                        <a:pt x="120" y="1553"/>
                        <a:pt x="44" y="1805"/>
                        <a:pt x="11" y="2078"/>
                      </a:cubicBezTo>
                      <a:cubicBezTo>
                        <a:pt x="0" y="2209"/>
                        <a:pt x="0" y="2352"/>
                        <a:pt x="22" y="2483"/>
                      </a:cubicBezTo>
                      <a:cubicBezTo>
                        <a:pt x="33" y="2559"/>
                        <a:pt x="44" y="2624"/>
                        <a:pt x="55" y="2701"/>
                      </a:cubicBezTo>
                      <a:cubicBezTo>
                        <a:pt x="76" y="2767"/>
                        <a:pt x="98" y="2833"/>
                        <a:pt x="132" y="2898"/>
                      </a:cubicBezTo>
                      <a:cubicBezTo>
                        <a:pt x="229" y="3171"/>
                        <a:pt x="404" y="3412"/>
                        <a:pt x="601" y="3586"/>
                      </a:cubicBezTo>
                      <a:cubicBezTo>
                        <a:pt x="798" y="3773"/>
                        <a:pt x="1038" y="3893"/>
                        <a:pt x="1290" y="3969"/>
                      </a:cubicBezTo>
                      <a:cubicBezTo>
                        <a:pt x="1436" y="4007"/>
                        <a:pt x="1585" y="4026"/>
                        <a:pt x="1735" y="4026"/>
                      </a:cubicBezTo>
                      <a:cubicBezTo>
                        <a:pt x="2105" y="4026"/>
                        <a:pt x="2482" y="3913"/>
                        <a:pt x="2831" y="3696"/>
                      </a:cubicBezTo>
                      <a:cubicBezTo>
                        <a:pt x="3072" y="3554"/>
                        <a:pt x="3477" y="3237"/>
                        <a:pt x="3946" y="2865"/>
                      </a:cubicBezTo>
                      <a:cubicBezTo>
                        <a:pt x="4427" y="2493"/>
                        <a:pt x="4974" y="2067"/>
                        <a:pt x="5498" y="1662"/>
                      </a:cubicBezTo>
                      <a:cubicBezTo>
                        <a:pt x="6023" y="1258"/>
                        <a:pt x="6526" y="887"/>
                        <a:pt x="6898" y="603"/>
                      </a:cubicBezTo>
                      <a:cubicBezTo>
                        <a:pt x="7269" y="329"/>
                        <a:pt x="7499" y="143"/>
                        <a:pt x="7477" y="56"/>
                      </a:cubicBezTo>
                      <a:cubicBezTo>
                        <a:pt x="7466" y="34"/>
                        <a:pt x="7444" y="23"/>
                        <a:pt x="7400" y="12"/>
                      </a:cubicBezTo>
                      <a:cubicBezTo>
                        <a:pt x="7357" y="1"/>
                        <a:pt x="7303" y="1"/>
                        <a:pt x="723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8" name="Google Shape;948;p28"/>
                <p:cNvSpPr/>
                <p:nvPr/>
              </p:nvSpPr>
              <p:spPr>
                <a:xfrm>
                  <a:off x="2793375" y="459600"/>
                  <a:ext cx="197075" cy="87875"/>
                </a:xfrm>
                <a:custGeom>
                  <a:avLst/>
                  <a:gdLst/>
                  <a:ahLst/>
                  <a:cxnLst/>
                  <a:rect l="l" t="t" r="r" b="b"/>
                  <a:pathLst>
                    <a:path w="7883" h="3515" extrusionOk="0">
                      <a:moveTo>
                        <a:pt x="1813" y="0"/>
                      </a:moveTo>
                      <a:cubicBezTo>
                        <a:pt x="1677" y="0"/>
                        <a:pt x="1543" y="14"/>
                        <a:pt x="1412" y="42"/>
                      </a:cubicBezTo>
                      <a:cubicBezTo>
                        <a:pt x="1280" y="64"/>
                        <a:pt x="1160" y="107"/>
                        <a:pt x="1040" y="151"/>
                      </a:cubicBezTo>
                      <a:cubicBezTo>
                        <a:pt x="919" y="205"/>
                        <a:pt x="810" y="271"/>
                        <a:pt x="701" y="348"/>
                      </a:cubicBezTo>
                      <a:cubicBezTo>
                        <a:pt x="603" y="424"/>
                        <a:pt x="504" y="523"/>
                        <a:pt x="416" y="621"/>
                      </a:cubicBezTo>
                      <a:cubicBezTo>
                        <a:pt x="329" y="720"/>
                        <a:pt x="253" y="829"/>
                        <a:pt x="198" y="949"/>
                      </a:cubicBezTo>
                      <a:cubicBezTo>
                        <a:pt x="67" y="1189"/>
                        <a:pt x="12" y="1463"/>
                        <a:pt x="1" y="1758"/>
                      </a:cubicBezTo>
                      <a:cubicBezTo>
                        <a:pt x="12" y="2042"/>
                        <a:pt x="67" y="2326"/>
                        <a:pt x="198" y="2567"/>
                      </a:cubicBezTo>
                      <a:cubicBezTo>
                        <a:pt x="253" y="2687"/>
                        <a:pt x="329" y="2797"/>
                        <a:pt x="416" y="2894"/>
                      </a:cubicBezTo>
                      <a:cubicBezTo>
                        <a:pt x="504" y="2993"/>
                        <a:pt x="603" y="3081"/>
                        <a:pt x="701" y="3157"/>
                      </a:cubicBezTo>
                      <a:cubicBezTo>
                        <a:pt x="810" y="3244"/>
                        <a:pt x="919" y="3299"/>
                        <a:pt x="1040" y="3354"/>
                      </a:cubicBezTo>
                      <a:cubicBezTo>
                        <a:pt x="1160" y="3409"/>
                        <a:pt x="1280" y="3452"/>
                        <a:pt x="1412" y="3474"/>
                      </a:cubicBezTo>
                      <a:cubicBezTo>
                        <a:pt x="1543" y="3501"/>
                        <a:pt x="1677" y="3515"/>
                        <a:pt x="1813" y="3515"/>
                      </a:cubicBezTo>
                      <a:cubicBezTo>
                        <a:pt x="1950" y="3515"/>
                        <a:pt x="2089" y="3501"/>
                        <a:pt x="2231" y="3474"/>
                      </a:cubicBezTo>
                      <a:cubicBezTo>
                        <a:pt x="2515" y="3419"/>
                        <a:pt x="3008" y="3278"/>
                        <a:pt x="3576" y="3103"/>
                      </a:cubicBezTo>
                      <a:cubicBezTo>
                        <a:pt x="3871" y="3015"/>
                        <a:pt x="4177" y="2928"/>
                        <a:pt x="4494" y="2829"/>
                      </a:cubicBezTo>
                      <a:cubicBezTo>
                        <a:pt x="4811" y="2731"/>
                        <a:pt x="5139" y="2632"/>
                        <a:pt x="5456" y="2545"/>
                      </a:cubicBezTo>
                      <a:cubicBezTo>
                        <a:pt x="5773" y="2457"/>
                        <a:pt x="6090" y="2359"/>
                        <a:pt x="6374" y="2282"/>
                      </a:cubicBezTo>
                      <a:cubicBezTo>
                        <a:pt x="6659" y="2206"/>
                        <a:pt x="6921" y="2129"/>
                        <a:pt x="7150" y="2064"/>
                      </a:cubicBezTo>
                      <a:cubicBezTo>
                        <a:pt x="7587" y="1944"/>
                        <a:pt x="7883" y="1845"/>
                        <a:pt x="7883" y="1758"/>
                      </a:cubicBezTo>
                      <a:cubicBezTo>
                        <a:pt x="7883" y="1670"/>
                        <a:pt x="7587" y="1572"/>
                        <a:pt x="7150" y="1441"/>
                      </a:cubicBezTo>
                      <a:cubicBezTo>
                        <a:pt x="6921" y="1386"/>
                        <a:pt x="6659" y="1310"/>
                        <a:pt x="6374" y="1233"/>
                      </a:cubicBezTo>
                      <a:cubicBezTo>
                        <a:pt x="6090" y="1145"/>
                        <a:pt x="5773" y="1058"/>
                        <a:pt x="5456" y="971"/>
                      </a:cubicBezTo>
                      <a:cubicBezTo>
                        <a:pt x="5139" y="873"/>
                        <a:pt x="4811" y="785"/>
                        <a:pt x="4494" y="686"/>
                      </a:cubicBezTo>
                      <a:cubicBezTo>
                        <a:pt x="4177" y="588"/>
                        <a:pt x="3871" y="490"/>
                        <a:pt x="3576" y="402"/>
                      </a:cubicBezTo>
                      <a:cubicBezTo>
                        <a:pt x="3008" y="239"/>
                        <a:pt x="2515" y="96"/>
                        <a:pt x="2231" y="42"/>
                      </a:cubicBezTo>
                      <a:cubicBezTo>
                        <a:pt x="2089" y="14"/>
                        <a:pt x="1950" y="0"/>
                        <a:pt x="1813"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49" name="Google Shape;949;p28"/>
                <p:cNvSpPr/>
                <p:nvPr/>
              </p:nvSpPr>
              <p:spPr>
                <a:xfrm>
                  <a:off x="2809525" y="372175"/>
                  <a:ext cx="187500" cy="100775"/>
                </a:xfrm>
                <a:custGeom>
                  <a:avLst/>
                  <a:gdLst/>
                  <a:ahLst/>
                  <a:cxnLst/>
                  <a:rect l="l" t="t" r="r" b="b"/>
                  <a:pathLst>
                    <a:path w="7500" h="4031" extrusionOk="0">
                      <a:moveTo>
                        <a:pt x="1743" y="1"/>
                      </a:moveTo>
                      <a:cubicBezTo>
                        <a:pt x="1590" y="1"/>
                        <a:pt x="1438" y="21"/>
                        <a:pt x="1290" y="63"/>
                      </a:cubicBezTo>
                      <a:cubicBezTo>
                        <a:pt x="1038" y="128"/>
                        <a:pt x="798" y="259"/>
                        <a:pt x="601" y="434"/>
                      </a:cubicBezTo>
                      <a:cubicBezTo>
                        <a:pt x="404" y="620"/>
                        <a:pt x="229" y="850"/>
                        <a:pt x="132" y="1123"/>
                      </a:cubicBezTo>
                      <a:cubicBezTo>
                        <a:pt x="98" y="1199"/>
                        <a:pt x="76" y="1265"/>
                        <a:pt x="55" y="1331"/>
                      </a:cubicBezTo>
                      <a:cubicBezTo>
                        <a:pt x="44" y="1396"/>
                        <a:pt x="33" y="1472"/>
                        <a:pt x="22" y="1538"/>
                      </a:cubicBezTo>
                      <a:cubicBezTo>
                        <a:pt x="0" y="1680"/>
                        <a:pt x="0" y="1822"/>
                        <a:pt x="11" y="1953"/>
                      </a:cubicBezTo>
                      <a:cubicBezTo>
                        <a:pt x="44" y="2227"/>
                        <a:pt x="120" y="2478"/>
                        <a:pt x="273" y="2697"/>
                      </a:cubicBezTo>
                      <a:cubicBezTo>
                        <a:pt x="416" y="2915"/>
                        <a:pt x="601" y="3102"/>
                        <a:pt x="820" y="3243"/>
                      </a:cubicBezTo>
                      <a:cubicBezTo>
                        <a:pt x="1050" y="3386"/>
                        <a:pt x="1301" y="3484"/>
                        <a:pt x="1585" y="3539"/>
                      </a:cubicBezTo>
                      <a:cubicBezTo>
                        <a:pt x="1869" y="3593"/>
                        <a:pt x="2372" y="3637"/>
                        <a:pt x="2974" y="3680"/>
                      </a:cubicBezTo>
                      <a:cubicBezTo>
                        <a:pt x="3574" y="3724"/>
                        <a:pt x="4274" y="3768"/>
                        <a:pt x="4930" y="3823"/>
                      </a:cubicBezTo>
                      <a:cubicBezTo>
                        <a:pt x="5586" y="3877"/>
                        <a:pt x="6220" y="3954"/>
                        <a:pt x="6679" y="3998"/>
                      </a:cubicBezTo>
                      <a:cubicBezTo>
                        <a:pt x="6909" y="4020"/>
                        <a:pt x="7106" y="4030"/>
                        <a:pt x="7237" y="4030"/>
                      </a:cubicBezTo>
                      <a:cubicBezTo>
                        <a:pt x="7303" y="4030"/>
                        <a:pt x="7357" y="4030"/>
                        <a:pt x="7400" y="4020"/>
                      </a:cubicBezTo>
                      <a:cubicBezTo>
                        <a:pt x="7444" y="4008"/>
                        <a:pt x="7466" y="3998"/>
                        <a:pt x="7477" y="3976"/>
                      </a:cubicBezTo>
                      <a:cubicBezTo>
                        <a:pt x="7499" y="3889"/>
                        <a:pt x="7269" y="3702"/>
                        <a:pt x="6898" y="3418"/>
                      </a:cubicBezTo>
                      <a:cubicBezTo>
                        <a:pt x="6526" y="3145"/>
                        <a:pt x="6023" y="2774"/>
                        <a:pt x="5498" y="2369"/>
                      </a:cubicBezTo>
                      <a:cubicBezTo>
                        <a:pt x="4974" y="1965"/>
                        <a:pt x="4427" y="1527"/>
                        <a:pt x="3946" y="1156"/>
                      </a:cubicBezTo>
                      <a:cubicBezTo>
                        <a:pt x="3477" y="784"/>
                        <a:pt x="3072" y="478"/>
                        <a:pt x="2831" y="325"/>
                      </a:cubicBezTo>
                      <a:cubicBezTo>
                        <a:pt x="2484" y="116"/>
                        <a:pt x="2110" y="1"/>
                        <a:pt x="174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0" name="Google Shape;950;p28"/>
                <p:cNvSpPr/>
                <p:nvPr/>
              </p:nvSpPr>
              <p:spPr>
                <a:xfrm>
                  <a:off x="2854600" y="296700"/>
                  <a:ext cx="160450" cy="147550"/>
                </a:xfrm>
                <a:custGeom>
                  <a:avLst/>
                  <a:gdLst/>
                  <a:ahLst/>
                  <a:cxnLst/>
                  <a:rect l="l" t="t" r="r" b="b"/>
                  <a:pathLst>
                    <a:path w="6418" h="5902" extrusionOk="0">
                      <a:moveTo>
                        <a:pt x="1826" y="0"/>
                      </a:moveTo>
                      <a:cubicBezTo>
                        <a:pt x="1364" y="0"/>
                        <a:pt x="886" y="190"/>
                        <a:pt x="537" y="578"/>
                      </a:cubicBezTo>
                      <a:cubicBezTo>
                        <a:pt x="143" y="1015"/>
                        <a:pt x="1" y="1573"/>
                        <a:pt x="99" y="2086"/>
                      </a:cubicBezTo>
                      <a:cubicBezTo>
                        <a:pt x="154" y="2338"/>
                        <a:pt x="263" y="2589"/>
                        <a:pt x="416" y="2797"/>
                      </a:cubicBezTo>
                      <a:cubicBezTo>
                        <a:pt x="580" y="3016"/>
                        <a:pt x="788" y="3201"/>
                        <a:pt x="1028" y="3344"/>
                      </a:cubicBezTo>
                      <a:cubicBezTo>
                        <a:pt x="1509" y="3650"/>
                        <a:pt x="2854" y="4240"/>
                        <a:pt x="4035" y="4831"/>
                      </a:cubicBezTo>
                      <a:cubicBezTo>
                        <a:pt x="4636" y="5125"/>
                        <a:pt x="5182" y="5410"/>
                        <a:pt x="5609" y="5618"/>
                      </a:cubicBezTo>
                      <a:cubicBezTo>
                        <a:pt x="5943" y="5784"/>
                        <a:pt x="6185" y="5902"/>
                        <a:pt x="6295" y="5902"/>
                      </a:cubicBezTo>
                      <a:cubicBezTo>
                        <a:pt x="6322" y="5902"/>
                        <a:pt x="6341" y="5895"/>
                        <a:pt x="6352" y="5880"/>
                      </a:cubicBezTo>
                      <a:cubicBezTo>
                        <a:pt x="6418" y="5825"/>
                        <a:pt x="6265" y="5552"/>
                        <a:pt x="6024" y="5159"/>
                      </a:cubicBezTo>
                      <a:cubicBezTo>
                        <a:pt x="5772" y="4765"/>
                        <a:pt x="5444" y="4240"/>
                        <a:pt x="5095" y="3672"/>
                      </a:cubicBezTo>
                      <a:cubicBezTo>
                        <a:pt x="4406" y="2546"/>
                        <a:pt x="3685" y="1267"/>
                        <a:pt x="3335" y="808"/>
                      </a:cubicBezTo>
                      <a:cubicBezTo>
                        <a:pt x="2996" y="359"/>
                        <a:pt x="2515" y="65"/>
                        <a:pt x="2001" y="9"/>
                      </a:cubicBezTo>
                      <a:cubicBezTo>
                        <a:pt x="1943" y="3"/>
                        <a:pt x="1885" y="0"/>
                        <a:pt x="1826"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1" name="Google Shape;951;p28"/>
                <p:cNvSpPr/>
                <p:nvPr/>
              </p:nvSpPr>
              <p:spPr>
                <a:xfrm>
                  <a:off x="2925650" y="243150"/>
                  <a:ext cx="115100" cy="181025"/>
                </a:xfrm>
                <a:custGeom>
                  <a:avLst/>
                  <a:gdLst/>
                  <a:ahLst/>
                  <a:cxnLst/>
                  <a:rect l="l" t="t" r="r" b="b"/>
                  <a:pathLst>
                    <a:path w="4604" h="7241" extrusionOk="0">
                      <a:moveTo>
                        <a:pt x="1852" y="1"/>
                      </a:moveTo>
                      <a:cubicBezTo>
                        <a:pt x="1581" y="1"/>
                        <a:pt x="1302" y="64"/>
                        <a:pt x="1040" y="195"/>
                      </a:cubicBezTo>
                      <a:cubicBezTo>
                        <a:pt x="515" y="446"/>
                        <a:pt x="176" y="938"/>
                        <a:pt x="88" y="1441"/>
                      </a:cubicBezTo>
                      <a:cubicBezTo>
                        <a:pt x="1" y="1966"/>
                        <a:pt x="154" y="2501"/>
                        <a:pt x="493" y="2950"/>
                      </a:cubicBezTo>
                      <a:cubicBezTo>
                        <a:pt x="843" y="3409"/>
                        <a:pt x="1881" y="4447"/>
                        <a:pt x="2777" y="5420"/>
                      </a:cubicBezTo>
                      <a:cubicBezTo>
                        <a:pt x="3226" y="5912"/>
                        <a:pt x="3641" y="6371"/>
                        <a:pt x="3947" y="6721"/>
                      </a:cubicBezTo>
                      <a:cubicBezTo>
                        <a:pt x="4111" y="6896"/>
                        <a:pt x="4242" y="7027"/>
                        <a:pt x="4341" y="7126"/>
                      </a:cubicBezTo>
                      <a:cubicBezTo>
                        <a:pt x="4422" y="7198"/>
                        <a:pt x="4489" y="7241"/>
                        <a:pt x="4534" y="7241"/>
                      </a:cubicBezTo>
                      <a:cubicBezTo>
                        <a:pt x="4544" y="7241"/>
                        <a:pt x="4552" y="7239"/>
                        <a:pt x="4560" y="7235"/>
                      </a:cubicBezTo>
                      <a:cubicBezTo>
                        <a:pt x="4592" y="7213"/>
                        <a:pt x="4603" y="7136"/>
                        <a:pt x="4592" y="6995"/>
                      </a:cubicBezTo>
                      <a:cubicBezTo>
                        <a:pt x="4581" y="6863"/>
                        <a:pt x="4548" y="6667"/>
                        <a:pt x="4504" y="6448"/>
                      </a:cubicBezTo>
                      <a:cubicBezTo>
                        <a:pt x="4417" y="5989"/>
                        <a:pt x="4286" y="5365"/>
                        <a:pt x="4177" y="4721"/>
                      </a:cubicBezTo>
                      <a:cubicBezTo>
                        <a:pt x="3936" y="3419"/>
                        <a:pt x="3729" y="1966"/>
                        <a:pt x="3576" y="1419"/>
                      </a:cubicBezTo>
                      <a:cubicBezTo>
                        <a:pt x="3423" y="873"/>
                        <a:pt x="3083" y="424"/>
                        <a:pt x="2614" y="184"/>
                      </a:cubicBezTo>
                      <a:cubicBezTo>
                        <a:pt x="2384" y="64"/>
                        <a:pt x="2122" y="1"/>
                        <a:pt x="185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2" name="Google Shape;952;p28"/>
                <p:cNvSpPr/>
                <p:nvPr/>
              </p:nvSpPr>
              <p:spPr>
                <a:xfrm>
                  <a:off x="3011200" y="218925"/>
                  <a:ext cx="89925" cy="196375"/>
                </a:xfrm>
                <a:custGeom>
                  <a:avLst/>
                  <a:gdLst/>
                  <a:ahLst/>
                  <a:cxnLst/>
                  <a:rect l="l" t="t" r="r" b="b"/>
                  <a:pathLst>
                    <a:path w="3597" h="7855" extrusionOk="0">
                      <a:moveTo>
                        <a:pt x="1788" y="1"/>
                      </a:moveTo>
                      <a:cubicBezTo>
                        <a:pt x="1746" y="1"/>
                        <a:pt x="1704" y="2"/>
                        <a:pt x="1662" y="5"/>
                      </a:cubicBezTo>
                      <a:cubicBezTo>
                        <a:pt x="1082" y="71"/>
                        <a:pt x="591" y="388"/>
                        <a:pt x="317" y="836"/>
                      </a:cubicBezTo>
                      <a:cubicBezTo>
                        <a:pt x="44" y="1284"/>
                        <a:pt x="1" y="1842"/>
                        <a:pt x="154" y="2388"/>
                      </a:cubicBezTo>
                      <a:cubicBezTo>
                        <a:pt x="307" y="2935"/>
                        <a:pt x="897" y="4279"/>
                        <a:pt x="1378" y="5515"/>
                      </a:cubicBezTo>
                      <a:cubicBezTo>
                        <a:pt x="1619" y="6127"/>
                        <a:pt x="1837" y="6717"/>
                        <a:pt x="2001" y="7155"/>
                      </a:cubicBezTo>
                      <a:cubicBezTo>
                        <a:pt x="2088" y="7362"/>
                        <a:pt x="2165" y="7548"/>
                        <a:pt x="2219" y="7668"/>
                      </a:cubicBezTo>
                      <a:cubicBezTo>
                        <a:pt x="2285" y="7799"/>
                        <a:pt x="2340" y="7854"/>
                        <a:pt x="2384" y="7854"/>
                      </a:cubicBezTo>
                      <a:cubicBezTo>
                        <a:pt x="2427" y="7854"/>
                        <a:pt x="2460" y="7777"/>
                        <a:pt x="2504" y="7646"/>
                      </a:cubicBezTo>
                      <a:cubicBezTo>
                        <a:pt x="2537" y="7515"/>
                        <a:pt x="2581" y="7329"/>
                        <a:pt x="2624" y="7099"/>
                      </a:cubicBezTo>
                      <a:cubicBezTo>
                        <a:pt x="2712" y="6630"/>
                        <a:pt x="2821" y="6018"/>
                        <a:pt x="2941" y="5372"/>
                      </a:cubicBezTo>
                      <a:cubicBezTo>
                        <a:pt x="3193" y="4072"/>
                        <a:pt x="3521" y="2639"/>
                        <a:pt x="3575" y="2071"/>
                      </a:cubicBezTo>
                      <a:cubicBezTo>
                        <a:pt x="3597" y="1787"/>
                        <a:pt x="3575" y="1514"/>
                        <a:pt x="3499" y="1262"/>
                      </a:cubicBezTo>
                      <a:cubicBezTo>
                        <a:pt x="3422" y="1011"/>
                        <a:pt x="3302" y="771"/>
                        <a:pt x="3127" y="574"/>
                      </a:cubicBezTo>
                      <a:cubicBezTo>
                        <a:pt x="2952" y="388"/>
                        <a:pt x="2734" y="224"/>
                        <a:pt x="2482" y="125"/>
                      </a:cubicBezTo>
                      <a:cubicBezTo>
                        <a:pt x="2362" y="82"/>
                        <a:pt x="2231" y="38"/>
                        <a:pt x="2088" y="16"/>
                      </a:cubicBezTo>
                      <a:cubicBezTo>
                        <a:pt x="1988" y="9"/>
                        <a:pt x="1888" y="1"/>
                        <a:pt x="178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3" name="Google Shape;953;p28"/>
                <p:cNvSpPr/>
                <p:nvPr/>
              </p:nvSpPr>
              <p:spPr>
                <a:xfrm>
                  <a:off x="3099750" y="227075"/>
                  <a:ext cx="89650" cy="191250"/>
                </a:xfrm>
                <a:custGeom>
                  <a:avLst/>
                  <a:gdLst/>
                  <a:ahLst/>
                  <a:cxnLst/>
                  <a:rect l="l" t="t" r="r" b="b"/>
                  <a:pathLst>
                    <a:path w="3586" h="7650" extrusionOk="0">
                      <a:moveTo>
                        <a:pt x="1801" y="1"/>
                      </a:moveTo>
                      <a:cubicBezTo>
                        <a:pt x="1686" y="1"/>
                        <a:pt x="1574" y="11"/>
                        <a:pt x="1465" y="29"/>
                      </a:cubicBezTo>
                      <a:cubicBezTo>
                        <a:pt x="1192" y="83"/>
                        <a:pt x="951" y="193"/>
                        <a:pt x="744" y="357"/>
                      </a:cubicBezTo>
                      <a:cubicBezTo>
                        <a:pt x="536" y="521"/>
                        <a:pt x="372" y="717"/>
                        <a:pt x="251" y="958"/>
                      </a:cubicBezTo>
                      <a:cubicBezTo>
                        <a:pt x="132" y="1188"/>
                        <a:pt x="55" y="1461"/>
                        <a:pt x="33" y="1745"/>
                      </a:cubicBezTo>
                      <a:cubicBezTo>
                        <a:pt x="0" y="2029"/>
                        <a:pt x="11" y="2532"/>
                        <a:pt x="22" y="3144"/>
                      </a:cubicBezTo>
                      <a:cubicBezTo>
                        <a:pt x="33" y="3746"/>
                        <a:pt x="44" y="4446"/>
                        <a:pt x="55" y="5101"/>
                      </a:cubicBezTo>
                      <a:cubicBezTo>
                        <a:pt x="55" y="5768"/>
                        <a:pt x="44" y="6391"/>
                        <a:pt x="44" y="6850"/>
                      </a:cubicBezTo>
                      <a:cubicBezTo>
                        <a:pt x="44" y="7320"/>
                        <a:pt x="55" y="7616"/>
                        <a:pt x="142" y="7648"/>
                      </a:cubicBezTo>
                      <a:cubicBezTo>
                        <a:pt x="146" y="7649"/>
                        <a:pt x="149" y="7649"/>
                        <a:pt x="153" y="7649"/>
                      </a:cubicBezTo>
                      <a:cubicBezTo>
                        <a:pt x="243" y="7649"/>
                        <a:pt x="404" y="7403"/>
                        <a:pt x="635" y="7025"/>
                      </a:cubicBezTo>
                      <a:cubicBezTo>
                        <a:pt x="875" y="6632"/>
                        <a:pt x="1203" y="6085"/>
                        <a:pt x="1553" y="5527"/>
                      </a:cubicBezTo>
                      <a:cubicBezTo>
                        <a:pt x="1913" y="4970"/>
                        <a:pt x="2285" y="4390"/>
                        <a:pt x="2613" y="3877"/>
                      </a:cubicBezTo>
                      <a:cubicBezTo>
                        <a:pt x="2941" y="3374"/>
                        <a:pt x="3214" y="2947"/>
                        <a:pt x="3334" y="2685"/>
                      </a:cubicBezTo>
                      <a:cubicBezTo>
                        <a:pt x="3465" y="2434"/>
                        <a:pt x="3542" y="2160"/>
                        <a:pt x="3564" y="1898"/>
                      </a:cubicBezTo>
                      <a:cubicBezTo>
                        <a:pt x="3586" y="1636"/>
                        <a:pt x="3553" y="1373"/>
                        <a:pt x="3465" y="1133"/>
                      </a:cubicBezTo>
                      <a:cubicBezTo>
                        <a:pt x="3367" y="882"/>
                        <a:pt x="3214" y="663"/>
                        <a:pt x="3018" y="477"/>
                      </a:cubicBezTo>
                      <a:cubicBezTo>
                        <a:pt x="2821" y="292"/>
                        <a:pt x="2580" y="149"/>
                        <a:pt x="2296" y="73"/>
                      </a:cubicBezTo>
                      <a:cubicBezTo>
                        <a:pt x="2130" y="22"/>
                        <a:pt x="1963" y="1"/>
                        <a:pt x="1801"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4" name="Google Shape;954;p28"/>
                <p:cNvSpPr/>
                <p:nvPr/>
              </p:nvSpPr>
              <p:spPr>
                <a:xfrm>
                  <a:off x="3131450" y="266600"/>
                  <a:ext cx="137475" cy="166500"/>
                </a:xfrm>
                <a:custGeom>
                  <a:avLst/>
                  <a:gdLst/>
                  <a:ahLst/>
                  <a:cxnLst/>
                  <a:rect l="l" t="t" r="r" b="b"/>
                  <a:pathLst>
                    <a:path w="5499" h="6660" extrusionOk="0">
                      <a:moveTo>
                        <a:pt x="3630" y="0"/>
                      </a:moveTo>
                      <a:cubicBezTo>
                        <a:pt x="3499" y="11"/>
                        <a:pt x="3367" y="33"/>
                        <a:pt x="3247" y="77"/>
                      </a:cubicBezTo>
                      <a:cubicBezTo>
                        <a:pt x="2996" y="142"/>
                        <a:pt x="2766" y="273"/>
                        <a:pt x="2558" y="448"/>
                      </a:cubicBezTo>
                      <a:cubicBezTo>
                        <a:pt x="2362" y="623"/>
                        <a:pt x="2197" y="853"/>
                        <a:pt x="2066" y="1104"/>
                      </a:cubicBezTo>
                      <a:cubicBezTo>
                        <a:pt x="1946" y="1356"/>
                        <a:pt x="1760" y="1837"/>
                        <a:pt x="1553" y="2405"/>
                      </a:cubicBezTo>
                      <a:cubicBezTo>
                        <a:pt x="1345" y="2962"/>
                        <a:pt x="1104" y="3618"/>
                        <a:pt x="875" y="4242"/>
                      </a:cubicBezTo>
                      <a:cubicBezTo>
                        <a:pt x="754" y="4548"/>
                        <a:pt x="635" y="4854"/>
                        <a:pt x="525" y="5127"/>
                      </a:cubicBezTo>
                      <a:cubicBezTo>
                        <a:pt x="416" y="5401"/>
                        <a:pt x="317" y="5652"/>
                        <a:pt x="230" y="5870"/>
                      </a:cubicBezTo>
                      <a:cubicBezTo>
                        <a:pt x="154" y="6089"/>
                        <a:pt x="88" y="6264"/>
                        <a:pt x="44" y="6406"/>
                      </a:cubicBezTo>
                      <a:cubicBezTo>
                        <a:pt x="1" y="6537"/>
                        <a:pt x="1" y="6614"/>
                        <a:pt x="33" y="6647"/>
                      </a:cubicBezTo>
                      <a:cubicBezTo>
                        <a:pt x="42" y="6655"/>
                        <a:pt x="54" y="6659"/>
                        <a:pt x="69" y="6659"/>
                      </a:cubicBezTo>
                      <a:cubicBezTo>
                        <a:pt x="113" y="6659"/>
                        <a:pt x="182" y="6627"/>
                        <a:pt x="263" y="6570"/>
                      </a:cubicBezTo>
                      <a:cubicBezTo>
                        <a:pt x="383" y="6494"/>
                        <a:pt x="536" y="6384"/>
                        <a:pt x="722" y="6242"/>
                      </a:cubicBezTo>
                      <a:cubicBezTo>
                        <a:pt x="1094" y="5969"/>
                        <a:pt x="1585" y="5586"/>
                        <a:pt x="2121" y="5182"/>
                      </a:cubicBezTo>
                      <a:cubicBezTo>
                        <a:pt x="3181" y="4395"/>
                        <a:pt x="4395" y="3564"/>
                        <a:pt x="4810" y="3171"/>
                      </a:cubicBezTo>
                      <a:cubicBezTo>
                        <a:pt x="5236" y="2788"/>
                        <a:pt x="5477" y="2296"/>
                        <a:pt x="5488" y="1771"/>
                      </a:cubicBezTo>
                      <a:cubicBezTo>
                        <a:pt x="5499" y="1247"/>
                        <a:pt x="5258" y="711"/>
                        <a:pt x="4788" y="361"/>
                      </a:cubicBezTo>
                      <a:cubicBezTo>
                        <a:pt x="4668" y="273"/>
                        <a:pt x="4548" y="208"/>
                        <a:pt x="4417" y="154"/>
                      </a:cubicBezTo>
                      <a:cubicBezTo>
                        <a:pt x="4296" y="88"/>
                        <a:pt x="4154" y="55"/>
                        <a:pt x="4023" y="33"/>
                      </a:cubicBezTo>
                      <a:cubicBezTo>
                        <a:pt x="3892" y="11"/>
                        <a:pt x="3761" y="0"/>
                        <a:pt x="363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5" name="Google Shape;955;p28"/>
                <p:cNvSpPr/>
                <p:nvPr/>
              </p:nvSpPr>
              <p:spPr>
                <a:xfrm>
                  <a:off x="3153850" y="332300"/>
                  <a:ext cx="176575" cy="125425"/>
                </a:xfrm>
                <a:custGeom>
                  <a:avLst/>
                  <a:gdLst/>
                  <a:ahLst/>
                  <a:cxnLst/>
                  <a:rect l="l" t="t" r="r" b="b"/>
                  <a:pathLst>
                    <a:path w="7063" h="5017" extrusionOk="0">
                      <a:moveTo>
                        <a:pt x="5235" y="1"/>
                      </a:moveTo>
                      <a:cubicBezTo>
                        <a:pt x="4761" y="1"/>
                        <a:pt x="4301" y="195"/>
                        <a:pt x="3914" y="543"/>
                      </a:cubicBezTo>
                      <a:cubicBezTo>
                        <a:pt x="3499" y="936"/>
                        <a:pt x="2547" y="2062"/>
                        <a:pt x="1662" y="3045"/>
                      </a:cubicBezTo>
                      <a:cubicBezTo>
                        <a:pt x="1225" y="3538"/>
                        <a:pt x="798" y="3986"/>
                        <a:pt x="482" y="4335"/>
                      </a:cubicBezTo>
                      <a:cubicBezTo>
                        <a:pt x="329" y="4510"/>
                        <a:pt x="198" y="4653"/>
                        <a:pt x="121" y="4762"/>
                      </a:cubicBezTo>
                      <a:cubicBezTo>
                        <a:pt x="33" y="4871"/>
                        <a:pt x="1" y="4948"/>
                        <a:pt x="23" y="4981"/>
                      </a:cubicBezTo>
                      <a:cubicBezTo>
                        <a:pt x="36" y="5006"/>
                        <a:pt x="71" y="5017"/>
                        <a:pt x="124" y="5017"/>
                      </a:cubicBezTo>
                      <a:cubicBezTo>
                        <a:pt x="162" y="5017"/>
                        <a:pt x="209" y="5012"/>
                        <a:pt x="263" y="5003"/>
                      </a:cubicBezTo>
                      <a:cubicBezTo>
                        <a:pt x="405" y="4969"/>
                        <a:pt x="591" y="4926"/>
                        <a:pt x="810" y="4860"/>
                      </a:cubicBezTo>
                      <a:cubicBezTo>
                        <a:pt x="1028" y="4794"/>
                        <a:pt x="1291" y="4718"/>
                        <a:pt x="1586" y="4631"/>
                      </a:cubicBezTo>
                      <a:cubicBezTo>
                        <a:pt x="1870" y="4554"/>
                        <a:pt x="2176" y="4467"/>
                        <a:pt x="2493" y="4379"/>
                      </a:cubicBezTo>
                      <a:cubicBezTo>
                        <a:pt x="3127" y="4194"/>
                        <a:pt x="3805" y="4019"/>
                        <a:pt x="4384" y="3866"/>
                      </a:cubicBezTo>
                      <a:cubicBezTo>
                        <a:pt x="4974" y="3713"/>
                        <a:pt x="5455" y="3570"/>
                        <a:pt x="5729" y="3472"/>
                      </a:cubicBezTo>
                      <a:cubicBezTo>
                        <a:pt x="5991" y="3363"/>
                        <a:pt x="6232" y="3220"/>
                        <a:pt x="6429" y="3045"/>
                      </a:cubicBezTo>
                      <a:cubicBezTo>
                        <a:pt x="6614" y="2860"/>
                        <a:pt x="6767" y="2641"/>
                        <a:pt x="6866" y="2401"/>
                      </a:cubicBezTo>
                      <a:cubicBezTo>
                        <a:pt x="7063" y="1920"/>
                        <a:pt x="7019" y="1330"/>
                        <a:pt x="6713" y="837"/>
                      </a:cubicBezTo>
                      <a:cubicBezTo>
                        <a:pt x="6407" y="334"/>
                        <a:pt x="5892" y="50"/>
                        <a:pt x="5379" y="7"/>
                      </a:cubicBezTo>
                      <a:cubicBezTo>
                        <a:pt x="5331" y="3"/>
                        <a:pt x="5283" y="1"/>
                        <a:pt x="5235"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956" name="Google Shape;956;p28"/>
                <p:cNvSpPr/>
                <p:nvPr/>
              </p:nvSpPr>
              <p:spPr>
                <a:xfrm>
                  <a:off x="3165875" y="415225"/>
                  <a:ext cx="196525" cy="88325"/>
                </a:xfrm>
                <a:custGeom>
                  <a:avLst/>
                  <a:gdLst/>
                  <a:ahLst/>
                  <a:cxnLst/>
                  <a:rect l="l" t="t" r="r" b="b"/>
                  <a:pathLst>
                    <a:path w="7861" h="3533" extrusionOk="0">
                      <a:moveTo>
                        <a:pt x="5977" y="1"/>
                      </a:moveTo>
                      <a:cubicBezTo>
                        <a:pt x="5736" y="1"/>
                        <a:pt x="5488" y="55"/>
                        <a:pt x="5248" y="155"/>
                      </a:cubicBezTo>
                      <a:cubicBezTo>
                        <a:pt x="4974" y="253"/>
                        <a:pt x="4526" y="483"/>
                        <a:pt x="3990" y="767"/>
                      </a:cubicBezTo>
                      <a:cubicBezTo>
                        <a:pt x="3455" y="1040"/>
                        <a:pt x="2832" y="1368"/>
                        <a:pt x="2253" y="1664"/>
                      </a:cubicBezTo>
                      <a:cubicBezTo>
                        <a:pt x="1662" y="1958"/>
                        <a:pt x="1083" y="2232"/>
                        <a:pt x="679" y="2439"/>
                      </a:cubicBezTo>
                      <a:cubicBezTo>
                        <a:pt x="470" y="2538"/>
                        <a:pt x="296" y="2626"/>
                        <a:pt x="176" y="2702"/>
                      </a:cubicBezTo>
                      <a:cubicBezTo>
                        <a:pt x="121" y="2735"/>
                        <a:pt x="77" y="2767"/>
                        <a:pt x="45" y="2801"/>
                      </a:cubicBezTo>
                      <a:cubicBezTo>
                        <a:pt x="23" y="2833"/>
                        <a:pt x="1" y="2855"/>
                        <a:pt x="11" y="2877"/>
                      </a:cubicBezTo>
                      <a:cubicBezTo>
                        <a:pt x="11" y="2920"/>
                        <a:pt x="99" y="2954"/>
                        <a:pt x="230" y="2976"/>
                      </a:cubicBezTo>
                      <a:cubicBezTo>
                        <a:pt x="361" y="2997"/>
                        <a:pt x="558" y="3019"/>
                        <a:pt x="788" y="3041"/>
                      </a:cubicBezTo>
                      <a:cubicBezTo>
                        <a:pt x="1247" y="3085"/>
                        <a:pt x="1870" y="3139"/>
                        <a:pt x="2537" y="3205"/>
                      </a:cubicBezTo>
                      <a:cubicBezTo>
                        <a:pt x="3849" y="3336"/>
                        <a:pt x="5302" y="3533"/>
                        <a:pt x="5882" y="3533"/>
                      </a:cubicBezTo>
                      <a:cubicBezTo>
                        <a:pt x="6450" y="3533"/>
                        <a:pt x="6964" y="3336"/>
                        <a:pt x="7325" y="2954"/>
                      </a:cubicBezTo>
                      <a:cubicBezTo>
                        <a:pt x="7675" y="2571"/>
                        <a:pt x="7860" y="2014"/>
                        <a:pt x="7751" y="1434"/>
                      </a:cubicBezTo>
                      <a:cubicBezTo>
                        <a:pt x="7740" y="1368"/>
                        <a:pt x="7718" y="1292"/>
                        <a:pt x="7707" y="1227"/>
                      </a:cubicBezTo>
                      <a:cubicBezTo>
                        <a:pt x="7685" y="1161"/>
                        <a:pt x="7653" y="1095"/>
                        <a:pt x="7631" y="1030"/>
                      </a:cubicBezTo>
                      <a:cubicBezTo>
                        <a:pt x="7565" y="899"/>
                        <a:pt x="7500" y="778"/>
                        <a:pt x="7412" y="680"/>
                      </a:cubicBezTo>
                      <a:cubicBezTo>
                        <a:pt x="7248" y="461"/>
                        <a:pt x="7051" y="286"/>
                        <a:pt x="6811" y="177"/>
                      </a:cubicBezTo>
                      <a:cubicBezTo>
                        <a:pt x="6570" y="68"/>
                        <a:pt x="6319" y="2"/>
                        <a:pt x="6046" y="2"/>
                      </a:cubicBezTo>
                      <a:cubicBezTo>
                        <a:pt x="6023" y="1"/>
                        <a:pt x="6000" y="1"/>
                        <a:pt x="597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grpSp>
          <p:sp>
            <p:nvSpPr>
              <p:cNvPr id="957" name="Google Shape;957;p28"/>
              <p:cNvSpPr/>
              <p:nvPr/>
            </p:nvSpPr>
            <p:spPr>
              <a:xfrm>
                <a:off x="2946425" y="373725"/>
                <a:ext cx="259650" cy="259650"/>
              </a:xfrm>
              <a:custGeom>
                <a:avLst/>
                <a:gdLst/>
                <a:ahLst/>
                <a:cxnLst/>
                <a:rect l="l" t="t" r="r" b="b"/>
                <a:pathLst>
                  <a:path w="10386" h="10386" extrusionOk="0">
                    <a:moveTo>
                      <a:pt x="5193" y="1"/>
                    </a:moveTo>
                    <a:cubicBezTo>
                      <a:pt x="2329" y="1"/>
                      <a:pt x="1" y="2318"/>
                      <a:pt x="1" y="5193"/>
                    </a:cubicBezTo>
                    <a:cubicBezTo>
                      <a:pt x="1" y="8057"/>
                      <a:pt x="2329" y="10385"/>
                      <a:pt x="5193" y="10385"/>
                    </a:cubicBezTo>
                    <a:cubicBezTo>
                      <a:pt x="8057" y="10385"/>
                      <a:pt x="10385" y="8057"/>
                      <a:pt x="10385" y="5193"/>
                    </a:cubicBezTo>
                    <a:cubicBezTo>
                      <a:pt x="10385" y="2318"/>
                      <a:pt x="8057" y="1"/>
                      <a:pt x="5193"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grpSp>
            <p:nvGrpSpPr>
              <p:cNvPr id="958" name="Google Shape;958;p28"/>
              <p:cNvGrpSpPr/>
              <p:nvPr/>
            </p:nvGrpSpPr>
            <p:grpSpPr>
              <a:xfrm>
                <a:off x="2966925" y="394225"/>
                <a:ext cx="218650" cy="218650"/>
                <a:chOff x="2966925" y="394225"/>
                <a:chExt cx="218650" cy="218650"/>
              </a:xfrm>
            </p:grpSpPr>
            <p:sp>
              <p:nvSpPr>
                <p:cNvPr id="959" name="Google Shape;959;p28"/>
                <p:cNvSpPr/>
                <p:nvPr/>
              </p:nvSpPr>
              <p:spPr>
                <a:xfrm>
                  <a:off x="3059575" y="490400"/>
                  <a:ext cx="33350" cy="26000"/>
                </a:xfrm>
                <a:custGeom>
                  <a:avLst/>
                  <a:gdLst/>
                  <a:ahLst/>
                  <a:cxnLst/>
                  <a:rect l="l" t="t" r="r" b="b"/>
                  <a:pathLst>
                    <a:path w="1334" h="1040" extrusionOk="0">
                      <a:moveTo>
                        <a:pt x="667" y="1"/>
                      </a:moveTo>
                      <a:cubicBezTo>
                        <a:pt x="0" y="1"/>
                        <a:pt x="0" y="1040"/>
                        <a:pt x="667" y="1040"/>
                      </a:cubicBezTo>
                      <a:cubicBezTo>
                        <a:pt x="1334" y="104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0" name="Google Shape;960;p28"/>
                <p:cNvSpPr/>
                <p:nvPr/>
              </p:nvSpPr>
              <p:spPr>
                <a:xfrm>
                  <a:off x="3059575" y="394225"/>
                  <a:ext cx="33350" cy="25975"/>
                </a:xfrm>
                <a:custGeom>
                  <a:avLst/>
                  <a:gdLst/>
                  <a:ahLst/>
                  <a:cxnLst/>
                  <a:rect l="l" t="t" r="r" b="b"/>
                  <a:pathLst>
                    <a:path w="1334" h="1039" extrusionOk="0">
                      <a:moveTo>
                        <a:pt x="667" y="0"/>
                      </a:moveTo>
                      <a:cubicBezTo>
                        <a:pt x="0" y="0"/>
                        <a:pt x="0" y="1039"/>
                        <a:pt x="667" y="1039"/>
                      </a:cubicBezTo>
                      <a:cubicBezTo>
                        <a:pt x="1334" y="1039"/>
                        <a:pt x="1334" y="0"/>
                        <a:pt x="66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1" name="Google Shape;961;p28"/>
                <p:cNvSpPr/>
                <p:nvPr/>
              </p:nvSpPr>
              <p:spPr>
                <a:xfrm>
                  <a:off x="3059575" y="586600"/>
                  <a:ext cx="33350" cy="26275"/>
                </a:xfrm>
                <a:custGeom>
                  <a:avLst/>
                  <a:gdLst/>
                  <a:ahLst/>
                  <a:cxnLst/>
                  <a:rect l="l" t="t" r="r" b="b"/>
                  <a:pathLst>
                    <a:path w="1334" h="1051" extrusionOk="0">
                      <a:moveTo>
                        <a:pt x="667" y="1"/>
                      </a:moveTo>
                      <a:cubicBezTo>
                        <a:pt x="0" y="1"/>
                        <a:pt x="0" y="1050"/>
                        <a:pt x="667" y="1050"/>
                      </a:cubicBezTo>
                      <a:cubicBezTo>
                        <a:pt x="1334" y="105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2" name="Google Shape;962;p28"/>
                <p:cNvSpPr/>
                <p:nvPr/>
              </p:nvSpPr>
              <p:spPr>
                <a:xfrm>
                  <a:off x="3159600" y="490925"/>
                  <a:ext cx="25975" cy="25150"/>
                </a:xfrm>
                <a:custGeom>
                  <a:avLst/>
                  <a:gdLst/>
                  <a:ahLst/>
                  <a:cxnLst/>
                  <a:rect l="l" t="t" r="r" b="b"/>
                  <a:pathLst>
                    <a:path w="1039" h="1006" extrusionOk="0">
                      <a:moveTo>
                        <a:pt x="516" y="1"/>
                      </a:moveTo>
                      <a:cubicBezTo>
                        <a:pt x="258" y="1"/>
                        <a:pt x="0" y="167"/>
                        <a:pt x="0" y="505"/>
                      </a:cubicBezTo>
                      <a:cubicBezTo>
                        <a:pt x="0" y="838"/>
                        <a:pt x="260" y="1005"/>
                        <a:pt x="519" y="1005"/>
                      </a:cubicBezTo>
                      <a:cubicBezTo>
                        <a:pt x="779" y="1005"/>
                        <a:pt x="1039" y="838"/>
                        <a:pt x="1039" y="505"/>
                      </a:cubicBezTo>
                      <a:cubicBezTo>
                        <a:pt x="1039" y="170"/>
                        <a:pt x="777" y="1"/>
                        <a:pt x="51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3" name="Google Shape;963;p28"/>
                <p:cNvSpPr/>
                <p:nvPr/>
              </p:nvSpPr>
              <p:spPr>
                <a:xfrm>
                  <a:off x="2966925" y="490925"/>
                  <a:ext cx="25975" cy="25150"/>
                </a:xfrm>
                <a:custGeom>
                  <a:avLst/>
                  <a:gdLst/>
                  <a:ahLst/>
                  <a:cxnLst/>
                  <a:rect l="l" t="t" r="r" b="b"/>
                  <a:pathLst>
                    <a:path w="1039" h="1006" extrusionOk="0">
                      <a:moveTo>
                        <a:pt x="517" y="1"/>
                      </a:moveTo>
                      <a:cubicBezTo>
                        <a:pt x="258" y="1"/>
                        <a:pt x="1" y="167"/>
                        <a:pt x="1" y="505"/>
                      </a:cubicBezTo>
                      <a:cubicBezTo>
                        <a:pt x="1" y="838"/>
                        <a:pt x="260" y="1005"/>
                        <a:pt x="520" y="1005"/>
                      </a:cubicBezTo>
                      <a:cubicBezTo>
                        <a:pt x="779" y="1005"/>
                        <a:pt x="1039" y="838"/>
                        <a:pt x="1039" y="505"/>
                      </a:cubicBezTo>
                      <a:cubicBezTo>
                        <a:pt x="1039" y="170"/>
                        <a:pt x="777" y="1"/>
                        <a:pt x="51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4" name="Google Shape;964;p28"/>
                <p:cNvSpPr/>
                <p:nvPr/>
              </p:nvSpPr>
              <p:spPr>
                <a:xfrm>
                  <a:off x="3125900" y="422425"/>
                  <a:ext cx="36800" cy="26150"/>
                </a:xfrm>
                <a:custGeom>
                  <a:avLst/>
                  <a:gdLst/>
                  <a:ahLst/>
                  <a:cxnLst/>
                  <a:rect l="l" t="t" r="r" b="b"/>
                  <a:pathLst>
                    <a:path w="1472" h="1046" extrusionOk="0">
                      <a:moveTo>
                        <a:pt x="759" y="0"/>
                      </a:moveTo>
                      <a:cubicBezTo>
                        <a:pt x="357" y="0"/>
                        <a:pt x="1" y="523"/>
                        <a:pt x="364" y="895"/>
                      </a:cubicBezTo>
                      <a:cubicBezTo>
                        <a:pt x="473" y="1001"/>
                        <a:pt x="595" y="1046"/>
                        <a:pt x="713" y="1046"/>
                      </a:cubicBezTo>
                      <a:cubicBezTo>
                        <a:pt x="1115" y="1046"/>
                        <a:pt x="1472" y="524"/>
                        <a:pt x="1108" y="151"/>
                      </a:cubicBezTo>
                      <a:cubicBezTo>
                        <a:pt x="999" y="45"/>
                        <a:pt x="877" y="0"/>
                        <a:pt x="75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5" name="Google Shape;965;p28"/>
                <p:cNvSpPr/>
                <p:nvPr/>
              </p:nvSpPr>
              <p:spPr>
                <a:xfrm>
                  <a:off x="2989825" y="558500"/>
                  <a:ext cx="36775" cy="26175"/>
                </a:xfrm>
                <a:custGeom>
                  <a:avLst/>
                  <a:gdLst/>
                  <a:ahLst/>
                  <a:cxnLst/>
                  <a:rect l="l" t="t" r="r" b="b"/>
                  <a:pathLst>
                    <a:path w="1471" h="1047" extrusionOk="0">
                      <a:moveTo>
                        <a:pt x="758" y="1"/>
                      </a:moveTo>
                      <a:cubicBezTo>
                        <a:pt x="356" y="1"/>
                        <a:pt x="0" y="524"/>
                        <a:pt x="363" y="896"/>
                      </a:cubicBezTo>
                      <a:cubicBezTo>
                        <a:pt x="472" y="1002"/>
                        <a:pt x="594" y="1047"/>
                        <a:pt x="712" y="1047"/>
                      </a:cubicBezTo>
                      <a:cubicBezTo>
                        <a:pt x="1115" y="1047"/>
                        <a:pt x="1471" y="524"/>
                        <a:pt x="1107" y="152"/>
                      </a:cubicBezTo>
                      <a:cubicBezTo>
                        <a:pt x="998" y="46"/>
                        <a:pt x="876" y="1"/>
                        <a:pt x="758"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6" name="Google Shape;966;p28"/>
                <p:cNvSpPr/>
                <p:nvPr/>
              </p:nvSpPr>
              <p:spPr>
                <a:xfrm>
                  <a:off x="3125900" y="558500"/>
                  <a:ext cx="36800" cy="26175"/>
                </a:xfrm>
                <a:custGeom>
                  <a:avLst/>
                  <a:gdLst/>
                  <a:ahLst/>
                  <a:cxnLst/>
                  <a:rect l="l" t="t" r="r" b="b"/>
                  <a:pathLst>
                    <a:path w="1472" h="1047" extrusionOk="0">
                      <a:moveTo>
                        <a:pt x="713" y="1"/>
                      </a:moveTo>
                      <a:cubicBezTo>
                        <a:pt x="595" y="1"/>
                        <a:pt x="473" y="46"/>
                        <a:pt x="364" y="152"/>
                      </a:cubicBezTo>
                      <a:cubicBezTo>
                        <a:pt x="1" y="524"/>
                        <a:pt x="357" y="1047"/>
                        <a:pt x="759" y="1047"/>
                      </a:cubicBezTo>
                      <a:cubicBezTo>
                        <a:pt x="877" y="1047"/>
                        <a:pt x="999" y="1002"/>
                        <a:pt x="1108" y="896"/>
                      </a:cubicBezTo>
                      <a:cubicBezTo>
                        <a:pt x="1471" y="524"/>
                        <a:pt x="1115" y="1"/>
                        <a:pt x="713"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7" name="Google Shape;967;p28"/>
                <p:cNvSpPr/>
                <p:nvPr/>
              </p:nvSpPr>
              <p:spPr>
                <a:xfrm>
                  <a:off x="2989800" y="422425"/>
                  <a:ext cx="36800" cy="26125"/>
                </a:xfrm>
                <a:custGeom>
                  <a:avLst/>
                  <a:gdLst/>
                  <a:ahLst/>
                  <a:cxnLst/>
                  <a:rect l="l" t="t" r="r" b="b"/>
                  <a:pathLst>
                    <a:path w="1472" h="1045" extrusionOk="0">
                      <a:moveTo>
                        <a:pt x="713" y="0"/>
                      </a:moveTo>
                      <a:cubicBezTo>
                        <a:pt x="595" y="0"/>
                        <a:pt x="473" y="45"/>
                        <a:pt x="364" y="151"/>
                      </a:cubicBezTo>
                      <a:cubicBezTo>
                        <a:pt x="0" y="516"/>
                        <a:pt x="359" y="1044"/>
                        <a:pt x="762" y="1044"/>
                      </a:cubicBezTo>
                      <a:cubicBezTo>
                        <a:pt x="879" y="1044"/>
                        <a:pt x="1000" y="1000"/>
                        <a:pt x="1108" y="895"/>
                      </a:cubicBezTo>
                      <a:cubicBezTo>
                        <a:pt x="1472" y="523"/>
                        <a:pt x="1116" y="0"/>
                        <a:pt x="71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8" name="Google Shape;968;p28"/>
                <p:cNvSpPr/>
                <p:nvPr/>
              </p:nvSpPr>
              <p:spPr>
                <a:xfrm>
                  <a:off x="3040775" y="443200"/>
                  <a:ext cx="22600" cy="15725"/>
                </a:xfrm>
                <a:custGeom>
                  <a:avLst/>
                  <a:gdLst/>
                  <a:ahLst/>
                  <a:cxnLst/>
                  <a:rect l="l" t="t" r="r" b="b"/>
                  <a:pathLst>
                    <a:path w="904" h="629" extrusionOk="0">
                      <a:moveTo>
                        <a:pt x="456" y="1"/>
                      </a:moveTo>
                      <a:cubicBezTo>
                        <a:pt x="415" y="1"/>
                        <a:pt x="371" y="10"/>
                        <a:pt x="326" y="31"/>
                      </a:cubicBezTo>
                      <a:cubicBezTo>
                        <a:pt x="1" y="175"/>
                        <a:pt x="162" y="629"/>
                        <a:pt x="456" y="629"/>
                      </a:cubicBezTo>
                      <a:cubicBezTo>
                        <a:pt x="498" y="629"/>
                        <a:pt x="542" y="619"/>
                        <a:pt x="589" y="599"/>
                      </a:cubicBezTo>
                      <a:cubicBezTo>
                        <a:pt x="904" y="446"/>
                        <a:pt x="743" y="1"/>
                        <a:pt x="45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69" name="Google Shape;969;p28"/>
                <p:cNvSpPr/>
                <p:nvPr/>
              </p:nvSpPr>
              <p:spPr>
                <a:xfrm>
                  <a:off x="3089100" y="548075"/>
                  <a:ext cx="22575" cy="15800"/>
                </a:xfrm>
                <a:custGeom>
                  <a:avLst/>
                  <a:gdLst/>
                  <a:ahLst/>
                  <a:cxnLst/>
                  <a:rect l="l" t="t" r="r" b="b"/>
                  <a:pathLst>
                    <a:path w="903" h="632" extrusionOk="0">
                      <a:moveTo>
                        <a:pt x="456" y="0"/>
                      </a:moveTo>
                      <a:cubicBezTo>
                        <a:pt x="412" y="0"/>
                        <a:pt x="366" y="10"/>
                        <a:pt x="317" y="33"/>
                      </a:cubicBezTo>
                      <a:cubicBezTo>
                        <a:pt x="1" y="177"/>
                        <a:pt x="163" y="631"/>
                        <a:pt x="451" y="631"/>
                      </a:cubicBezTo>
                      <a:cubicBezTo>
                        <a:pt x="491" y="631"/>
                        <a:pt x="535" y="622"/>
                        <a:pt x="580" y="602"/>
                      </a:cubicBezTo>
                      <a:cubicBezTo>
                        <a:pt x="903" y="450"/>
                        <a:pt x="747" y="0"/>
                        <a:pt x="456"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0" name="Google Shape;970;p28"/>
                <p:cNvSpPr/>
                <p:nvPr/>
              </p:nvSpPr>
              <p:spPr>
                <a:xfrm>
                  <a:off x="3118900" y="471700"/>
                  <a:ext cx="19625" cy="15325"/>
                </a:xfrm>
                <a:custGeom>
                  <a:avLst/>
                  <a:gdLst/>
                  <a:ahLst/>
                  <a:cxnLst/>
                  <a:rect l="l" t="t" r="r" b="b"/>
                  <a:pathLst>
                    <a:path w="785" h="613" extrusionOk="0">
                      <a:moveTo>
                        <a:pt x="412" y="0"/>
                      </a:moveTo>
                      <a:cubicBezTo>
                        <a:pt x="210" y="0"/>
                        <a:pt x="1" y="195"/>
                        <a:pt x="109" y="432"/>
                      </a:cubicBezTo>
                      <a:cubicBezTo>
                        <a:pt x="165" y="560"/>
                        <a:pt x="269" y="613"/>
                        <a:pt x="374" y="613"/>
                      </a:cubicBezTo>
                      <a:cubicBezTo>
                        <a:pt x="576" y="613"/>
                        <a:pt x="785" y="418"/>
                        <a:pt x="677" y="180"/>
                      </a:cubicBezTo>
                      <a:cubicBezTo>
                        <a:pt x="621" y="53"/>
                        <a:pt x="517" y="0"/>
                        <a:pt x="412"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1" name="Google Shape;971;p28"/>
                <p:cNvSpPr/>
                <p:nvPr/>
              </p:nvSpPr>
              <p:spPr>
                <a:xfrm>
                  <a:off x="3013950" y="520000"/>
                  <a:ext cx="19650" cy="15375"/>
                </a:xfrm>
                <a:custGeom>
                  <a:avLst/>
                  <a:gdLst/>
                  <a:ahLst/>
                  <a:cxnLst/>
                  <a:rect l="l" t="t" r="r" b="b"/>
                  <a:pathLst>
                    <a:path w="786" h="615" extrusionOk="0">
                      <a:moveTo>
                        <a:pt x="417" y="0"/>
                      </a:moveTo>
                      <a:cubicBezTo>
                        <a:pt x="213" y="0"/>
                        <a:pt x="0" y="196"/>
                        <a:pt x="109" y="435"/>
                      </a:cubicBezTo>
                      <a:cubicBezTo>
                        <a:pt x="165" y="562"/>
                        <a:pt x="268" y="615"/>
                        <a:pt x="373" y="615"/>
                      </a:cubicBezTo>
                      <a:cubicBezTo>
                        <a:pt x="576" y="615"/>
                        <a:pt x="786" y="417"/>
                        <a:pt x="678" y="172"/>
                      </a:cubicBezTo>
                      <a:cubicBezTo>
                        <a:pt x="622" y="51"/>
                        <a:pt x="521" y="0"/>
                        <a:pt x="41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2" name="Google Shape;972;p28"/>
                <p:cNvSpPr/>
                <p:nvPr/>
              </p:nvSpPr>
              <p:spPr>
                <a:xfrm>
                  <a:off x="3085150" y="441500"/>
                  <a:ext cx="22325" cy="15600"/>
                </a:xfrm>
                <a:custGeom>
                  <a:avLst/>
                  <a:gdLst/>
                  <a:ahLst/>
                  <a:cxnLst/>
                  <a:rect l="l" t="t" r="r" b="b"/>
                  <a:pathLst>
                    <a:path w="893" h="624" extrusionOk="0">
                      <a:moveTo>
                        <a:pt x="438" y="0"/>
                      </a:moveTo>
                      <a:cubicBezTo>
                        <a:pt x="140" y="0"/>
                        <a:pt x="1" y="484"/>
                        <a:pt x="333" y="601"/>
                      </a:cubicBezTo>
                      <a:cubicBezTo>
                        <a:pt x="374" y="617"/>
                        <a:pt x="413" y="624"/>
                        <a:pt x="450" y="624"/>
                      </a:cubicBezTo>
                      <a:cubicBezTo>
                        <a:pt x="756" y="624"/>
                        <a:pt x="893" y="149"/>
                        <a:pt x="551" y="22"/>
                      </a:cubicBezTo>
                      <a:cubicBezTo>
                        <a:pt x="512" y="7"/>
                        <a:pt x="474" y="0"/>
                        <a:pt x="43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3" name="Google Shape;973;p28"/>
                <p:cNvSpPr/>
                <p:nvPr/>
              </p:nvSpPr>
              <p:spPr>
                <a:xfrm>
                  <a:off x="3044950" y="549800"/>
                  <a:ext cx="22400" cy="15800"/>
                </a:xfrm>
                <a:custGeom>
                  <a:avLst/>
                  <a:gdLst/>
                  <a:ahLst/>
                  <a:cxnLst/>
                  <a:rect l="l" t="t" r="r" b="b"/>
                  <a:pathLst>
                    <a:path w="896" h="632" extrusionOk="0">
                      <a:moveTo>
                        <a:pt x="453" y="0"/>
                      </a:moveTo>
                      <a:cubicBezTo>
                        <a:pt x="143" y="0"/>
                        <a:pt x="1" y="481"/>
                        <a:pt x="345" y="610"/>
                      </a:cubicBezTo>
                      <a:cubicBezTo>
                        <a:pt x="384" y="625"/>
                        <a:pt x="422" y="631"/>
                        <a:pt x="457" y="631"/>
                      </a:cubicBezTo>
                      <a:cubicBezTo>
                        <a:pt x="756" y="631"/>
                        <a:pt x="896" y="146"/>
                        <a:pt x="563" y="19"/>
                      </a:cubicBezTo>
                      <a:cubicBezTo>
                        <a:pt x="525" y="6"/>
                        <a:pt x="488" y="0"/>
                        <a:pt x="45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4" name="Google Shape;974;p28"/>
                <p:cNvSpPr/>
                <p:nvPr/>
              </p:nvSpPr>
              <p:spPr>
                <a:xfrm>
                  <a:off x="3120900" y="515950"/>
                  <a:ext cx="19125" cy="15275"/>
                </a:xfrm>
                <a:custGeom>
                  <a:avLst/>
                  <a:gdLst/>
                  <a:ahLst/>
                  <a:cxnLst/>
                  <a:rect l="l" t="t" r="r" b="b"/>
                  <a:pathLst>
                    <a:path w="765" h="611" extrusionOk="0">
                      <a:moveTo>
                        <a:pt x="360" y="0"/>
                      </a:moveTo>
                      <a:cubicBezTo>
                        <a:pt x="246" y="0"/>
                        <a:pt x="135" y="57"/>
                        <a:pt x="83" y="193"/>
                      </a:cubicBezTo>
                      <a:cubicBezTo>
                        <a:pt x="0" y="435"/>
                        <a:pt x="202" y="611"/>
                        <a:pt x="397" y="611"/>
                      </a:cubicBezTo>
                      <a:cubicBezTo>
                        <a:pt x="510" y="611"/>
                        <a:pt x="622" y="552"/>
                        <a:pt x="674" y="411"/>
                      </a:cubicBezTo>
                      <a:cubicBezTo>
                        <a:pt x="764" y="175"/>
                        <a:pt x="558" y="0"/>
                        <a:pt x="360"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975" name="Google Shape;975;p28"/>
                <p:cNvSpPr/>
                <p:nvPr/>
              </p:nvSpPr>
              <p:spPr>
                <a:xfrm>
                  <a:off x="3012500" y="475850"/>
                  <a:ext cx="19100" cy="15300"/>
                </a:xfrm>
                <a:custGeom>
                  <a:avLst/>
                  <a:gdLst/>
                  <a:ahLst/>
                  <a:cxnLst/>
                  <a:rect l="l" t="t" r="r" b="b"/>
                  <a:pathLst>
                    <a:path w="764" h="612" extrusionOk="0">
                      <a:moveTo>
                        <a:pt x="367" y="1"/>
                      </a:moveTo>
                      <a:cubicBezTo>
                        <a:pt x="254" y="1"/>
                        <a:pt x="143" y="60"/>
                        <a:pt x="90" y="201"/>
                      </a:cubicBezTo>
                      <a:cubicBezTo>
                        <a:pt x="0" y="437"/>
                        <a:pt x="206" y="612"/>
                        <a:pt x="405" y="612"/>
                      </a:cubicBezTo>
                      <a:cubicBezTo>
                        <a:pt x="518" y="612"/>
                        <a:pt x="629" y="555"/>
                        <a:pt x="681" y="419"/>
                      </a:cubicBezTo>
                      <a:cubicBezTo>
                        <a:pt x="764" y="177"/>
                        <a:pt x="562" y="1"/>
                        <a:pt x="3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grpSp>
        </p:grpSp>
        <p:grpSp>
          <p:nvGrpSpPr>
            <p:cNvPr id="976" name="Google Shape;976;p28"/>
            <p:cNvGrpSpPr/>
            <p:nvPr/>
          </p:nvGrpSpPr>
          <p:grpSpPr>
            <a:xfrm>
              <a:off x="590148" y="1415856"/>
              <a:ext cx="254640" cy="256879"/>
              <a:chOff x="5050500" y="-177700"/>
              <a:chExt cx="517350" cy="521900"/>
            </a:xfrm>
          </p:grpSpPr>
          <p:sp>
            <p:nvSpPr>
              <p:cNvPr id="977" name="Google Shape;977;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978" name="Google Shape;978;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79" name="Google Shape;979;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0" name="Google Shape;980;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1" name="Google Shape;981;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2" name="Google Shape;982;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3" name="Google Shape;983;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4" name="Google Shape;984;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5" name="Google Shape;985;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6" name="Google Shape;986;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87" name="Google Shape;987;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grpSp>
        <p:nvGrpSpPr>
          <p:cNvPr id="988" name="Google Shape;988;p28"/>
          <p:cNvGrpSpPr/>
          <p:nvPr/>
        </p:nvGrpSpPr>
        <p:grpSpPr>
          <a:xfrm>
            <a:off x="3469916" y="4698221"/>
            <a:ext cx="1118275" cy="1075462"/>
            <a:chOff x="2608891" y="3526026"/>
            <a:chExt cx="840786" cy="808597"/>
          </a:xfrm>
        </p:grpSpPr>
        <p:grpSp>
          <p:nvGrpSpPr>
            <p:cNvPr id="989" name="Google Shape;989;p28"/>
            <p:cNvGrpSpPr/>
            <p:nvPr/>
          </p:nvGrpSpPr>
          <p:grpSpPr>
            <a:xfrm rot="10800000">
              <a:off x="2608891" y="4003210"/>
              <a:ext cx="254640" cy="256879"/>
              <a:chOff x="5050500" y="-177700"/>
              <a:chExt cx="517350" cy="521900"/>
            </a:xfrm>
          </p:grpSpPr>
          <p:sp>
            <p:nvSpPr>
              <p:cNvPr id="990" name="Google Shape;990;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991" name="Google Shape;991;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2" name="Google Shape;992;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3" name="Google Shape;993;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4" name="Google Shape;994;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5" name="Google Shape;995;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6" name="Google Shape;996;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7" name="Google Shape;997;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8" name="Google Shape;998;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999" name="Google Shape;999;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00" name="Google Shape;1000;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nvGrpSpPr>
            <p:cNvPr id="1001" name="Google Shape;1001;p28"/>
            <p:cNvGrpSpPr/>
            <p:nvPr/>
          </p:nvGrpSpPr>
          <p:grpSpPr>
            <a:xfrm rot="10800000">
              <a:off x="3043314" y="3928683"/>
              <a:ext cx="406362" cy="405940"/>
              <a:chOff x="2777825" y="203300"/>
              <a:chExt cx="600950" cy="600325"/>
            </a:xfrm>
          </p:grpSpPr>
          <p:sp>
            <p:nvSpPr>
              <p:cNvPr id="1002" name="Google Shape;1002;p28"/>
              <p:cNvSpPr/>
              <p:nvPr/>
            </p:nvSpPr>
            <p:spPr>
              <a:xfrm>
                <a:off x="2777825" y="203300"/>
                <a:ext cx="600950" cy="600325"/>
              </a:xfrm>
              <a:custGeom>
                <a:avLst/>
                <a:gdLst/>
                <a:ahLst/>
                <a:cxnLst/>
                <a:rect l="l" t="t" r="r" b="b"/>
                <a:pathLst>
                  <a:path w="24038" h="24013" extrusionOk="0">
                    <a:moveTo>
                      <a:pt x="11148" y="1"/>
                    </a:moveTo>
                    <a:cubicBezTo>
                      <a:pt x="11079" y="1"/>
                      <a:pt x="11010" y="3"/>
                      <a:pt x="10942" y="7"/>
                    </a:cubicBezTo>
                    <a:cubicBezTo>
                      <a:pt x="10177" y="84"/>
                      <a:pt x="9499" y="499"/>
                      <a:pt x="9117" y="1133"/>
                    </a:cubicBezTo>
                    <a:cubicBezTo>
                      <a:pt x="9084" y="1199"/>
                      <a:pt x="9040" y="1264"/>
                      <a:pt x="9008" y="1341"/>
                    </a:cubicBezTo>
                    <a:cubicBezTo>
                      <a:pt x="8953" y="1297"/>
                      <a:pt x="8877" y="1253"/>
                      <a:pt x="8811" y="1221"/>
                    </a:cubicBezTo>
                    <a:cubicBezTo>
                      <a:pt x="8483" y="1051"/>
                      <a:pt x="8119" y="966"/>
                      <a:pt x="7753" y="966"/>
                    </a:cubicBezTo>
                    <a:cubicBezTo>
                      <a:pt x="7387" y="966"/>
                      <a:pt x="7018" y="1051"/>
                      <a:pt x="6679" y="1221"/>
                    </a:cubicBezTo>
                    <a:cubicBezTo>
                      <a:pt x="6001" y="1549"/>
                      <a:pt x="5520" y="2193"/>
                      <a:pt x="5389" y="2926"/>
                    </a:cubicBezTo>
                    <a:lnTo>
                      <a:pt x="5389" y="2937"/>
                    </a:lnTo>
                    <a:cubicBezTo>
                      <a:pt x="5367" y="3002"/>
                      <a:pt x="5367" y="3079"/>
                      <a:pt x="5357" y="3155"/>
                    </a:cubicBezTo>
                    <a:cubicBezTo>
                      <a:pt x="5280" y="3145"/>
                      <a:pt x="5214" y="3133"/>
                      <a:pt x="5138" y="3123"/>
                    </a:cubicBezTo>
                    <a:cubicBezTo>
                      <a:pt x="5059" y="3114"/>
                      <a:pt x="4980" y="3110"/>
                      <a:pt x="4901" y="3110"/>
                    </a:cubicBezTo>
                    <a:cubicBezTo>
                      <a:pt x="4247" y="3110"/>
                      <a:pt x="3606" y="3390"/>
                      <a:pt x="3149" y="3888"/>
                    </a:cubicBezTo>
                    <a:lnTo>
                      <a:pt x="3137" y="3888"/>
                    </a:lnTo>
                    <a:cubicBezTo>
                      <a:pt x="2634" y="4456"/>
                      <a:pt x="2416" y="5222"/>
                      <a:pt x="2558" y="5943"/>
                    </a:cubicBezTo>
                    <a:cubicBezTo>
                      <a:pt x="2569" y="6019"/>
                      <a:pt x="2591" y="6096"/>
                      <a:pt x="2612" y="6162"/>
                    </a:cubicBezTo>
                    <a:cubicBezTo>
                      <a:pt x="2536" y="6172"/>
                      <a:pt x="2471" y="6194"/>
                      <a:pt x="2394" y="6216"/>
                    </a:cubicBezTo>
                    <a:cubicBezTo>
                      <a:pt x="2044" y="6315"/>
                      <a:pt x="1716" y="6490"/>
                      <a:pt x="1454" y="6730"/>
                    </a:cubicBezTo>
                    <a:lnTo>
                      <a:pt x="1443" y="6730"/>
                    </a:lnTo>
                    <a:cubicBezTo>
                      <a:pt x="1159" y="6993"/>
                      <a:pt x="940" y="7309"/>
                      <a:pt x="809" y="7659"/>
                    </a:cubicBezTo>
                    <a:cubicBezTo>
                      <a:pt x="776" y="7746"/>
                      <a:pt x="744" y="7834"/>
                      <a:pt x="722" y="7921"/>
                    </a:cubicBezTo>
                    <a:lnTo>
                      <a:pt x="722" y="7943"/>
                    </a:lnTo>
                    <a:cubicBezTo>
                      <a:pt x="700" y="8031"/>
                      <a:pt x="678" y="8118"/>
                      <a:pt x="667" y="8217"/>
                    </a:cubicBezTo>
                    <a:cubicBezTo>
                      <a:pt x="645" y="8414"/>
                      <a:pt x="634" y="8599"/>
                      <a:pt x="656" y="8774"/>
                    </a:cubicBezTo>
                    <a:lnTo>
                      <a:pt x="656" y="8785"/>
                    </a:lnTo>
                    <a:cubicBezTo>
                      <a:pt x="700" y="9157"/>
                      <a:pt x="820" y="9495"/>
                      <a:pt x="1017" y="9791"/>
                    </a:cubicBezTo>
                    <a:cubicBezTo>
                      <a:pt x="1050" y="9857"/>
                      <a:pt x="1093" y="9911"/>
                      <a:pt x="1137" y="9976"/>
                    </a:cubicBezTo>
                    <a:cubicBezTo>
                      <a:pt x="1072" y="10010"/>
                      <a:pt x="1017" y="10053"/>
                      <a:pt x="951" y="10097"/>
                    </a:cubicBezTo>
                    <a:cubicBezTo>
                      <a:pt x="809" y="10206"/>
                      <a:pt x="678" y="10326"/>
                      <a:pt x="557" y="10457"/>
                    </a:cubicBezTo>
                    <a:lnTo>
                      <a:pt x="557" y="10469"/>
                    </a:lnTo>
                    <a:cubicBezTo>
                      <a:pt x="448" y="10600"/>
                      <a:pt x="350" y="10753"/>
                      <a:pt x="263" y="10916"/>
                    </a:cubicBezTo>
                    <a:cubicBezTo>
                      <a:pt x="98" y="11234"/>
                      <a:pt x="11" y="11594"/>
                      <a:pt x="0" y="11999"/>
                    </a:cubicBezTo>
                    <a:lnTo>
                      <a:pt x="0" y="12021"/>
                    </a:lnTo>
                    <a:cubicBezTo>
                      <a:pt x="11" y="12425"/>
                      <a:pt x="98" y="12786"/>
                      <a:pt x="263" y="13103"/>
                    </a:cubicBezTo>
                    <a:cubicBezTo>
                      <a:pt x="350" y="13267"/>
                      <a:pt x="448" y="13409"/>
                      <a:pt x="557" y="13551"/>
                    </a:cubicBezTo>
                    <a:cubicBezTo>
                      <a:pt x="678" y="13693"/>
                      <a:pt x="809" y="13814"/>
                      <a:pt x="951" y="13912"/>
                    </a:cubicBezTo>
                    <a:cubicBezTo>
                      <a:pt x="1017" y="13967"/>
                      <a:pt x="1072" y="13999"/>
                      <a:pt x="1137" y="14043"/>
                    </a:cubicBezTo>
                    <a:cubicBezTo>
                      <a:pt x="1093" y="14098"/>
                      <a:pt x="1050" y="14164"/>
                      <a:pt x="1017" y="14229"/>
                    </a:cubicBezTo>
                    <a:cubicBezTo>
                      <a:pt x="820" y="14513"/>
                      <a:pt x="700" y="14852"/>
                      <a:pt x="656" y="15235"/>
                    </a:cubicBezTo>
                    <a:lnTo>
                      <a:pt x="656" y="15245"/>
                    </a:lnTo>
                    <a:cubicBezTo>
                      <a:pt x="634" y="15420"/>
                      <a:pt x="645" y="15595"/>
                      <a:pt x="667" y="15803"/>
                    </a:cubicBezTo>
                    <a:cubicBezTo>
                      <a:pt x="678" y="15891"/>
                      <a:pt x="700" y="15989"/>
                      <a:pt x="722" y="16076"/>
                    </a:cubicBezTo>
                    <a:lnTo>
                      <a:pt x="722" y="16098"/>
                    </a:lnTo>
                    <a:cubicBezTo>
                      <a:pt x="744" y="16185"/>
                      <a:pt x="776" y="16273"/>
                      <a:pt x="809" y="16360"/>
                    </a:cubicBezTo>
                    <a:cubicBezTo>
                      <a:pt x="940" y="16710"/>
                      <a:pt x="1159" y="17028"/>
                      <a:pt x="1443" y="17290"/>
                    </a:cubicBezTo>
                    <a:lnTo>
                      <a:pt x="1454" y="17290"/>
                    </a:lnTo>
                    <a:cubicBezTo>
                      <a:pt x="1716" y="17530"/>
                      <a:pt x="2044" y="17705"/>
                      <a:pt x="2394" y="17803"/>
                    </a:cubicBezTo>
                    <a:cubicBezTo>
                      <a:pt x="2471" y="17825"/>
                      <a:pt x="2536" y="17836"/>
                      <a:pt x="2612" y="17847"/>
                    </a:cubicBezTo>
                    <a:cubicBezTo>
                      <a:pt x="2591" y="17924"/>
                      <a:pt x="2569" y="18000"/>
                      <a:pt x="2558" y="18077"/>
                    </a:cubicBezTo>
                    <a:cubicBezTo>
                      <a:pt x="2416" y="18787"/>
                      <a:pt x="2634" y="19564"/>
                      <a:pt x="3137" y="20121"/>
                    </a:cubicBezTo>
                    <a:cubicBezTo>
                      <a:pt x="3137" y="20121"/>
                      <a:pt x="3149" y="20121"/>
                      <a:pt x="3149" y="20132"/>
                    </a:cubicBezTo>
                    <a:cubicBezTo>
                      <a:pt x="3607" y="20630"/>
                      <a:pt x="4249" y="20909"/>
                      <a:pt x="4903" y="20909"/>
                    </a:cubicBezTo>
                    <a:cubicBezTo>
                      <a:pt x="4981" y="20909"/>
                      <a:pt x="5060" y="20905"/>
                      <a:pt x="5138" y="20897"/>
                    </a:cubicBezTo>
                    <a:cubicBezTo>
                      <a:pt x="5214" y="20886"/>
                      <a:pt x="5280" y="20875"/>
                      <a:pt x="5357" y="20864"/>
                    </a:cubicBezTo>
                    <a:cubicBezTo>
                      <a:pt x="5367" y="20941"/>
                      <a:pt x="5367" y="21007"/>
                      <a:pt x="5389" y="21083"/>
                    </a:cubicBezTo>
                    <a:lnTo>
                      <a:pt x="5389" y="21094"/>
                    </a:lnTo>
                    <a:cubicBezTo>
                      <a:pt x="5520" y="21826"/>
                      <a:pt x="6001" y="22460"/>
                      <a:pt x="6679" y="22799"/>
                    </a:cubicBezTo>
                    <a:cubicBezTo>
                      <a:pt x="7018" y="22969"/>
                      <a:pt x="7387" y="23053"/>
                      <a:pt x="7753" y="23053"/>
                    </a:cubicBezTo>
                    <a:cubicBezTo>
                      <a:pt x="8119" y="23053"/>
                      <a:pt x="8483" y="22969"/>
                      <a:pt x="8811" y="22799"/>
                    </a:cubicBezTo>
                    <a:cubicBezTo>
                      <a:pt x="8877" y="22756"/>
                      <a:pt x="8953" y="22722"/>
                      <a:pt x="9008" y="22679"/>
                    </a:cubicBezTo>
                    <a:cubicBezTo>
                      <a:pt x="9040" y="22744"/>
                      <a:pt x="9084" y="22821"/>
                      <a:pt x="9117" y="22887"/>
                    </a:cubicBezTo>
                    <a:cubicBezTo>
                      <a:pt x="9499" y="23509"/>
                      <a:pt x="10177" y="23936"/>
                      <a:pt x="10942" y="24002"/>
                    </a:cubicBezTo>
                    <a:cubicBezTo>
                      <a:pt x="11019" y="24012"/>
                      <a:pt x="11095" y="24012"/>
                      <a:pt x="11161" y="24012"/>
                    </a:cubicBezTo>
                    <a:cubicBezTo>
                      <a:pt x="11282" y="24012"/>
                      <a:pt x="11391" y="24002"/>
                      <a:pt x="11500" y="23990"/>
                    </a:cubicBezTo>
                    <a:lnTo>
                      <a:pt x="11511" y="23990"/>
                    </a:lnTo>
                    <a:cubicBezTo>
                      <a:pt x="11686" y="23969"/>
                      <a:pt x="11860" y="23914"/>
                      <a:pt x="12047" y="23849"/>
                    </a:cubicBezTo>
                    <a:cubicBezTo>
                      <a:pt x="12375" y="23718"/>
                      <a:pt x="12669" y="23509"/>
                      <a:pt x="12921" y="23237"/>
                    </a:cubicBezTo>
                    <a:cubicBezTo>
                      <a:pt x="12975" y="23182"/>
                      <a:pt x="13019" y="23116"/>
                      <a:pt x="13063" y="23062"/>
                    </a:cubicBezTo>
                    <a:cubicBezTo>
                      <a:pt x="13118" y="23105"/>
                      <a:pt x="13172" y="23160"/>
                      <a:pt x="13238" y="23203"/>
                    </a:cubicBezTo>
                    <a:cubicBezTo>
                      <a:pt x="13522" y="23422"/>
                      <a:pt x="13850" y="23575"/>
                      <a:pt x="14211" y="23652"/>
                    </a:cubicBezTo>
                    <a:lnTo>
                      <a:pt x="14233" y="23652"/>
                    </a:lnTo>
                    <a:cubicBezTo>
                      <a:pt x="14376" y="23677"/>
                      <a:pt x="14522" y="23689"/>
                      <a:pt x="14666" y="23689"/>
                    </a:cubicBezTo>
                    <a:cubicBezTo>
                      <a:pt x="14899" y="23689"/>
                      <a:pt x="15128" y="23658"/>
                      <a:pt x="15337" y="23597"/>
                    </a:cubicBezTo>
                    <a:cubicBezTo>
                      <a:pt x="15686" y="23499"/>
                      <a:pt x="16026" y="23313"/>
                      <a:pt x="16320" y="23062"/>
                    </a:cubicBezTo>
                    <a:cubicBezTo>
                      <a:pt x="16320" y="23050"/>
                      <a:pt x="16332" y="23050"/>
                      <a:pt x="16332" y="23040"/>
                    </a:cubicBezTo>
                    <a:cubicBezTo>
                      <a:pt x="16605" y="22788"/>
                      <a:pt x="16801" y="22482"/>
                      <a:pt x="16922" y="22154"/>
                    </a:cubicBezTo>
                    <a:cubicBezTo>
                      <a:pt x="16954" y="22088"/>
                      <a:pt x="16976" y="22012"/>
                      <a:pt x="16998" y="21935"/>
                    </a:cubicBezTo>
                    <a:cubicBezTo>
                      <a:pt x="17064" y="21969"/>
                      <a:pt x="17141" y="21990"/>
                      <a:pt x="17217" y="22012"/>
                    </a:cubicBezTo>
                    <a:cubicBezTo>
                      <a:pt x="17381" y="22067"/>
                      <a:pt x="17556" y="22100"/>
                      <a:pt x="17731" y="22110"/>
                    </a:cubicBezTo>
                    <a:lnTo>
                      <a:pt x="17742" y="22110"/>
                    </a:lnTo>
                    <a:cubicBezTo>
                      <a:pt x="17916" y="22110"/>
                      <a:pt x="18091" y="22100"/>
                      <a:pt x="18278" y="22078"/>
                    </a:cubicBezTo>
                    <a:cubicBezTo>
                      <a:pt x="18463" y="22045"/>
                      <a:pt x="18649" y="21979"/>
                      <a:pt x="18824" y="21903"/>
                    </a:cubicBezTo>
                    <a:cubicBezTo>
                      <a:pt x="19010" y="21826"/>
                      <a:pt x="19174" y="21728"/>
                      <a:pt x="19316" y="21619"/>
                    </a:cubicBezTo>
                    <a:cubicBezTo>
                      <a:pt x="19917" y="21160"/>
                      <a:pt x="20267" y="20449"/>
                      <a:pt x="20256" y="19705"/>
                    </a:cubicBezTo>
                    <a:cubicBezTo>
                      <a:pt x="20256" y="19629"/>
                      <a:pt x="20256" y="19564"/>
                      <a:pt x="20245" y="19487"/>
                    </a:cubicBezTo>
                    <a:cubicBezTo>
                      <a:pt x="20321" y="19487"/>
                      <a:pt x="20398" y="19487"/>
                      <a:pt x="20474" y="19476"/>
                    </a:cubicBezTo>
                    <a:cubicBezTo>
                      <a:pt x="21218" y="19411"/>
                      <a:pt x="21895" y="18995"/>
                      <a:pt x="22289" y="18350"/>
                    </a:cubicBezTo>
                    <a:cubicBezTo>
                      <a:pt x="22694" y="17705"/>
                      <a:pt x="22759" y="16907"/>
                      <a:pt x="22486" y="16219"/>
                    </a:cubicBezTo>
                    <a:cubicBezTo>
                      <a:pt x="22464" y="16153"/>
                      <a:pt x="22432" y="16087"/>
                      <a:pt x="22398" y="16022"/>
                    </a:cubicBezTo>
                    <a:cubicBezTo>
                      <a:pt x="22464" y="15989"/>
                      <a:pt x="22529" y="15967"/>
                      <a:pt x="22595" y="15934"/>
                    </a:cubicBezTo>
                    <a:cubicBezTo>
                      <a:pt x="22912" y="15781"/>
                      <a:pt x="23197" y="15551"/>
                      <a:pt x="23426" y="15257"/>
                    </a:cubicBezTo>
                    <a:lnTo>
                      <a:pt x="23437" y="15245"/>
                    </a:lnTo>
                    <a:cubicBezTo>
                      <a:pt x="23547" y="15114"/>
                      <a:pt x="23634" y="14951"/>
                      <a:pt x="23721" y="14776"/>
                    </a:cubicBezTo>
                    <a:lnTo>
                      <a:pt x="23721" y="14764"/>
                    </a:lnTo>
                    <a:cubicBezTo>
                      <a:pt x="23754" y="14688"/>
                      <a:pt x="23787" y="14601"/>
                      <a:pt x="23819" y="14513"/>
                    </a:cubicBezTo>
                    <a:lnTo>
                      <a:pt x="23819" y="14491"/>
                    </a:lnTo>
                    <a:cubicBezTo>
                      <a:pt x="23853" y="14404"/>
                      <a:pt x="23874" y="14317"/>
                      <a:pt x="23885" y="14218"/>
                    </a:cubicBezTo>
                    <a:cubicBezTo>
                      <a:pt x="24038" y="13474"/>
                      <a:pt x="23819" y="12709"/>
                      <a:pt x="23306" y="12163"/>
                    </a:cubicBezTo>
                    <a:cubicBezTo>
                      <a:pt x="23251" y="12108"/>
                      <a:pt x="23197" y="12053"/>
                      <a:pt x="23142" y="12010"/>
                    </a:cubicBezTo>
                    <a:cubicBezTo>
                      <a:pt x="23197" y="11955"/>
                      <a:pt x="23251" y="11912"/>
                      <a:pt x="23306" y="11857"/>
                    </a:cubicBezTo>
                    <a:cubicBezTo>
                      <a:pt x="23819" y="11310"/>
                      <a:pt x="24038" y="10534"/>
                      <a:pt x="23885" y="9801"/>
                    </a:cubicBezTo>
                    <a:cubicBezTo>
                      <a:pt x="23874" y="9704"/>
                      <a:pt x="23853" y="9605"/>
                      <a:pt x="23819" y="9517"/>
                    </a:cubicBezTo>
                    <a:lnTo>
                      <a:pt x="23819" y="9507"/>
                    </a:lnTo>
                    <a:lnTo>
                      <a:pt x="23721" y="9244"/>
                    </a:lnTo>
                    <a:cubicBezTo>
                      <a:pt x="23634" y="9058"/>
                      <a:pt x="23547" y="8905"/>
                      <a:pt x="23437" y="8763"/>
                    </a:cubicBezTo>
                    <a:lnTo>
                      <a:pt x="23426" y="8763"/>
                    </a:lnTo>
                    <a:cubicBezTo>
                      <a:pt x="23197" y="8457"/>
                      <a:pt x="22912" y="8239"/>
                      <a:pt x="22595" y="8086"/>
                    </a:cubicBezTo>
                    <a:cubicBezTo>
                      <a:pt x="22529" y="8052"/>
                      <a:pt x="22464" y="8031"/>
                      <a:pt x="22398" y="7998"/>
                    </a:cubicBezTo>
                    <a:cubicBezTo>
                      <a:pt x="22432" y="7933"/>
                      <a:pt x="22464" y="7867"/>
                      <a:pt x="22486" y="7790"/>
                    </a:cubicBezTo>
                    <a:cubicBezTo>
                      <a:pt x="22759" y="7112"/>
                      <a:pt x="22694" y="6315"/>
                      <a:pt x="22289" y="5669"/>
                    </a:cubicBezTo>
                    <a:cubicBezTo>
                      <a:pt x="21895" y="5025"/>
                      <a:pt x="21218" y="4598"/>
                      <a:pt x="20474" y="4544"/>
                    </a:cubicBezTo>
                    <a:cubicBezTo>
                      <a:pt x="20398" y="4533"/>
                      <a:pt x="20321" y="4533"/>
                      <a:pt x="20245" y="4533"/>
                    </a:cubicBezTo>
                    <a:cubicBezTo>
                      <a:pt x="20256" y="4456"/>
                      <a:pt x="20256" y="4379"/>
                      <a:pt x="20256" y="4303"/>
                    </a:cubicBezTo>
                    <a:cubicBezTo>
                      <a:pt x="20267" y="3571"/>
                      <a:pt x="19917" y="2849"/>
                      <a:pt x="19316" y="2401"/>
                    </a:cubicBezTo>
                    <a:cubicBezTo>
                      <a:pt x="19174" y="2292"/>
                      <a:pt x="19010" y="2193"/>
                      <a:pt x="18824" y="2106"/>
                    </a:cubicBezTo>
                    <a:cubicBezTo>
                      <a:pt x="18649" y="2030"/>
                      <a:pt x="18463" y="1975"/>
                      <a:pt x="18278" y="1942"/>
                    </a:cubicBezTo>
                    <a:cubicBezTo>
                      <a:pt x="18137" y="1917"/>
                      <a:pt x="18004" y="1905"/>
                      <a:pt x="17872" y="1905"/>
                    </a:cubicBezTo>
                    <a:cubicBezTo>
                      <a:pt x="17828" y="1905"/>
                      <a:pt x="17785" y="1906"/>
                      <a:pt x="17742" y="1909"/>
                    </a:cubicBezTo>
                    <a:lnTo>
                      <a:pt x="17731" y="1909"/>
                    </a:lnTo>
                    <a:cubicBezTo>
                      <a:pt x="17556" y="1920"/>
                      <a:pt x="17381" y="1953"/>
                      <a:pt x="17217" y="1996"/>
                    </a:cubicBezTo>
                    <a:cubicBezTo>
                      <a:pt x="17141" y="2018"/>
                      <a:pt x="17064" y="2052"/>
                      <a:pt x="16998" y="2073"/>
                    </a:cubicBezTo>
                    <a:cubicBezTo>
                      <a:pt x="16976" y="2008"/>
                      <a:pt x="16954" y="1931"/>
                      <a:pt x="16922" y="1865"/>
                    </a:cubicBezTo>
                    <a:cubicBezTo>
                      <a:pt x="16801" y="1527"/>
                      <a:pt x="16605" y="1231"/>
                      <a:pt x="16332" y="969"/>
                    </a:cubicBezTo>
                    <a:cubicBezTo>
                      <a:pt x="16332" y="969"/>
                      <a:pt x="16320" y="969"/>
                      <a:pt x="16320" y="958"/>
                    </a:cubicBezTo>
                    <a:cubicBezTo>
                      <a:pt x="16026" y="707"/>
                      <a:pt x="15686" y="510"/>
                      <a:pt x="15337" y="422"/>
                    </a:cubicBezTo>
                    <a:cubicBezTo>
                      <a:pt x="15136" y="357"/>
                      <a:pt x="14915" y="327"/>
                      <a:pt x="14692" y="327"/>
                    </a:cubicBezTo>
                    <a:cubicBezTo>
                      <a:pt x="14539" y="327"/>
                      <a:pt x="14384" y="341"/>
                      <a:pt x="14233" y="368"/>
                    </a:cubicBezTo>
                    <a:lnTo>
                      <a:pt x="14211" y="368"/>
                    </a:lnTo>
                    <a:cubicBezTo>
                      <a:pt x="13850" y="444"/>
                      <a:pt x="13522" y="597"/>
                      <a:pt x="13238" y="816"/>
                    </a:cubicBezTo>
                    <a:cubicBezTo>
                      <a:pt x="13172" y="860"/>
                      <a:pt x="13118" y="903"/>
                      <a:pt x="13063" y="958"/>
                    </a:cubicBezTo>
                    <a:cubicBezTo>
                      <a:pt x="13019" y="893"/>
                      <a:pt x="12975" y="838"/>
                      <a:pt x="12921" y="783"/>
                    </a:cubicBezTo>
                    <a:cubicBezTo>
                      <a:pt x="12669" y="510"/>
                      <a:pt x="12375" y="291"/>
                      <a:pt x="12047" y="171"/>
                    </a:cubicBezTo>
                    <a:cubicBezTo>
                      <a:pt x="11860" y="94"/>
                      <a:pt x="11686" y="51"/>
                      <a:pt x="11511" y="29"/>
                    </a:cubicBezTo>
                    <a:lnTo>
                      <a:pt x="11500" y="29"/>
                    </a:lnTo>
                    <a:cubicBezTo>
                      <a:pt x="11389" y="8"/>
                      <a:pt x="11268" y="1"/>
                      <a:pt x="11148" y="1"/>
                    </a:cubicBezTo>
                    <a:close/>
                  </a:path>
                </a:pathLst>
              </a:custGeom>
              <a:solidFill>
                <a:schemeClr val="dk2"/>
              </a:solidFill>
              <a:ln w="28575" cap="flat" cmpd="sng">
                <a:solidFill>
                  <a:schemeClr val="dk2"/>
                </a:solidFill>
                <a:prstDash val="solid"/>
                <a:round/>
                <a:headEnd type="none" w="sm" len="sm"/>
                <a:tailEnd type="none" w="sm" len="sm"/>
              </a:ln>
              <a:effectLst>
                <a:outerShdw blurRad="28575" dist="47625" dir="4200000" algn="bl" rotWithShape="0">
                  <a:schemeClr val="lt2">
                    <a:alpha val="96000"/>
                  </a:schemeClr>
                </a:outerShdw>
              </a:effectLst>
            </p:spPr>
            <p:txBody>
              <a:bodyPr spcFirstLastPara="1" wrap="square" lIns="121598" tIns="121598" rIns="121598" bIns="121598" anchor="ctr" anchorCtr="0">
                <a:noAutofit/>
              </a:bodyPr>
              <a:lstStyle/>
              <a:p>
                <a:endParaRPr sz="2479"/>
              </a:p>
            </p:txBody>
          </p:sp>
          <p:grpSp>
            <p:nvGrpSpPr>
              <p:cNvPr id="1003" name="Google Shape;1003;p28"/>
              <p:cNvGrpSpPr/>
              <p:nvPr/>
            </p:nvGrpSpPr>
            <p:grpSpPr>
              <a:xfrm>
                <a:off x="2793375" y="218925"/>
                <a:ext cx="569025" cy="569025"/>
                <a:chOff x="2793375" y="218925"/>
                <a:chExt cx="569025" cy="569025"/>
              </a:xfrm>
            </p:grpSpPr>
            <p:sp>
              <p:nvSpPr>
                <p:cNvPr id="1004" name="Google Shape;1004;p28"/>
                <p:cNvSpPr/>
                <p:nvPr/>
              </p:nvSpPr>
              <p:spPr>
                <a:xfrm>
                  <a:off x="3165875" y="503525"/>
                  <a:ext cx="196525" cy="88300"/>
                </a:xfrm>
                <a:custGeom>
                  <a:avLst/>
                  <a:gdLst/>
                  <a:ahLst/>
                  <a:cxnLst/>
                  <a:rect l="l" t="t" r="r" b="b"/>
                  <a:pathLst>
                    <a:path w="7861" h="3532" extrusionOk="0">
                      <a:moveTo>
                        <a:pt x="5882" y="1"/>
                      </a:moveTo>
                      <a:cubicBezTo>
                        <a:pt x="5302" y="1"/>
                        <a:pt x="3849" y="197"/>
                        <a:pt x="2537" y="329"/>
                      </a:cubicBezTo>
                      <a:cubicBezTo>
                        <a:pt x="1870" y="394"/>
                        <a:pt x="1247" y="449"/>
                        <a:pt x="788" y="482"/>
                      </a:cubicBezTo>
                      <a:cubicBezTo>
                        <a:pt x="558" y="503"/>
                        <a:pt x="361" y="525"/>
                        <a:pt x="230" y="559"/>
                      </a:cubicBezTo>
                      <a:cubicBezTo>
                        <a:pt x="99" y="580"/>
                        <a:pt x="11" y="613"/>
                        <a:pt x="11" y="656"/>
                      </a:cubicBezTo>
                      <a:cubicBezTo>
                        <a:pt x="1" y="678"/>
                        <a:pt x="23" y="700"/>
                        <a:pt x="45" y="733"/>
                      </a:cubicBezTo>
                      <a:cubicBezTo>
                        <a:pt x="77" y="755"/>
                        <a:pt x="121" y="788"/>
                        <a:pt x="176" y="831"/>
                      </a:cubicBezTo>
                      <a:cubicBezTo>
                        <a:pt x="296" y="897"/>
                        <a:pt x="470" y="984"/>
                        <a:pt x="679" y="1094"/>
                      </a:cubicBezTo>
                      <a:cubicBezTo>
                        <a:pt x="1083" y="1291"/>
                        <a:pt x="1662" y="1575"/>
                        <a:pt x="2253" y="1870"/>
                      </a:cubicBezTo>
                      <a:cubicBezTo>
                        <a:pt x="2832" y="2165"/>
                        <a:pt x="3455" y="2493"/>
                        <a:pt x="3990" y="2767"/>
                      </a:cubicBezTo>
                      <a:cubicBezTo>
                        <a:pt x="4526" y="3051"/>
                        <a:pt x="4974" y="3280"/>
                        <a:pt x="5248" y="3379"/>
                      </a:cubicBezTo>
                      <a:cubicBezTo>
                        <a:pt x="5510" y="3477"/>
                        <a:pt x="5783" y="3532"/>
                        <a:pt x="6046" y="3532"/>
                      </a:cubicBezTo>
                      <a:cubicBezTo>
                        <a:pt x="6319" y="3532"/>
                        <a:pt x="6570" y="3466"/>
                        <a:pt x="6811" y="3357"/>
                      </a:cubicBezTo>
                      <a:cubicBezTo>
                        <a:pt x="7051" y="3236"/>
                        <a:pt x="7248" y="3073"/>
                        <a:pt x="7412" y="2854"/>
                      </a:cubicBezTo>
                      <a:cubicBezTo>
                        <a:pt x="7500" y="2745"/>
                        <a:pt x="7565" y="2624"/>
                        <a:pt x="7631" y="2504"/>
                      </a:cubicBezTo>
                      <a:cubicBezTo>
                        <a:pt x="7653" y="2439"/>
                        <a:pt x="7685" y="2373"/>
                        <a:pt x="7707" y="2308"/>
                      </a:cubicBezTo>
                      <a:cubicBezTo>
                        <a:pt x="7718" y="2231"/>
                        <a:pt x="7740" y="2165"/>
                        <a:pt x="7751" y="2089"/>
                      </a:cubicBezTo>
                      <a:cubicBezTo>
                        <a:pt x="7860" y="1521"/>
                        <a:pt x="7675" y="963"/>
                        <a:pt x="7325" y="580"/>
                      </a:cubicBezTo>
                      <a:cubicBezTo>
                        <a:pt x="6964" y="197"/>
                        <a:pt x="6450" y="1"/>
                        <a:pt x="588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5" name="Google Shape;1005;p28"/>
                <p:cNvSpPr/>
                <p:nvPr/>
              </p:nvSpPr>
              <p:spPr>
                <a:xfrm>
                  <a:off x="3153850" y="549350"/>
                  <a:ext cx="176575" cy="125425"/>
                </a:xfrm>
                <a:custGeom>
                  <a:avLst/>
                  <a:gdLst/>
                  <a:ahLst/>
                  <a:cxnLst/>
                  <a:rect l="l" t="t" r="r" b="b"/>
                  <a:pathLst>
                    <a:path w="7063" h="5017" extrusionOk="0">
                      <a:moveTo>
                        <a:pt x="114" y="0"/>
                      </a:moveTo>
                      <a:cubicBezTo>
                        <a:pt x="67" y="0"/>
                        <a:pt x="35" y="8"/>
                        <a:pt x="23" y="26"/>
                      </a:cubicBezTo>
                      <a:cubicBezTo>
                        <a:pt x="1" y="70"/>
                        <a:pt x="33" y="147"/>
                        <a:pt x="121" y="256"/>
                      </a:cubicBezTo>
                      <a:cubicBezTo>
                        <a:pt x="198" y="365"/>
                        <a:pt x="329" y="507"/>
                        <a:pt x="482" y="682"/>
                      </a:cubicBezTo>
                      <a:cubicBezTo>
                        <a:pt x="798" y="1021"/>
                        <a:pt x="1225" y="1480"/>
                        <a:pt x="1662" y="1972"/>
                      </a:cubicBezTo>
                      <a:cubicBezTo>
                        <a:pt x="2547" y="2956"/>
                        <a:pt x="3499" y="4082"/>
                        <a:pt x="3914" y="4464"/>
                      </a:cubicBezTo>
                      <a:cubicBezTo>
                        <a:pt x="4301" y="4822"/>
                        <a:pt x="4761" y="5017"/>
                        <a:pt x="5235" y="5017"/>
                      </a:cubicBezTo>
                      <a:cubicBezTo>
                        <a:pt x="5283" y="5017"/>
                        <a:pt x="5331" y="5015"/>
                        <a:pt x="5379" y="5011"/>
                      </a:cubicBezTo>
                      <a:cubicBezTo>
                        <a:pt x="5892" y="4967"/>
                        <a:pt x="6407" y="4683"/>
                        <a:pt x="6713" y="4180"/>
                      </a:cubicBezTo>
                      <a:cubicBezTo>
                        <a:pt x="7019" y="3688"/>
                        <a:pt x="7063" y="3098"/>
                        <a:pt x="6866" y="2617"/>
                      </a:cubicBezTo>
                      <a:cubicBezTo>
                        <a:pt x="6767" y="2377"/>
                        <a:pt x="6614" y="2158"/>
                        <a:pt x="6429" y="1972"/>
                      </a:cubicBezTo>
                      <a:cubicBezTo>
                        <a:pt x="6232" y="1797"/>
                        <a:pt x="5991" y="1644"/>
                        <a:pt x="5729" y="1546"/>
                      </a:cubicBezTo>
                      <a:cubicBezTo>
                        <a:pt x="5455" y="1437"/>
                        <a:pt x="4974" y="1305"/>
                        <a:pt x="4384" y="1152"/>
                      </a:cubicBezTo>
                      <a:cubicBezTo>
                        <a:pt x="3805" y="999"/>
                        <a:pt x="3127" y="824"/>
                        <a:pt x="2493" y="638"/>
                      </a:cubicBezTo>
                      <a:cubicBezTo>
                        <a:pt x="2176" y="551"/>
                        <a:pt x="1870" y="463"/>
                        <a:pt x="1586" y="376"/>
                      </a:cubicBezTo>
                      <a:cubicBezTo>
                        <a:pt x="1291" y="300"/>
                        <a:pt x="1028" y="223"/>
                        <a:pt x="810" y="157"/>
                      </a:cubicBezTo>
                      <a:cubicBezTo>
                        <a:pt x="591" y="92"/>
                        <a:pt x="405" y="37"/>
                        <a:pt x="263" y="15"/>
                      </a:cubicBezTo>
                      <a:cubicBezTo>
                        <a:pt x="204" y="6"/>
                        <a:pt x="154" y="0"/>
                        <a:pt x="114"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6" name="Google Shape;1006;p28"/>
                <p:cNvSpPr/>
                <p:nvPr/>
              </p:nvSpPr>
              <p:spPr>
                <a:xfrm>
                  <a:off x="3131450" y="574000"/>
                  <a:ext cx="137475" cy="166325"/>
                </a:xfrm>
                <a:custGeom>
                  <a:avLst/>
                  <a:gdLst/>
                  <a:ahLst/>
                  <a:cxnLst/>
                  <a:rect l="l" t="t" r="r" b="b"/>
                  <a:pathLst>
                    <a:path w="5499" h="6653" extrusionOk="0">
                      <a:moveTo>
                        <a:pt x="70" y="0"/>
                      </a:moveTo>
                      <a:cubicBezTo>
                        <a:pt x="54" y="0"/>
                        <a:pt x="42" y="5"/>
                        <a:pt x="33" y="13"/>
                      </a:cubicBezTo>
                      <a:cubicBezTo>
                        <a:pt x="1" y="35"/>
                        <a:pt x="1" y="123"/>
                        <a:pt x="44" y="254"/>
                      </a:cubicBezTo>
                      <a:cubicBezTo>
                        <a:pt x="88" y="385"/>
                        <a:pt x="154" y="570"/>
                        <a:pt x="230" y="778"/>
                      </a:cubicBezTo>
                      <a:cubicBezTo>
                        <a:pt x="317" y="997"/>
                        <a:pt x="416" y="1248"/>
                        <a:pt x="525" y="1532"/>
                      </a:cubicBezTo>
                      <a:cubicBezTo>
                        <a:pt x="635" y="1806"/>
                        <a:pt x="754" y="2112"/>
                        <a:pt x="875" y="2418"/>
                      </a:cubicBezTo>
                      <a:cubicBezTo>
                        <a:pt x="1104" y="3041"/>
                        <a:pt x="1345" y="3686"/>
                        <a:pt x="1553" y="4255"/>
                      </a:cubicBezTo>
                      <a:cubicBezTo>
                        <a:pt x="1760" y="4823"/>
                        <a:pt x="1946" y="5293"/>
                        <a:pt x="2066" y="5555"/>
                      </a:cubicBezTo>
                      <a:cubicBezTo>
                        <a:pt x="2197" y="5807"/>
                        <a:pt x="2362" y="6026"/>
                        <a:pt x="2558" y="6200"/>
                      </a:cubicBezTo>
                      <a:cubicBezTo>
                        <a:pt x="2766" y="6386"/>
                        <a:pt x="2996" y="6517"/>
                        <a:pt x="3247" y="6583"/>
                      </a:cubicBezTo>
                      <a:cubicBezTo>
                        <a:pt x="3367" y="6626"/>
                        <a:pt x="3499" y="6648"/>
                        <a:pt x="3630" y="6648"/>
                      </a:cubicBezTo>
                      <a:cubicBezTo>
                        <a:pt x="3665" y="6651"/>
                        <a:pt x="3700" y="6653"/>
                        <a:pt x="3736" y="6653"/>
                      </a:cubicBezTo>
                      <a:cubicBezTo>
                        <a:pt x="3832" y="6653"/>
                        <a:pt x="3927" y="6642"/>
                        <a:pt x="4023" y="6626"/>
                      </a:cubicBezTo>
                      <a:cubicBezTo>
                        <a:pt x="4154" y="6604"/>
                        <a:pt x="4296" y="6561"/>
                        <a:pt x="4417" y="6507"/>
                      </a:cubicBezTo>
                      <a:cubicBezTo>
                        <a:pt x="4548" y="6451"/>
                        <a:pt x="4668" y="6386"/>
                        <a:pt x="4788" y="6298"/>
                      </a:cubicBezTo>
                      <a:cubicBezTo>
                        <a:pt x="5258" y="5938"/>
                        <a:pt x="5499" y="5402"/>
                        <a:pt x="5488" y="4889"/>
                      </a:cubicBezTo>
                      <a:cubicBezTo>
                        <a:pt x="5477" y="4364"/>
                        <a:pt x="5236" y="3861"/>
                        <a:pt x="4810" y="3478"/>
                      </a:cubicBezTo>
                      <a:cubicBezTo>
                        <a:pt x="4395" y="3096"/>
                        <a:pt x="3181" y="2265"/>
                        <a:pt x="2121" y="1467"/>
                      </a:cubicBezTo>
                      <a:cubicBezTo>
                        <a:pt x="1585" y="1073"/>
                        <a:pt x="1094" y="691"/>
                        <a:pt x="722" y="407"/>
                      </a:cubicBezTo>
                      <a:cubicBezTo>
                        <a:pt x="536" y="264"/>
                        <a:pt x="383" y="155"/>
                        <a:pt x="263" y="89"/>
                      </a:cubicBezTo>
                      <a:cubicBezTo>
                        <a:pt x="182" y="33"/>
                        <a:pt x="113" y="0"/>
                        <a:pt x="7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7" name="Google Shape;1007;p28"/>
                <p:cNvSpPr/>
                <p:nvPr/>
              </p:nvSpPr>
              <p:spPr>
                <a:xfrm>
                  <a:off x="3099750" y="588750"/>
                  <a:ext cx="89650" cy="191225"/>
                </a:xfrm>
                <a:custGeom>
                  <a:avLst/>
                  <a:gdLst/>
                  <a:ahLst/>
                  <a:cxnLst/>
                  <a:rect l="l" t="t" r="r" b="b"/>
                  <a:pathLst>
                    <a:path w="3586" h="7649" extrusionOk="0">
                      <a:moveTo>
                        <a:pt x="154" y="1"/>
                      </a:moveTo>
                      <a:cubicBezTo>
                        <a:pt x="150" y="1"/>
                        <a:pt x="146" y="1"/>
                        <a:pt x="142" y="2"/>
                      </a:cubicBezTo>
                      <a:cubicBezTo>
                        <a:pt x="55" y="24"/>
                        <a:pt x="44" y="320"/>
                        <a:pt x="44" y="789"/>
                      </a:cubicBezTo>
                      <a:cubicBezTo>
                        <a:pt x="44" y="1248"/>
                        <a:pt x="55" y="1882"/>
                        <a:pt x="55" y="2550"/>
                      </a:cubicBezTo>
                      <a:cubicBezTo>
                        <a:pt x="44" y="3206"/>
                        <a:pt x="33" y="3905"/>
                        <a:pt x="22" y="4506"/>
                      </a:cubicBezTo>
                      <a:cubicBezTo>
                        <a:pt x="11" y="5108"/>
                        <a:pt x="0" y="5621"/>
                        <a:pt x="33" y="5905"/>
                      </a:cubicBezTo>
                      <a:cubicBezTo>
                        <a:pt x="55" y="6189"/>
                        <a:pt x="132" y="6452"/>
                        <a:pt x="251" y="6692"/>
                      </a:cubicBezTo>
                      <a:cubicBezTo>
                        <a:pt x="372" y="6922"/>
                        <a:pt x="536" y="7129"/>
                        <a:pt x="744" y="7294"/>
                      </a:cubicBezTo>
                      <a:cubicBezTo>
                        <a:pt x="951" y="7447"/>
                        <a:pt x="1192" y="7556"/>
                        <a:pt x="1465" y="7610"/>
                      </a:cubicBezTo>
                      <a:cubicBezTo>
                        <a:pt x="1581" y="7635"/>
                        <a:pt x="1702" y="7648"/>
                        <a:pt x="1825" y="7648"/>
                      </a:cubicBezTo>
                      <a:cubicBezTo>
                        <a:pt x="1979" y="7648"/>
                        <a:pt x="2138" y="7627"/>
                        <a:pt x="2296" y="7578"/>
                      </a:cubicBezTo>
                      <a:cubicBezTo>
                        <a:pt x="2580" y="7501"/>
                        <a:pt x="2821" y="7348"/>
                        <a:pt x="3018" y="7173"/>
                      </a:cubicBezTo>
                      <a:cubicBezTo>
                        <a:pt x="3214" y="6988"/>
                        <a:pt x="3367" y="6769"/>
                        <a:pt x="3465" y="6517"/>
                      </a:cubicBezTo>
                      <a:cubicBezTo>
                        <a:pt x="3553" y="6277"/>
                        <a:pt x="3586" y="6014"/>
                        <a:pt x="3564" y="5752"/>
                      </a:cubicBezTo>
                      <a:cubicBezTo>
                        <a:pt x="3542" y="5479"/>
                        <a:pt x="3465" y="5217"/>
                        <a:pt x="3334" y="4965"/>
                      </a:cubicBezTo>
                      <a:cubicBezTo>
                        <a:pt x="3214" y="4703"/>
                        <a:pt x="2941" y="4277"/>
                        <a:pt x="2613" y="3774"/>
                      </a:cubicBezTo>
                      <a:cubicBezTo>
                        <a:pt x="2285" y="3260"/>
                        <a:pt x="1913" y="2681"/>
                        <a:pt x="1553" y="2112"/>
                      </a:cubicBezTo>
                      <a:cubicBezTo>
                        <a:pt x="1203" y="1554"/>
                        <a:pt x="875" y="1019"/>
                        <a:pt x="635" y="626"/>
                      </a:cubicBezTo>
                      <a:cubicBezTo>
                        <a:pt x="404" y="238"/>
                        <a:pt x="244" y="1"/>
                        <a:pt x="15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8" name="Google Shape;1008;p28"/>
                <p:cNvSpPr/>
                <p:nvPr/>
              </p:nvSpPr>
              <p:spPr>
                <a:xfrm>
                  <a:off x="3011200" y="591800"/>
                  <a:ext cx="89925" cy="196150"/>
                </a:xfrm>
                <a:custGeom>
                  <a:avLst/>
                  <a:gdLst/>
                  <a:ahLst/>
                  <a:cxnLst/>
                  <a:rect l="l" t="t" r="r" b="b"/>
                  <a:pathLst>
                    <a:path w="3597" h="7846" extrusionOk="0">
                      <a:moveTo>
                        <a:pt x="2384" y="1"/>
                      </a:moveTo>
                      <a:cubicBezTo>
                        <a:pt x="2340" y="1"/>
                        <a:pt x="2285" y="55"/>
                        <a:pt x="2219" y="186"/>
                      </a:cubicBezTo>
                      <a:cubicBezTo>
                        <a:pt x="2165" y="307"/>
                        <a:pt x="2088" y="482"/>
                        <a:pt x="2001" y="700"/>
                      </a:cubicBezTo>
                      <a:cubicBezTo>
                        <a:pt x="1837" y="1138"/>
                        <a:pt x="1619" y="1728"/>
                        <a:pt x="1378" y="2340"/>
                      </a:cubicBezTo>
                      <a:cubicBezTo>
                        <a:pt x="897" y="3575"/>
                        <a:pt x="307" y="4909"/>
                        <a:pt x="154" y="5467"/>
                      </a:cubicBezTo>
                      <a:cubicBezTo>
                        <a:pt x="1" y="6013"/>
                        <a:pt x="44" y="6570"/>
                        <a:pt x="317" y="7019"/>
                      </a:cubicBezTo>
                      <a:cubicBezTo>
                        <a:pt x="591" y="7467"/>
                        <a:pt x="1082" y="7784"/>
                        <a:pt x="1662" y="7838"/>
                      </a:cubicBezTo>
                      <a:cubicBezTo>
                        <a:pt x="1722" y="7843"/>
                        <a:pt x="1781" y="7846"/>
                        <a:pt x="1841" y="7846"/>
                      </a:cubicBezTo>
                      <a:cubicBezTo>
                        <a:pt x="1923" y="7846"/>
                        <a:pt x="2006" y="7840"/>
                        <a:pt x="2088" y="7828"/>
                      </a:cubicBezTo>
                      <a:cubicBezTo>
                        <a:pt x="2231" y="7806"/>
                        <a:pt x="2362" y="7773"/>
                        <a:pt x="2482" y="7718"/>
                      </a:cubicBezTo>
                      <a:cubicBezTo>
                        <a:pt x="2734" y="7631"/>
                        <a:pt x="2952" y="7467"/>
                        <a:pt x="3127" y="7270"/>
                      </a:cubicBezTo>
                      <a:cubicBezTo>
                        <a:pt x="3302" y="7084"/>
                        <a:pt x="3422" y="6844"/>
                        <a:pt x="3499" y="6592"/>
                      </a:cubicBezTo>
                      <a:cubicBezTo>
                        <a:pt x="3575" y="6341"/>
                        <a:pt x="3597" y="6067"/>
                        <a:pt x="3575" y="5783"/>
                      </a:cubicBezTo>
                      <a:cubicBezTo>
                        <a:pt x="3521" y="5204"/>
                        <a:pt x="3193" y="3783"/>
                        <a:pt x="2941" y="2482"/>
                      </a:cubicBezTo>
                      <a:cubicBezTo>
                        <a:pt x="2821" y="1826"/>
                        <a:pt x="2712" y="1214"/>
                        <a:pt x="2624" y="755"/>
                      </a:cubicBezTo>
                      <a:cubicBezTo>
                        <a:pt x="2581" y="526"/>
                        <a:pt x="2537" y="339"/>
                        <a:pt x="2504" y="208"/>
                      </a:cubicBezTo>
                      <a:cubicBezTo>
                        <a:pt x="2460" y="77"/>
                        <a:pt x="2427" y="1"/>
                        <a:pt x="238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09" name="Google Shape;1009;p28"/>
                <p:cNvSpPr/>
                <p:nvPr/>
              </p:nvSpPr>
              <p:spPr>
                <a:xfrm>
                  <a:off x="2925650" y="582650"/>
                  <a:ext cx="115100" cy="181150"/>
                </a:xfrm>
                <a:custGeom>
                  <a:avLst/>
                  <a:gdLst/>
                  <a:ahLst/>
                  <a:cxnLst/>
                  <a:rect l="l" t="t" r="r" b="b"/>
                  <a:pathLst>
                    <a:path w="4604" h="7246" extrusionOk="0">
                      <a:moveTo>
                        <a:pt x="4538" y="1"/>
                      </a:moveTo>
                      <a:cubicBezTo>
                        <a:pt x="4493" y="1"/>
                        <a:pt x="4424" y="52"/>
                        <a:pt x="4341" y="126"/>
                      </a:cubicBezTo>
                      <a:cubicBezTo>
                        <a:pt x="4242" y="214"/>
                        <a:pt x="4111" y="356"/>
                        <a:pt x="3947" y="530"/>
                      </a:cubicBezTo>
                      <a:cubicBezTo>
                        <a:pt x="3641" y="880"/>
                        <a:pt x="3226" y="1339"/>
                        <a:pt x="2777" y="1832"/>
                      </a:cubicBezTo>
                      <a:cubicBezTo>
                        <a:pt x="1881" y="2804"/>
                        <a:pt x="843" y="3843"/>
                        <a:pt x="493" y="4291"/>
                      </a:cubicBezTo>
                      <a:cubicBezTo>
                        <a:pt x="154" y="4750"/>
                        <a:pt x="1" y="5286"/>
                        <a:pt x="88" y="5799"/>
                      </a:cubicBezTo>
                      <a:cubicBezTo>
                        <a:pt x="176" y="6314"/>
                        <a:pt x="515" y="6805"/>
                        <a:pt x="1040" y="7057"/>
                      </a:cubicBezTo>
                      <a:cubicBezTo>
                        <a:pt x="1296" y="7185"/>
                        <a:pt x="1569" y="7246"/>
                        <a:pt x="1834" y="7246"/>
                      </a:cubicBezTo>
                      <a:cubicBezTo>
                        <a:pt x="2110" y="7246"/>
                        <a:pt x="2379" y="7180"/>
                        <a:pt x="2614" y="7057"/>
                      </a:cubicBezTo>
                      <a:cubicBezTo>
                        <a:pt x="3083" y="6827"/>
                        <a:pt x="3423" y="6379"/>
                        <a:pt x="3576" y="5833"/>
                      </a:cubicBezTo>
                      <a:cubicBezTo>
                        <a:pt x="3729" y="5275"/>
                        <a:pt x="3936" y="3832"/>
                        <a:pt x="4177" y="2531"/>
                      </a:cubicBezTo>
                      <a:cubicBezTo>
                        <a:pt x="4286" y="1875"/>
                        <a:pt x="4417" y="1263"/>
                        <a:pt x="4504" y="804"/>
                      </a:cubicBezTo>
                      <a:cubicBezTo>
                        <a:pt x="4548" y="574"/>
                        <a:pt x="4581" y="389"/>
                        <a:pt x="4592" y="246"/>
                      </a:cubicBezTo>
                      <a:cubicBezTo>
                        <a:pt x="4603" y="115"/>
                        <a:pt x="4592" y="28"/>
                        <a:pt x="4560" y="6"/>
                      </a:cubicBezTo>
                      <a:cubicBezTo>
                        <a:pt x="4553" y="2"/>
                        <a:pt x="4546" y="1"/>
                        <a:pt x="453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0" name="Google Shape;1010;p28"/>
                <p:cNvSpPr/>
                <p:nvPr/>
              </p:nvSpPr>
              <p:spPr>
                <a:xfrm>
                  <a:off x="2854600" y="562675"/>
                  <a:ext cx="160450" cy="147700"/>
                </a:xfrm>
                <a:custGeom>
                  <a:avLst/>
                  <a:gdLst/>
                  <a:ahLst/>
                  <a:cxnLst/>
                  <a:rect l="l" t="t" r="r" b="b"/>
                  <a:pathLst>
                    <a:path w="6418" h="5908" extrusionOk="0">
                      <a:moveTo>
                        <a:pt x="6303" y="1"/>
                      </a:moveTo>
                      <a:cubicBezTo>
                        <a:pt x="6197" y="1"/>
                        <a:pt x="5951" y="120"/>
                        <a:pt x="5609" y="291"/>
                      </a:cubicBezTo>
                      <a:cubicBezTo>
                        <a:pt x="5182" y="499"/>
                        <a:pt x="4636" y="783"/>
                        <a:pt x="4035" y="1067"/>
                      </a:cubicBezTo>
                      <a:cubicBezTo>
                        <a:pt x="2854" y="1657"/>
                        <a:pt x="1509" y="2259"/>
                        <a:pt x="1028" y="2554"/>
                      </a:cubicBezTo>
                      <a:cubicBezTo>
                        <a:pt x="788" y="2707"/>
                        <a:pt x="580" y="2893"/>
                        <a:pt x="416" y="3112"/>
                      </a:cubicBezTo>
                      <a:cubicBezTo>
                        <a:pt x="263" y="3319"/>
                        <a:pt x="154" y="3559"/>
                        <a:pt x="99" y="3822"/>
                      </a:cubicBezTo>
                      <a:cubicBezTo>
                        <a:pt x="1" y="4325"/>
                        <a:pt x="143" y="4893"/>
                        <a:pt x="537" y="5330"/>
                      </a:cubicBezTo>
                      <a:cubicBezTo>
                        <a:pt x="887" y="5710"/>
                        <a:pt x="1367" y="5908"/>
                        <a:pt x="1831" y="5908"/>
                      </a:cubicBezTo>
                      <a:cubicBezTo>
                        <a:pt x="1888" y="5908"/>
                        <a:pt x="1945" y="5905"/>
                        <a:pt x="2001" y="5899"/>
                      </a:cubicBezTo>
                      <a:cubicBezTo>
                        <a:pt x="2515" y="5845"/>
                        <a:pt x="2996" y="5549"/>
                        <a:pt x="3335" y="5090"/>
                      </a:cubicBezTo>
                      <a:cubicBezTo>
                        <a:pt x="3685" y="4642"/>
                        <a:pt x="4406" y="3363"/>
                        <a:pt x="5095" y="2237"/>
                      </a:cubicBezTo>
                      <a:cubicBezTo>
                        <a:pt x="5444" y="1669"/>
                        <a:pt x="5772" y="1144"/>
                        <a:pt x="6024" y="739"/>
                      </a:cubicBezTo>
                      <a:cubicBezTo>
                        <a:pt x="6265" y="346"/>
                        <a:pt x="6418" y="83"/>
                        <a:pt x="6352" y="18"/>
                      </a:cubicBezTo>
                      <a:cubicBezTo>
                        <a:pt x="6342" y="6"/>
                        <a:pt x="6326" y="1"/>
                        <a:pt x="630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1" name="Google Shape;1011;p28"/>
                <p:cNvSpPr/>
                <p:nvPr/>
              </p:nvSpPr>
              <p:spPr>
                <a:xfrm>
                  <a:off x="2809525" y="534125"/>
                  <a:ext cx="187500" cy="100675"/>
                </a:xfrm>
                <a:custGeom>
                  <a:avLst/>
                  <a:gdLst/>
                  <a:ahLst/>
                  <a:cxnLst/>
                  <a:rect l="l" t="t" r="r" b="b"/>
                  <a:pathLst>
                    <a:path w="7500" h="4027" extrusionOk="0">
                      <a:moveTo>
                        <a:pt x="7237" y="1"/>
                      </a:moveTo>
                      <a:cubicBezTo>
                        <a:pt x="7106" y="1"/>
                        <a:pt x="6909" y="12"/>
                        <a:pt x="6679" y="34"/>
                      </a:cubicBezTo>
                      <a:cubicBezTo>
                        <a:pt x="6220" y="78"/>
                        <a:pt x="5586" y="143"/>
                        <a:pt x="4930" y="198"/>
                      </a:cubicBezTo>
                      <a:cubicBezTo>
                        <a:pt x="4274" y="253"/>
                        <a:pt x="3574" y="307"/>
                        <a:pt x="2974" y="351"/>
                      </a:cubicBezTo>
                      <a:cubicBezTo>
                        <a:pt x="2372" y="394"/>
                        <a:pt x="1869" y="438"/>
                        <a:pt x="1585" y="493"/>
                      </a:cubicBezTo>
                      <a:cubicBezTo>
                        <a:pt x="1301" y="547"/>
                        <a:pt x="1050" y="646"/>
                        <a:pt x="820" y="788"/>
                      </a:cubicBezTo>
                      <a:cubicBezTo>
                        <a:pt x="601" y="931"/>
                        <a:pt x="416" y="1116"/>
                        <a:pt x="273" y="1335"/>
                      </a:cubicBezTo>
                      <a:cubicBezTo>
                        <a:pt x="120" y="1553"/>
                        <a:pt x="44" y="1805"/>
                        <a:pt x="11" y="2078"/>
                      </a:cubicBezTo>
                      <a:cubicBezTo>
                        <a:pt x="0" y="2209"/>
                        <a:pt x="0" y="2352"/>
                        <a:pt x="22" y="2483"/>
                      </a:cubicBezTo>
                      <a:cubicBezTo>
                        <a:pt x="33" y="2559"/>
                        <a:pt x="44" y="2624"/>
                        <a:pt x="55" y="2701"/>
                      </a:cubicBezTo>
                      <a:cubicBezTo>
                        <a:pt x="76" y="2767"/>
                        <a:pt x="98" y="2833"/>
                        <a:pt x="132" y="2898"/>
                      </a:cubicBezTo>
                      <a:cubicBezTo>
                        <a:pt x="229" y="3171"/>
                        <a:pt x="404" y="3412"/>
                        <a:pt x="601" y="3586"/>
                      </a:cubicBezTo>
                      <a:cubicBezTo>
                        <a:pt x="798" y="3773"/>
                        <a:pt x="1038" y="3893"/>
                        <a:pt x="1290" y="3969"/>
                      </a:cubicBezTo>
                      <a:cubicBezTo>
                        <a:pt x="1436" y="4007"/>
                        <a:pt x="1585" y="4026"/>
                        <a:pt x="1735" y="4026"/>
                      </a:cubicBezTo>
                      <a:cubicBezTo>
                        <a:pt x="2105" y="4026"/>
                        <a:pt x="2482" y="3913"/>
                        <a:pt x="2831" y="3696"/>
                      </a:cubicBezTo>
                      <a:cubicBezTo>
                        <a:pt x="3072" y="3554"/>
                        <a:pt x="3477" y="3237"/>
                        <a:pt x="3946" y="2865"/>
                      </a:cubicBezTo>
                      <a:cubicBezTo>
                        <a:pt x="4427" y="2493"/>
                        <a:pt x="4974" y="2067"/>
                        <a:pt x="5498" y="1662"/>
                      </a:cubicBezTo>
                      <a:cubicBezTo>
                        <a:pt x="6023" y="1258"/>
                        <a:pt x="6526" y="887"/>
                        <a:pt x="6898" y="603"/>
                      </a:cubicBezTo>
                      <a:cubicBezTo>
                        <a:pt x="7269" y="329"/>
                        <a:pt x="7499" y="143"/>
                        <a:pt x="7477" y="56"/>
                      </a:cubicBezTo>
                      <a:cubicBezTo>
                        <a:pt x="7466" y="34"/>
                        <a:pt x="7444" y="23"/>
                        <a:pt x="7400" y="12"/>
                      </a:cubicBezTo>
                      <a:cubicBezTo>
                        <a:pt x="7357" y="1"/>
                        <a:pt x="7303" y="1"/>
                        <a:pt x="723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2" name="Google Shape;1012;p28"/>
                <p:cNvSpPr/>
                <p:nvPr/>
              </p:nvSpPr>
              <p:spPr>
                <a:xfrm>
                  <a:off x="2793375" y="459600"/>
                  <a:ext cx="197075" cy="87875"/>
                </a:xfrm>
                <a:custGeom>
                  <a:avLst/>
                  <a:gdLst/>
                  <a:ahLst/>
                  <a:cxnLst/>
                  <a:rect l="l" t="t" r="r" b="b"/>
                  <a:pathLst>
                    <a:path w="7883" h="3515" extrusionOk="0">
                      <a:moveTo>
                        <a:pt x="1813" y="0"/>
                      </a:moveTo>
                      <a:cubicBezTo>
                        <a:pt x="1677" y="0"/>
                        <a:pt x="1543" y="14"/>
                        <a:pt x="1412" y="42"/>
                      </a:cubicBezTo>
                      <a:cubicBezTo>
                        <a:pt x="1280" y="64"/>
                        <a:pt x="1160" y="107"/>
                        <a:pt x="1040" y="151"/>
                      </a:cubicBezTo>
                      <a:cubicBezTo>
                        <a:pt x="919" y="205"/>
                        <a:pt x="810" y="271"/>
                        <a:pt x="701" y="348"/>
                      </a:cubicBezTo>
                      <a:cubicBezTo>
                        <a:pt x="603" y="424"/>
                        <a:pt x="504" y="523"/>
                        <a:pt x="416" y="621"/>
                      </a:cubicBezTo>
                      <a:cubicBezTo>
                        <a:pt x="329" y="720"/>
                        <a:pt x="253" y="829"/>
                        <a:pt x="198" y="949"/>
                      </a:cubicBezTo>
                      <a:cubicBezTo>
                        <a:pt x="67" y="1189"/>
                        <a:pt x="12" y="1463"/>
                        <a:pt x="1" y="1758"/>
                      </a:cubicBezTo>
                      <a:cubicBezTo>
                        <a:pt x="12" y="2042"/>
                        <a:pt x="67" y="2326"/>
                        <a:pt x="198" y="2567"/>
                      </a:cubicBezTo>
                      <a:cubicBezTo>
                        <a:pt x="253" y="2687"/>
                        <a:pt x="329" y="2797"/>
                        <a:pt x="416" y="2894"/>
                      </a:cubicBezTo>
                      <a:cubicBezTo>
                        <a:pt x="504" y="2993"/>
                        <a:pt x="603" y="3081"/>
                        <a:pt x="701" y="3157"/>
                      </a:cubicBezTo>
                      <a:cubicBezTo>
                        <a:pt x="810" y="3244"/>
                        <a:pt x="919" y="3299"/>
                        <a:pt x="1040" y="3354"/>
                      </a:cubicBezTo>
                      <a:cubicBezTo>
                        <a:pt x="1160" y="3409"/>
                        <a:pt x="1280" y="3452"/>
                        <a:pt x="1412" y="3474"/>
                      </a:cubicBezTo>
                      <a:cubicBezTo>
                        <a:pt x="1543" y="3501"/>
                        <a:pt x="1677" y="3515"/>
                        <a:pt x="1813" y="3515"/>
                      </a:cubicBezTo>
                      <a:cubicBezTo>
                        <a:pt x="1950" y="3515"/>
                        <a:pt x="2089" y="3501"/>
                        <a:pt x="2231" y="3474"/>
                      </a:cubicBezTo>
                      <a:cubicBezTo>
                        <a:pt x="2515" y="3419"/>
                        <a:pt x="3008" y="3278"/>
                        <a:pt x="3576" y="3103"/>
                      </a:cubicBezTo>
                      <a:cubicBezTo>
                        <a:pt x="3871" y="3015"/>
                        <a:pt x="4177" y="2928"/>
                        <a:pt x="4494" y="2829"/>
                      </a:cubicBezTo>
                      <a:cubicBezTo>
                        <a:pt x="4811" y="2731"/>
                        <a:pt x="5139" y="2632"/>
                        <a:pt x="5456" y="2545"/>
                      </a:cubicBezTo>
                      <a:cubicBezTo>
                        <a:pt x="5773" y="2457"/>
                        <a:pt x="6090" y="2359"/>
                        <a:pt x="6374" y="2282"/>
                      </a:cubicBezTo>
                      <a:cubicBezTo>
                        <a:pt x="6659" y="2206"/>
                        <a:pt x="6921" y="2129"/>
                        <a:pt x="7150" y="2064"/>
                      </a:cubicBezTo>
                      <a:cubicBezTo>
                        <a:pt x="7587" y="1944"/>
                        <a:pt x="7883" y="1845"/>
                        <a:pt x="7883" y="1758"/>
                      </a:cubicBezTo>
                      <a:cubicBezTo>
                        <a:pt x="7883" y="1670"/>
                        <a:pt x="7587" y="1572"/>
                        <a:pt x="7150" y="1441"/>
                      </a:cubicBezTo>
                      <a:cubicBezTo>
                        <a:pt x="6921" y="1386"/>
                        <a:pt x="6659" y="1310"/>
                        <a:pt x="6374" y="1233"/>
                      </a:cubicBezTo>
                      <a:cubicBezTo>
                        <a:pt x="6090" y="1145"/>
                        <a:pt x="5773" y="1058"/>
                        <a:pt x="5456" y="971"/>
                      </a:cubicBezTo>
                      <a:cubicBezTo>
                        <a:pt x="5139" y="873"/>
                        <a:pt x="4811" y="785"/>
                        <a:pt x="4494" y="686"/>
                      </a:cubicBezTo>
                      <a:cubicBezTo>
                        <a:pt x="4177" y="588"/>
                        <a:pt x="3871" y="490"/>
                        <a:pt x="3576" y="402"/>
                      </a:cubicBezTo>
                      <a:cubicBezTo>
                        <a:pt x="3008" y="239"/>
                        <a:pt x="2515" y="96"/>
                        <a:pt x="2231" y="42"/>
                      </a:cubicBezTo>
                      <a:cubicBezTo>
                        <a:pt x="2089" y="14"/>
                        <a:pt x="1950" y="0"/>
                        <a:pt x="1813"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3" name="Google Shape;1013;p28"/>
                <p:cNvSpPr/>
                <p:nvPr/>
              </p:nvSpPr>
              <p:spPr>
                <a:xfrm>
                  <a:off x="2809525" y="372175"/>
                  <a:ext cx="187500" cy="100775"/>
                </a:xfrm>
                <a:custGeom>
                  <a:avLst/>
                  <a:gdLst/>
                  <a:ahLst/>
                  <a:cxnLst/>
                  <a:rect l="l" t="t" r="r" b="b"/>
                  <a:pathLst>
                    <a:path w="7500" h="4031" extrusionOk="0">
                      <a:moveTo>
                        <a:pt x="1743" y="1"/>
                      </a:moveTo>
                      <a:cubicBezTo>
                        <a:pt x="1590" y="1"/>
                        <a:pt x="1438" y="21"/>
                        <a:pt x="1290" y="63"/>
                      </a:cubicBezTo>
                      <a:cubicBezTo>
                        <a:pt x="1038" y="128"/>
                        <a:pt x="798" y="259"/>
                        <a:pt x="601" y="434"/>
                      </a:cubicBezTo>
                      <a:cubicBezTo>
                        <a:pt x="404" y="620"/>
                        <a:pt x="229" y="850"/>
                        <a:pt x="132" y="1123"/>
                      </a:cubicBezTo>
                      <a:cubicBezTo>
                        <a:pt x="98" y="1199"/>
                        <a:pt x="76" y="1265"/>
                        <a:pt x="55" y="1331"/>
                      </a:cubicBezTo>
                      <a:cubicBezTo>
                        <a:pt x="44" y="1396"/>
                        <a:pt x="33" y="1472"/>
                        <a:pt x="22" y="1538"/>
                      </a:cubicBezTo>
                      <a:cubicBezTo>
                        <a:pt x="0" y="1680"/>
                        <a:pt x="0" y="1822"/>
                        <a:pt x="11" y="1953"/>
                      </a:cubicBezTo>
                      <a:cubicBezTo>
                        <a:pt x="44" y="2227"/>
                        <a:pt x="120" y="2478"/>
                        <a:pt x="273" y="2697"/>
                      </a:cubicBezTo>
                      <a:cubicBezTo>
                        <a:pt x="416" y="2915"/>
                        <a:pt x="601" y="3102"/>
                        <a:pt x="820" y="3243"/>
                      </a:cubicBezTo>
                      <a:cubicBezTo>
                        <a:pt x="1050" y="3386"/>
                        <a:pt x="1301" y="3484"/>
                        <a:pt x="1585" y="3539"/>
                      </a:cubicBezTo>
                      <a:cubicBezTo>
                        <a:pt x="1869" y="3593"/>
                        <a:pt x="2372" y="3637"/>
                        <a:pt x="2974" y="3680"/>
                      </a:cubicBezTo>
                      <a:cubicBezTo>
                        <a:pt x="3574" y="3724"/>
                        <a:pt x="4274" y="3768"/>
                        <a:pt x="4930" y="3823"/>
                      </a:cubicBezTo>
                      <a:cubicBezTo>
                        <a:pt x="5586" y="3877"/>
                        <a:pt x="6220" y="3954"/>
                        <a:pt x="6679" y="3998"/>
                      </a:cubicBezTo>
                      <a:cubicBezTo>
                        <a:pt x="6909" y="4020"/>
                        <a:pt x="7106" y="4030"/>
                        <a:pt x="7237" y="4030"/>
                      </a:cubicBezTo>
                      <a:cubicBezTo>
                        <a:pt x="7303" y="4030"/>
                        <a:pt x="7357" y="4030"/>
                        <a:pt x="7400" y="4020"/>
                      </a:cubicBezTo>
                      <a:cubicBezTo>
                        <a:pt x="7444" y="4008"/>
                        <a:pt x="7466" y="3998"/>
                        <a:pt x="7477" y="3976"/>
                      </a:cubicBezTo>
                      <a:cubicBezTo>
                        <a:pt x="7499" y="3889"/>
                        <a:pt x="7269" y="3702"/>
                        <a:pt x="6898" y="3418"/>
                      </a:cubicBezTo>
                      <a:cubicBezTo>
                        <a:pt x="6526" y="3145"/>
                        <a:pt x="6023" y="2774"/>
                        <a:pt x="5498" y="2369"/>
                      </a:cubicBezTo>
                      <a:cubicBezTo>
                        <a:pt x="4974" y="1965"/>
                        <a:pt x="4427" y="1527"/>
                        <a:pt x="3946" y="1156"/>
                      </a:cubicBezTo>
                      <a:cubicBezTo>
                        <a:pt x="3477" y="784"/>
                        <a:pt x="3072" y="478"/>
                        <a:pt x="2831" y="325"/>
                      </a:cubicBezTo>
                      <a:cubicBezTo>
                        <a:pt x="2484" y="116"/>
                        <a:pt x="2110" y="1"/>
                        <a:pt x="1743"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4" name="Google Shape;1014;p28"/>
                <p:cNvSpPr/>
                <p:nvPr/>
              </p:nvSpPr>
              <p:spPr>
                <a:xfrm>
                  <a:off x="2854600" y="296700"/>
                  <a:ext cx="160450" cy="147550"/>
                </a:xfrm>
                <a:custGeom>
                  <a:avLst/>
                  <a:gdLst/>
                  <a:ahLst/>
                  <a:cxnLst/>
                  <a:rect l="l" t="t" r="r" b="b"/>
                  <a:pathLst>
                    <a:path w="6418" h="5902" extrusionOk="0">
                      <a:moveTo>
                        <a:pt x="1826" y="0"/>
                      </a:moveTo>
                      <a:cubicBezTo>
                        <a:pt x="1364" y="0"/>
                        <a:pt x="886" y="190"/>
                        <a:pt x="537" y="578"/>
                      </a:cubicBezTo>
                      <a:cubicBezTo>
                        <a:pt x="143" y="1015"/>
                        <a:pt x="1" y="1573"/>
                        <a:pt x="99" y="2086"/>
                      </a:cubicBezTo>
                      <a:cubicBezTo>
                        <a:pt x="154" y="2338"/>
                        <a:pt x="263" y="2589"/>
                        <a:pt x="416" y="2797"/>
                      </a:cubicBezTo>
                      <a:cubicBezTo>
                        <a:pt x="580" y="3016"/>
                        <a:pt x="788" y="3201"/>
                        <a:pt x="1028" y="3344"/>
                      </a:cubicBezTo>
                      <a:cubicBezTo>
                        <a:pt x="1509" y="3650"/>
                        <a:pt x="2854" y="4240"/>
                        <a:pt x="4035" y="4831"/>
                      </a:cubicBezTo>
                      <a:cubicBezTo>
                        <a:pt x="4636" y="5125"/>
                        <a:pt x="5182" y="5410"/>
                        <a:pt x="5609" y="5618"/>
                      </a:cubicBezTo>
                      <a:cubicBezTo>
                        <a:pt x="5943" y="5784"/>
                        <a:pt x="6185" y="5902"/>
                        <a:pt x="6295" y="5902"/>
                      </a:cubicBezTo>
                      <a:cubicBezTo>
                        <a:pt x="6322" y="5902"/>
                        <a:pt x="6341" y="5895"/>
                        <a:pt x="6352" y="5880"/>
                      </a:cubicBezTo>
                      <a:cubicBezTo>
                        <a:pt x="6418" y="5825"/>
                        <a:pt x="6265" y="5552"/>
                        <a:pt x="6024" y="5159"/>
                      </a:cubicBezTo>
                      <a:cubicBezTo>
                        <a:pt x="5772" y="4765"/>
                        <a:pt x="5444" y="4240"/>
                        <a:pt x="5095" y="3672"/>
                      </a:cubicBezTo>
                      <a:cubicBezTo>
                        <a:pt x="4406" y="2546"/>
                        <a:pt x="3685" y="1267"/>
                        <a:pt x="3335" y="808"/>
                      </a:cubicBezTo>
                      <a:cubicBezTo>
                        <a:pt x="2996" y="359"/>
                        <a:pt x="2515" y="65"/>
                        <a:pt x="2001" y="9"/>
                      </a:cubicBezTo>
                      <a:cubicBezTo>
                        <a:pt x="1943" y="3"/>
                        <a:pt x="1885" y="0"/>
                        <a:pt x="1826"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5" name="Google Shape;1015;p28"/>
                <p:cNvSpPr/>
                <p:nvPr/>
              </p:nvSpPr>
              <p:spPr>
                <a:xfrm>
                  <a:off x="2925650" y="243150"/>
                  <a:ext cx="115100" cy="181025"/>
                </a:xfrm>
                <a:custGeom>
                  <a:avLst/>
                  <a:gdLst/>
                  <a:ahLst/>
                  <a:cxnLst/>
                  <a:rect l="l" t="t" r="r" b="b"/>
                  <a:pathLst>
                    <a:path w="4604" h="7241" extrusionOk="0">
                      <a:moveTo>
                        <a:pt x="1852" y="1"/>
                      </a:moveTo>
                      <a:cubicBezTo>
                        <a:pt x="1581" y="1"/>
                        <a:pt x="1302" y="64"/>
                        <a:pt x="1040" y="195"/>
                      </a:cubicBezTo>
                      <a:cubicBezTo>
                        <a:pt x="515" y="446"/>
                        <a:pt x="176" y="938"/>
                        <a:pt x="88" y="1441"/>
                      </a:cubicBezTo>
                      <a:cubicBezTo>
                        <a:pt x="1" y="1966"/>
                        <a:pt x="154" y="2501"/>
                        <a:pt x="493" y="2950"/>
                      </a:cubicBezTo>
                      <a:cubicBezTo>
                        <a:pt x="843" y="3409"/>
                        <a:pt x="1881" y="4447"/>
                        <a:pt x="2777" y="5420"/>
                      </a:cubicBezTo>
                      <a:cubicBezTo>
                        <a:pt x="3226" y="5912"/>
                        <a:pt x="3641" y="6371"/>
                        <a:pt x="3947" y="6721"/>
                      </a:cubicBezTo>
                      <a:cubicBezTo>
                        <a:pt x="4111" y="6896"/>
                        <a:pt x="4242" y="7027"/>
                        <a:pt x="4341" y="7126"/>
                      </a:cubicBezTo>
                      <a:cubicBezTo>
                        <a:pt x="4422" y="7198"/>
                        <a:pt x="4489" y="7241"/>
                        <a:pt x="4534" y="7241"/>
                      </a:cubicBezTo>
                      <a:cubicBezTo>
                        <a:pt x="4544" y="7241"/>
                        <a:pt x="4552" y="7239"/>
                        <a:pt x="4560" y="7235"/>
                      </a:cubicBezTo>
                      <a:cubicBezTo>
                        <a:pt x="4592" y="7213"/>
                        <a:pt x="4603" y="7136"/>
                        <a:pt x="4592" y="6995"/>
                      </a:cubicBezTo>
                      <a:cubicBezTo>
                        <a:pt x="4581" y="6863"/>
                        <a:pt x="4548" y="6667"/>
                        <a:pt x="4504" y="6448"/>
                      </a:cubicBezTo>
                      <a:cubicBezTo>
                        <a:pt x="4417" y="5989"/>
                        <a:pt x="4286" y="5365"/>
                        <a:pt x="4177" y="4721"/>
                      </a:cubicBezTo>
                      <a:cubicBezTo>
                        <a:pt x="3936" y="3419"/>
                        <a:pt x="3729" y="1966"/>
                        <a:pt x="3576" y="1419"/>
                      </a:cubicBezTo>
                      <a:cubicBezTo>
                        <a:pt x="3423" y="873"/>
                        <a:pt x="3083" y="424"/>
                        <a:pt x="2614" y="184"/>
                      </a:cubicBezTo>
                      <a:cubicBezTo>
                        <a:pt x="2384" y="64"/>
                        <a:pt x="2122" y="1"/>
                        <a:pt x="185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6" name="Google Shape;1016;p28"/>
                <p:cNvSpPr/>
                <p:nvPr/>
              </p:nvSpPr>
              <p:spPr>
                <a:xfrm>
                  <a:off x="3011200" y="218925"/>
                  <a:ext cx="89925" cy="196375"/>
                </a:xfrm>
                <a:custGeom>
                  <a:avLst/>
                  <a:gdLst/>
                  <a:ahLst/>
                  <a:cxnLst/>
                  <a:rect l="l" t="t" r="r" b="b"/>
                  <a:pathLst>
                    <a:path w="3597" h="7855" extrusionOk="0">
                      <a:moveTo>
                        <a:pt x="1788" y="1"/>
                      </a:moveTo>
                      <a:cubicBezTo>
                        <a:pt x="1746" y="1"/>
                        <a:pt x="1704" y="2"/>
                        <a:pt x="1662" y="5"/>
                      </a:cubicBezTo>
                      <a:cubicBezTo>
                        <a:pt x="1082" y="71"/>
                        <a:pt x="591" y="388"/>
                        <a:pt x="317" y="836"/>
                      </a:cubicBezTo>
                      <a:cubicBezTo>
                        <a:pt x="44" y="1284"/>
                        <a:pt x="1" y="1842"/>
                        <a:pt x="154" y="2388"/>
                      </a:cubicBezTo>
                      <a:cubicBezTo>
                        <a:pt x="307" y="2935"/>
                        <a:pt x="897" y="4279"/>
                        <a:pt x="1378" y="5515"/>
                      </a:cubicBezTo>
                      <a:cubicBezTo>
                        <a:pt x="1619" y="6127"/>
                        <a:pt x="1837" y="6717"/>
                        <a:pt x="2001" y="7155"/>
                      </a:cubicBezTo>
                      <a:cubicBezTo>
                        <a:pt x="2088" y="7362"/>
                        <a:pt x="2165" y="7548"/>
                        <a:pt x="2219" y="7668"/>
                      </a:cubicBezTo>
                      <a:cubicBezTo>
                        <a:pt x="2285" y="7799"/>
                        <a:pt x="2340" y="7854"/>
                        <a:pt x="2384" y="7854"/>
                      </a:cubicBezTo>
                      <a:cubicBezTo>
                        <a:pt x="2427" y="7854"/>
                        <a:pt x="2460" y="7777"/>
                        <a:pt x="2504" y="7646"/>
                      </a:cubicBezTo>
                      <a:cubicBezTo>
                        <a:pt x="2537" y="7515"/>
                        <a:pt x="2581" y="7329"/>
                        <a:pt x="2624" y="7099"/>
                      </a:cubicBezTo>
                      <a:cubicBezTo>
                        <a:pt x="2712" y="6630"/>
                        <a:pt x="2821" y="6018"/>
                        <a:pt x="2941" y="5372"/>
                      </a:cubicBezTo>
                      <a:cubicBezTo>
                        <a:pt x="3193" y="4072"/>
                        <a:pt x="3521" y="2639"/>
                        <a:pt x="3575" y="2071"/>
                      </a:cubicBezTo>
                      <a:cubicBezTo>
                        <a:pt x="3597" y="1787"/>
                        <a:pt x="3575" y="1514"/>
                        <a:pt x="3499" y="1262"/>
                      </a:cubicBezTo>
                      <a:cubicBezTo>
                        <a:pt x="3422" y="1011"/>
                        <a:pt x="3302" y="771"/>
                        <a:pt x="3127" y="574"/>
                      </a:cubicBezTo>
                      <a:cubicBezTo>
                        <a:pt x="2952" y="388"/>
                        <a:pt x="2734" y="224"/>
                        <a:pt x="2482" y="125"/>
                      </a:cubicBezTo>
                      <a:cubicBezTo>
                        <a:pt x="2362" y="82"/>
                        <a:pt x="2231" y="38"/>
                        <a:pt x="2088" y="16"/>
                      </a:cubicBezTo>
                      <a:cubicBezTo>
                        <a:pt x="1988" y="9"/>
                        <a:pt x="1888" y="1"/>
                        <a:pt x="1788"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7" name="Google Shape;1017;p28"/>
                <p:cNvSpPr/>
                <p:nvPr/>
              </p:nvSpPr>
              <p:spPr>
                <a:xfrm>
                  <a:off x="3099750" y="227075"/>
                  <a:ext cx="89650" cy="191250"/>
                </a:xfrm>
                <a:custGeom>
                  <a:avLst/>
                  <a:gdLst/>
                  <a:ahLst/>
                  <a:cxnLst/>
                  <a:rect l="l" t="t" r="r" b="b"/>
                  <a:pathLst>
                    <a:path w="3586" h="7650" extrusionOk="0">
                      <a:moveTo>
                        <a:pt x="1801" y="1"/>
                      </a:moveTo>
                      <a:cubicBezTo>
                        <a:pt x="1686" y="1"/>
                        <a:pt x="1574" y="11"/>
                        <a:pt x="1465" y="29"/>
                      </a:cubicBezTo>
                      <a:cubicBezTo>
                        <a:pt x="1192" y="83"/>
                        <a:pt x="951" y="193"/>
                        <a:pt x="744" y="357"/>
                      </a:cubicBezTo>
                      <a:cubicBezTo>
                        <a:pt x="536" y="521"/>
                        <a:pt x="372" y="717"/>
                        <a:pt x="251" y="958"/>
                      </a:cubicBezTo>
                      <a:cubicBezTo>
                        <a:pt x="132" y="1188"/>
                        <a:pt x="55" y="1461"/>
                        <a:pt x="33" y="1745"/>
                      </a:cubicBezTo>
                      <a:cubicBezTo>
                        <a:pt x="0" y="2029"/>
                        <a:pt x="11" y="2532"/>
                        <a:pt x="22" y="3144"/>
                      </a:cubicBezTo>
                      <a:cubicBezTo>
                        <a:pt x="33" y="3746"/>
                        <a:pt x="44" y="4446"/>
                        <a:pt x="55" y="5101"/>
                      </a:cubicBezTo>
                      <a:cubicBezTo>
                        <a:pt x="55" y="5768"/>
                        <a:pt x="44" y="6391"/>
                        <a:pt x="44" y="6850"/>
                      </a:cubicBezTo>
                      <a:cubicBezTo>
                        <a:pt x="44" y="7320"/>
                        <a:pt x="55" y="7616"/>
                        <a:pt x="142" y="7648"/>
                      </a:cubicBezTo>
                      <a:cubicBezTo>
                        <a:pt x="146" y="7649"/>
                        <a:pt x="149" y="7649"/>
                        <a:pt x="153" y="7649"/>
                      </a:cubicBezTo>
                      <a:cubicBezTo>
                        <a:pt x="243" y="7649"/>
                        <a:pt x="404" y="7403"/>
                        <a:pt x="635" y="7025"/>
                      </a:cubicBezTo>
                      <a:cubicBezTo>
                        <a:pt x="875" y="6632"/>
                        <a:pt x="1203" y="6085"/>
                        <a:pt x="1553" y="5527"/>
                      </a:cubicBezTo>
                      <a:cubicBezTo>
                        <a:pt x="1913" y="4970"/>
                        <a:pt x="2285" y="4390"/>
                        <a:pt x="2613" y="3877"/>
                      </a:cubicBezTo>
                      <a:cubicBezTo>
                        <a:pt x="2941" y="3374"/>
                        <a:pt x="3214" y="2947"/>
                        <a:pt x="3334" y="2685"/>
                      </a:cubicBezTo>
                      <a:cubicBezTo>
                        <a:pt x="3465" y="2434"/>
                        <a:pt x="3542" y="2160"/>
                        <a:pt x="3564" y="1898"/>
                      </a:cubicBezTo>
                      <a:cubicBezTo>
                        <a:pt x="3586" y="1636"/>
                        <a:pt x="3553" y="1373"/>
                        <a:pt x="3465" y="1133"/>
                      </a:cubicBezTo>
                      <a:cubicBezTo>
                        <a:pt x="3367" y="882"/>
                        <a:pt x="3214" y="663"/>
                        <a:pt x="3018" y="477"/>
                      </a:cubicBezTo>
                      <a:cubicBezTo>
                        <a:pt x="2821" y="292"/>
                        <a:pt x="2580" y="149"/>
                        <a:pt x="2296" y="73"/>
                      </a:cubicBezTo>
                      <a:cubicBezTo>
                        <a:pt x="2130" y="22"/>
                        <a:pt x="1963" y="1"/>
                        <a:pt x="1801"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8" name="Google Shape;1018;p28"/>
                <p:cNvSpPr/>
                <p:nvPr/>
              </p:nvSpPr>
              <p:spPr>
                <a:xfrm>
                  <a:off x="3131450" y="266600"/>
                  <a:ext cx="137475" cy="166500"/>
                </a:xfrm>
                <a:custGeom>
                  <a:avLst/>
                  <a:gdLst/>
                  <a:ahLst/>
                  <a:cxnLst/>
                  <a:rect l="l" t="t" r="r" b="b"/>
                  <a:pathLst>
                    <a:path w="5499" h="6660" extrusionOk="0">
                      <a:moveTo>
                        <a:pt x="3630" y="0"/>
                      </a:moveTo>
                      <a:cubicBezTo>
                        <a:pt x="3499" y="11"/>
                        <a:pt x="3367" y="33"/>
                        <a:pt x="3247" y="77"/>
                      </a:cubicBezTo>
                      <a:cubicBezTo>
                        <a:pt x="2996" y="142"/>
                        <a:pt x="2766" y="273"/>
                        <a:pt x="2558" y="448"/>
                      </a:cubicBezTo>
                      <a:cubicBezTo>
                        <a:pt x="2362" y="623"/>
                        <a:pt x="2197" y="853"/>
                        <a:pt x="2066" y="1104"/>
                      </a:cubicBezTo>
                      <a:cubicBezTo>
                        <a:pt x="1946" y="1356"/>
                        <a:pt x="1760" y="1837"/>
                        <a:pt x="1553" y="2405"/>
                      </a:cubicBezTo>
                      <a:cubicBezTo>
                        <a:pt x="1345" y="2962"/>
                        <a:pt x="1104" y="3618"/>
                        <a:pt x="875" y="4242"/>
                      </a:cubicBezTo>
                      <a:cubicBezTo>
                        <a:pt x="754" y="4548"/>
                        <a:pt x="635" y="4854"/>
                        <a:pt x="525" y="5127"/>
                      </a:cubicBezTo>
                      <a:cubicBezTo>
                        <a:pt x="416" y="5401"/>
                        <a:pt x="317" y="5652"/>
                        <a:pt x="230" y="5870"/>
                      </a:cubicBezTo>
                      <a:cubicBezTo>
                        <a:pt x="154" y="6089"/>
                        <a:pt x="88" y="6264"/>
                        <a:pt x="44" y="6406"/>
                      </a:cubicBezTo>
                      <a:cubicBezTo>
                        <a:pt x="1" y="6537"/>
                        <a:pt x="1" y="6614"/>
                        <a:pt x="33" y="6647"/>
                      </a:cubicBezTo>
                      <a:cubicBezTo>
                        <a:pt x="42" y="6655"/>
                        <a:pt x="54" y="6659"/>
                        <a:pt x="69" y="6659"/>
                      </a:cubicBezTo>
                      <a:cubicBezTo>
                        <a:pt x="113" y="6659"/>
                        <a:pt x="182" y="6627"/>
                        <a:pt x="263" y="6570"/>
                      </a:cubicBezTo>
                      <a:cubicBezTo>
                        <a:pt x="383" y="6494"/>
                        <a:pt x="536" y="6384"/>
                        <a:pt x="722" y="6242"/>
                      </a:cubicBezTo>
                      <a:cubicBezTo>
                        <a:pt x="1094" y="5969"/>
                        <a:pt x="1585" y="5586"/>
                        <a:pt x="2121" y="5182"/>
                      </a:cubicBezTo>
                      <a:cubicBezTo>
                        <a:pt x="3181" y="4395"/>
                        <a:pt x="4395" y="3564"/>
                        <a:pt x="4810" y="3171"/>
                      </a:cubicBezTo>
                      <a:cubicBezTo>
                        <a:pt x="5236" y="2788"/>
                        <a:pt x="5477" y="2296"/>
                        <a:pt x="5488" y="1771"/>
                      </a:cubicBezTo>
                      <a:cubicBezTo>
                        <a:pt x="5499" y="1247"/>
                        <a:pt x="5258" y="711"/>
                        <a:pt x="4788" y="361"/>
                      </a:cubicBezTo>
                      <a:cubicBezTo>
                        <a:pt x="4668" y="273"/>
                        <a:pt x="4548" y="208"/>
                        <a:pt x="4417" y="154"/>
                      </a:cubicBezTo>
                      <a:cubicBezTo>
                        <a:pt x="4296" y="88"/>
                        <a:pt x="4154" y="55"/>
                        <a:pt x="4023" y="33"/>
                      </a:cubicBezTo>
                      <a:cubicBezTo>
                        <a:pt x="3892" y="11"/>
                        <a:pt x="3761" y="0"/>
                        <a:pt x="3630"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19" name="Google Shape;1019;p28"/>
                <p:cNvSpPr/>
                <p:nvPr/>
              </p:nvSpPr>
              <p:spPr>
                <a:xfrm>
                  <a:off x="3153850" y="332300"/>
                  <a:ext cx="176575" cy="125425"/>
                </a:xfrm>
                <a:custGeom>
                  <a:avLst/>
                  <a:gdLst/>
                  <a:ahLst/>
                  <a:cxnLst/>
                  <a:rect l="l" t="t" r="r" b="b"/>
                  <a:pathLst>
                    <a:path w="7063" h="5017" extrusionOk="0">
                      <a:moveTo>
                        <a:pt x="5235" y="1"/>
                      </a:moveTo>
                      <a:cubicBezTo>
                        <a:pt x="4761" y="1"/>
                        <a:pt x="4301" y="195"/>
                        <a:pt x="3914" y="543"/>
                      </a:cubicBezTo>
                      <a:cubicBezTo>
                        <a:pt x="3499" y="936"/>
                        <a:pt x="2547" y="2062"/>
                        <a:pt x="1662" y="3045"/>
                      </a:cubicBezTo>
                      <a:cubicBezTo>
                        <a:pt x="1225" y="3538"/>
                        <a:pt x="798" y="3986"/>
                        <a:pt x="482" y="4335"/>
                      </a:cubicBezTo>
                      <a:cubicBezTo>
                        <a:pt x="329" y="4510"/>
                        <a:pt x="198" y="4653"/>
                        <a:pt x="121" y="4762"/>
                      </a:cubicBezTo>
                      <a:cubicBezTo>
                        <a:pt x="33" y="4871"/>
                        <a:pt x="1" y="4948"/>
                        <a:pt x="23" y="4981"/>
                      </a:cubicBezTo>
                      <a:cubicBezTo>
                        <a:pt x="36" y="5006"/>
                        <a:pt x="71" y="5017"/>
                        <a:pt x="124" y="5017"/>
                      </a:cubicBezTo>
                      <a:cubicBezTo>
                        <a:pt x="162" y="5017"/>
                        <a:pt x="209" y="5012"/>
                        <a:pt x="263" y="5003"/>
                      </a:cubicBezTo>
                      <a:cubicBezTo>
                        <a:pt x="405" y="4969"/>
                        <a:pt x="591" y="4926"/>
                        <a:pt x="810" y="4860"/>
                      </a:cubicBezTo>
                      <a:cubicBezTo>
                        <a:pt x="1028" y="4794"/>
                        <a:pt x="1291" y="4718"/>
                        <a:pt x="1586" y="4631"/>
                      </a:cubicBezTo>
                      <a:cubicBezTo>
                        <a:pt x="1870" y="4554"/>
                        <a:pt x="2176" y="4467"/>
                        <a:pt x="2493" y="4379"/>
                      </a:cubicBezTo>
                      <a:cubicBezTo>
                        <a:pt x="3127" y="4194"/>
                        <a:pt x="3805" y="4019"/>
                        <a:pt x="4384" y="3866"/>
                      </a:cubicBezTo>
                      <a:cubicBezTo>
                        <a:pt x="4974" y="3713"/>
                        <a:pt x="5455" y="3570"/>
                        <a:pt x="5729" y="3472"/>
                      </a:cubicBezTo>
                      <a:cubicBezTo>
                        <a:pt x="5991" y="3363"/>
                        <a:pt x="6232" y="3220"/>
                        <a:pt x="6429" y="3045"/>
                      </a:cubicBezTo>
                      <a:cubicBezTo>
                        <a:pt x="6614" y="2860"/>
                        <a:pt x="6767" y="2641"/>
                        <a:pt x="6866" y="2401"/>
                      </a:cubicBezTo>
                      <a:cubicBezTo>
                        <a:pt x="7063" y="1920"/>
                        <a:pt x="7019" y="1330"/>
                        <a:pt x="6713" y="837"/>
                      </a:cubicBezTo>
                      <a:cubicBezTo>
                        <a:pt x="6407" y="334"/>
                        <a:pt x="5892" y="50"/>
                        <a:pt x="5379" y="7"/>
                      </a:cubicBezTo>
                      <a:cubicBezTo>
                        <a:pt x="5331" y="3"/>
                        <a:pt x="5283" y="1"/>
                        <a:pt x="5235"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020" name="Google Shape;1020;p28"/>
                <p:cNvSpPr/>
                <p:nvPr/>
              </p:nvSpPr>
              <p:spPr>
                <a:xfrm>
                  <a:off x="3165875" y="415225"/>
                  <a:ext cx="196525" cy="88325"/>
                </a:xfrm>
                <a:custGeom>
                  <a:avLst/>
                  <a:gdLst/>
                  <a:ahLst/>
                  <a:cxnLst/>
                  <a:rect l="l" t="t" r="r" b="b"/>
                  <a:pathLst>
                    <a:path w="7861" h="3533" extrusionOk="0">
                      <a:moveTo>
                        <a:pt x="5977" y="1"/>
                      </a:moveTo>
                      <a:cubicBezTo>
                        <a:pt x="5736" y="1"/>
                        <a:pt x="5488" y="55"/>
                        <a:pt x="5248" y="155"/>
                      </a:cubicBezTo>
                      <a:cubicBezTo>
                        <a:pt x="4974" y="253"/>
                        <a:pt x="4526" y="483"/>
                        <a:pt x="3990" y="767"/>
                      </a:cubicBezTo>
                      <a:cubicBezTo>
                        <a:pt x="3455" y="1040"/>
                        <a:pt x="2832" y="1368"/>
                        <a:pt x="2253" y="1664"/>
                      </a:cubicBezTo>
                      <a:cubicBezTo>
                        <a:pt x="1662" y="1958"/>
                        <a:pt x="1083" y="2232"/>
                        <a:pt x="679" y="2439"/>
                      </a:cubicBezTo>
                      <a:cubicBezTo>
                        <a:pt x="470" y="2538"/>
                        <a:pt x="296" y="2626"/>
                        <a:pt x="176" y="2702"/>
                      </a:cubicBezTo>
                      <a:cubicBezTo>
                        <a:pt x="121" y="2735"/>
                        <a:pt x="77" y="2767"/>
                        <a:pt x="45" y="2801"/>
                      </a:cubicBezTo>
                      <a:cubicBezTo>
                        <a:pt x="23" y="2833"/>
                        <a:pt x="1" y="2855"/>
                        <a:pt x="11" y="2877"/>
                      </a:cubicBezTo>
                      <a:cubicBezTo>
                        <a:pt x="11" y="2920"/>
                        <a:pt x="99" y="2954"/>
                        <a:pt x="230" y="2976"/>
                      </a:cubicBezTo>
                      <a:cubicBezTo>
                        <a:pt x="361" y="2997"/>
                        <a:pt x="558" y="3019"/>
                        <a:pt x="788" y="3041"/>
                      </a:cubicBezTo>
                      <a:cubicBezTo>
                        <a:pt x="1247" y="3085"/>
                        <a:pt x="1870" y="3139"/>
                        <a:pt x="2537" y="3205"/>
                      </a:cubicBezTo>
                      <a:cubicBezTo>
                        <a:pt x="3849" y="3336"/>
                        <a:pt x="5302" y="3533"/>
                        <a:pt x="5882" y="3533"/>
                      </a:cubicBezTo>
                      <a:cubicBezTo>
                        <a:pt x="6450" y="3533"/>
                        <a:pt x="6964" y="3336"/>
                        <a:pt x="7325" y="2954"/>
                      </a:cubicBezTo>
                      <a:cubicBezTo>
                        <a:pt x="7675" y="2571"/>
                        <a:pt x="7860" y="2014"/>
                        <a:pt x="7751" y="1434"/>
                      </a:cubicBezTo>
                      <a:cubicBezTo>
                        <a:pt x="7740" y="1368"/>
                        <a:pt x="7718" y="1292"/>
                        <a:pt x="7707" y="1227"/>
                      </a:cubicBezTo>
                      <a:cubicBezTo>
                        <a:pt x="7685" y="1161"/>
                        <a:pt x="7653" y="1095"/>
                        <a:pt x="7631" y="1030"/>
                      </a:cubicBezTo>
                      <a:cubicBezTo>
                        <a:pt x="7565" y="899"/>
                        <a:pt x="7500" y="778"/>
                        <a:pt x="7412" y="680"/>
                      </a:cubicBezTo>
                      <a:cubicBezTo>
                        <a:pt x="7248" y="461"/>
                        <a:pt x="7051" y="286"/>
                        <a:pt x="6811" y="177"/>
                      </a:cubicBezTo>
                      <a:cubicBezTo>
                        <a:pt x="6570" y="68"/>
                        <a:pt x="6319" y="2"/>
                        <a:pt x="6046" y="2"/>
                      </a:cubicBezTo>
                      <a:cubicBezTo>
                        <a:pt x="6023" y="1"/>
                        <a:pt x="6000" y="1"/>
                        <a:pt x="5977"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grpSp>
          <p:sp>
            <p:nvSpPr>
              <p:cNvPr id="1021" name="Google Shape;1021;p28"/>
              <p:cNvSpPr/>
              <p:nvPr/>
            </p:nvSpPr>
            <p:spPr>
              <a:xfrm>
                <a:off x="2946425" y="373725"/>
                <a:ext cx="259650" cy="259650"/>
              </a:xfrm>
              <a:custGeom>
                <a:avLst/>
                <a:gdLst/>
                <a:ahLst/>
                <a:cxnLst/>
                <a:rect l="l" t="t" r="r" b="b"/>
                <a:pathLst>
                  <a:path w="10386" h="10386" extrusionOk="0">
                    <a:moveTo>
                      <a:pt x="5193" y="1"/>
                    </a:moveTo>
                    <a:cubicBezTo>
                      <a:pt x="2329" y="1"/>
                      <a:pt x="1" y="2318"/>
                      <a:pt x="1" y="5193"/>
                    </a:cubicBezTo>
                    <a:cubicBezTo>
                      <a:pt x="1" y="8057"/>
                      <a:pt x="2329" y="10385"/>
                      <a:pt x="5193" y="10385"/>
                    </a:cubicBezTo>
                    <a:cubicBezTo>
                      <a:pt x="8057" y="10385"/>
                      <a:pt x="10385" y="8057"/>
                      <a:pt x="10385" y="5193"/>
                    </a:cubicBezTo>
                    <a:cubicBezTo>
                      <a:pt x="10385" y="2318"/>
                      <a:pt x="8057" y="1"/>
                      <a:pt x="5193"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grpSp>
            <p:nvGrpSpPr>
              <p:cNvPr id="1022" name="Google Shape;1022;p28"/>
              <p:cNvGrpSpPr/>
              <p:nvPr/>
            </p:nvGrpSpPr>
            <p:grpSpPr>
              <a:xfrm>
                <a:off x="2966925" y="394225"/>
                <a:ext cx="218650" cy="218650"/>
                <a:chOff x="2966925" y="394225"/>
                <a:chExt cx="218650" cy="218650"/>
              </a:xfrm>
            </p:grpSpPr>
            <p:sp>
              <p:nvSpPr>
                <p:cNvPr id="1023" name="Google Shape;1023;p28"/>
                <p:cNvSpPr/>
                <p:nvPr/>
              </p:nvSpPr>
              <p:spPr>
                <a:xfrm>
                  <a:off x="3059575" y="490400"/>
                  <a:ext cx="33350" cy="26000"/>
                </a:xfrm>
                <a:custGeom>
                  <a:avLst/>
                  <a:gdLst/>
                  <a:ahLst/>
                  <a:cxnLst/>
                  <a:rect l="l" t="t" r="r" b="b"/>
                  <a:pathLst>
                    <a:path w="1334" h="1040" extrusionOk="0">
                      <a:moveTo>
                        <a:pt x="667" y="1"/>
                      </a:moveTo>
                      <a:cubicBezTo>
                        <a:pt x="0" y="1"/>
                        <a:pt x="0" y="1040"/>
                        <a:pt x="667" y="1040"/>
                      </a:cubicBezTo>
                      <a:cubicBezTo>
                        <a:pt x="1334" y="104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4" name="Google Shape;1024;p28"/>
                <p:cNvSpPr/>
                <p:nvPr/>
              </p:nvSpPr>
              <p:spPr>
                <a:xfrm>
                  <a:off x="3059575" y="394225"/>
                  <a:ext cx="33350" cy="25975"/>
                </a:xfrm>
                <a:custGeom>
                  <a:avLst/>
                  <a:gdLst/>
                  <a:ahLst/>
                  <a:cxnLst/>
                  <a:rect l="l" t="t" r="r" b="b"/>
                  <a:pathLst>
                    <a:path w="1334" h="1039" extrusionOk="0">
                      <a:moveTo>
                        <a:pt x="667" y="0"/>
                      </a:moveTo>
                      <a:cubicBezTo>
                        <a:pt x="0" y="0"/>
                        <a:pt x="0" y="1039"/>
                        <a:pt x="667" y="1039"/>
                      </a:cubicBezTo>
                      <a:cubicBezTo>
                        <a:pt x="1334" y="1039"/>
                        <a:pt x="1334" y="0"/>
                        <a:pt x="66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5" name="Google Shape;1025;p28"/>
                <p:cNvSpPr/>
                <p:nvPr/>
              </p:nvSpPr>
              <p:spPr>
                <a:xfrm>
                  <a:off x="3059575" y="586600"/>
                  <a:ext cx="33350" cy="26275"/>
                </a:xfrm>
                <a:custGeom>
                  <a:avLst/>
                  <a:gdLst/>
                  <a:ahLst/>
                  <a:cxnLst/>
                  <a:rect l="l" t="t" r="r" b="b"/>
                  <a:pathLst>
                    <a:path w="1334" h="1051" extrusionOk="0">
                      <a:moveTo>
                        <a:pt x="667" y="1"/>
                      </a:moveTo>
                      <a:cubicBezTo>
                        <a:pt x="0" y="1"/>
                        <a:pt x="0" y="1050"/>
                        <a:pt x="667" y="1050"/>
                      </a:cubicBezTo>
                      <a:cubicBezTo>
                        <a:pt x="1334" y="1050"/>
                        <a:pt x="1334" y="1"/>
                        <a:pt x="6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6" name="Google Shape;1026;p28"/>
                <p:cNvSpPr/>
                <p:nvPr/>
              </p:nvSpPr>
              <p:spPr>
                <a:xfrm>
                  <a:off x="3159600" y="490925"/>
                  <a:ext cx="25975" cy="25150"/>
                </a:xfrm>
                <a:custGeom>
                  <a:avLst/>
                  <a:gdLst/>
                  <a:ahLst/>
                  <a:cxnLst/>
                  <a:rect l="l" t="t" r="r" b="b"/>
                  <a:pathLst>
                    <a:path w="1039" h="1006" extrusionOk="0">
                      <a:moveTo>
                        <a:pt x="516" y="1"/>
                      </a:moveTo>
                      <a:cubicBezTo>
                        <a:pt x="258" y="1"/>
                        <a:pt x="0" y="167"/>
                        <a:pt x="0" y="505"/>
                      </a:cubicBezTo>
                      <a:cubicBezTo>
                        <a:pt x="0" y="838"/>
                        <a:pt x="260" y="1005"/>
                        <a:pt x="519" y="1005"/>
                      </a:cubicBezTo>
                      <a:cubicBezTo>
                        <a:pt x="779" y="1005"/>
                        <a:pt x="1039" y="838"/>
                        <a:pt x="1039" y="505"/>
                      </a:cubicBezTo>
                      <a:cubicBezTo>
                        <a:pt x="1039" y="170"/>
                        <a:pt x="777" y="1"/>
                        <a:pt x="51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7" name="Google Shape;1027;p28"/>
                <p:cNvSpPr/>
                <p:nvPr/>
              </p:nvSpPr>
              <p:spPr>
                <a:xfrm>
                  <a:off x="2966925" y="490925"/>
                  <a:ext cx="25975" cy="25150"/>
                </a:xfrm>
                <a:custGeom>
                  <a:avLst/>
                  <a:gdLst/>
                  <a:ahLst/>
                  <a:cxnLst/>
                  <a:rect l="l" t="t" r="r" b="b"/>
                  <a:pathLst>
                    <a:path w="1039" h="1006" extrusionOk="0">
                      <a:moveTo>
                        <a:pt x="517" y="1"/>
                      </a:moveTo>
                      <a:cubicBezTo>
                        <a:pt x="258" y="1"/>
                        <a:pt x="1" y="167"/>
                        <a:pt x="1" y="505"/>
                      </a:cubicBezTo>
                      <a:cubicBezTo>
                        <a:pt x="1" y="838"/>
                        <a:pt x="260" y="1005"/>
                        <a:pt x="520" y="1005"/>
                      </a:cubicBezTo>
                      <a:cubicBezTo>
                        <a:pt x="779" y="1005"/>
                        <a:pt x="1039" y="838"/>
                        <a:pt x="1039" y="505"/>
                      </a:cubicBezTo>
                      <a:cubicBezTo>
                        <a:pt x="1039" y="170"/>
                        <a:pt x="777" y="1"/>
                        <a:pt x="51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8" name="Google Shape;1028;p28"/>
                <p:cNvSpPr/>
                <p:nvPr/>
              </p:nvSpPr>
              <p:spPr>
                <a:xfrm>
                  <a:off x="3125900" y="422425"/>
                  <a:ext cx="36800" cy="26150"/>
                </a:xfrm>
                <a:custGeom>
                  <a:avLst/>
                  <a:gdLst/>
                  <a:ahLst/>
                  <a:cxnLst/>
                  <a:rect l="l" t="t" r="r" b="b"/>
                  <a:pathLst>
                    <a:path w="1472" h="1046" extrusionOk="0">
                      <a:moveTo>
                        <a:pt x="759" y="0"/>
                      </a:moveTo>
                      <a:cubicBezTo>
                        <a:pt x="357" y="0"/>
                        <a:pt x="1" y="523"/>
                        <a:pt x="364" y="895"/>
                      </a:cubicBezTo>
                      <a:cubicBezTo>
                        <a:pt x="473" y="1001"/>
                        <a:pt x="595" y="1046"/>
                        <a:pt x="713" y="1046"/>
                      </a:cubicBezTo>
                      <a:cubicBezTo>
                        <a:pt x="1115" y="1046"/>
                        <a:pt x="1472" y="524"/>
                        <a:pt x="1108" y="151"/>
                      </a:cubicBezTo>
                      <a:cubicBezTo>
                        <a:pt x="999" y="45"/>
                        <a:pt x="877" y="0"/>
                        <a:pt x="759"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29" name="Google Shape;1029;p28"/>
                <p:cNvSpPr/>
                <p:nvPr/>
              </p:nvSpPr>
              <p:spPr>
                <a:xfrm>
                  <a:off x="2989825" y="558500"/>
                  <a:ext cx="36775" cy="26175"/>
                </a:xfrm>
                <a:custGeom>
                  <a:avLst/>
                  <a:gdLst/>
                  <a:ahLst/>
                  <a:cxnLst/>
                  <a:rect l="l" t="t" r="r" b="b"/>
                  <a:pathLst>
                    <a:path w="1471" h="1047" extrusionOk="0">
                      <a:moveTo>
                        <a:pt x="758" y="1"/>
                      </a:moveTo>
                      <a:cubicBezTo>
                        <a:pt x="356" y="1"/>
                        <a:pt x="0" y="524"/>
                        <a:pt x="363" y="896"/>
                      </a:cubicBezTo>
                      <a:cubicBezTo>
                        <a:pt x="472" y="1002"/>
                        <a:pt x="594" y="1047"/>
                        <a:pt x="712" y="1047"/>
                      </a:cubicBezTo>
                      <a:cubicBezTo>
                        <a:pt x="1115" y="1047"/>
                        <a:pt x="1471" y="524"/>
                        <a:pt x="1107" y="152"/>
                      </a:cubicBezTo>
                      <a:cubicBezTo>
                        <a:pt x="998" y="46"/>
                        <a:pt x="876" y="1"/>
                        <a:pt x="758"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0" name="Google Shape;1030;p28"/>
                <p:cNvSpPr/>
                <p:nvPr/>
              </p:nvSpPr>
              <p:spPr>
                <a:xfrm>
                  <a:off x="3125900" y="558500"/>
                  <a:ext cx="36800" cy="26175"/>
                </a:xfrm>
                <a:custGeom>
                  <a:avLst/>
                  <a:gdLst/>
                  <a:ahLst/>
                  <a:cxnLst/>
                  <a:rect l="l" t="t" r="r" b="b"/>
                  <a:pathLst>
                    <a:path w="1472" h="1047" extrusionOk="0">
                      <a:moveTo>
                        <a:pt x="713" y="1"/>
                      </a:moveTo>
                      <a:cubicBezTo>
                        <a:pt x="595" y="1"/>
                        <a:pt x="473" y="46"/>
                        <a:pt x="364" y="152"/>
                      </a:cubicBezTo>
                      <a:cubicBezTo>
                        <a:pt x="1" y="524"/>
                        <a:pt x="357" y="1047"/>
                        <a:pt x="759" y="1047"/>
                      </a:cubicBezTo>
                      <a:cubicBezTo>
                        <a:pt x="877" y="1047"/>
                        <a:pt x="999" y="1002"/>
                        <a:pt x="1108" y="896"/>
                      </a:cubicBezTo>
                      <a:cubicBezTo>
                        <a:pt x="1471" y="524"/>
                        <a:pt x="1115" y="1"/>
                        <a:pt x="713"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1" name="Google Shape;1031;p28"/>
                <p:cNvSpPr/>
                <p:nvPr/>
              </p:nvSpPr>
              <p:spPr>
                <a:xfrm>
                  <a:off x="2989800" y="422425"/>
                  <a:ext cx="36800" cy="26125"/>
                </a:xfrm>
                <a:custGeom>
                  <a:avLst/>
                  <a:gdLst/>
                  <a:ahLst/>
                  <a:cxnLst/>
                  <a:rect l="l" t="t" r="r" b="b"/>
                  <a:pathLst>
                    <a:path w="1472" h="1045" extrusionOk="0">
                      <a:moveTo>
                        <a:pt x="713" y="0"/>
                      </a:moveTo>
                      <a:cubicBezTo>
                        <a:pt x="595" y="0"/>
                        <a:pt x="473" y="45"/>
                        <a:pt x="364" y="151"/>
                      </a:cubicBezTo>
                      <a:cubicBezTo>
                        <a:pt x="0" y="516"/>
                        <a:pt x="359" y="1044"/>
                        <a:pt x="762" y="1044"/>
                      </a:cubicBezTo>
                      <a:cubicBezTo>
                        <a:pt x="879" y="1044"/>
                        <a:pt x="1000" y="1000"/>
                        <a:pt x="1108" y="895"/>
                      </a:cubicBezTo>
                      <a:cubicBezTo>
                        <a:pt x="1472" y="523"/>
                        <a:pt x="1116" y="0"/>
                        <a:pt x="71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2" name="Google Shape;1032;p28"/>
                <p:cNvSpPr/>
                <p:nvPr/>
              </p:nvSpPr>
              <p:spPr>
                <a:xfrm>
                  <a:off x="3040775" y="443200"/>
                  <a:ext cx="22600" cy="15725"/>
                </a:xfrm>
                <a:custGeom>
                  <a:avLst/>
                  <a:gdLst/>
                  <a:ahLst/>
                  <a:cxnLst/>
                  <a:rect l="l" t="t" r="r" b="b"/>
                  <a:pathLst>
                    <a:path w="904" h="629" extrusionOk="0">
                      <a:moveTo>
                        <a:pt x="456" y="1"/>
                      </a:moveTo>
                      <a:cubicBezTo>
                        <a:pt x="415" y="1"/>
                        <a:pt x="371" y="10"/>
                        <a:pt x="326" y="31"/>
                      </a:cubicBezTo>
                      <a:cubicBezTo>
                        <a:pt x="1" y="175"/>
                        <a:pt x="162" y="629"/>
                        <a:pt x="456" y="629"/>
                      </a:cubicBezTo>
                      <a:cubicBezTo>
                        <a:pt x="498" y="629"/>
                        <a:pt x="542" y="619"/>
                        <a:pt x="589" y="599"/>
                      </a:cubicBezTo>
                      <a:cubicBezTo>
                        <a:pt x="904" y="446"/>
                        <a:pt x="743" y="1"/>
                        <a:pt x="456"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3" name="Google Shape;1033;p28"/>
                <p:cNvSpPr/>
                <p:nvPr/>
              </p:nvSpPr>
              <p:spPr>
                <a:xfrm>
                  <a:off x="3089100" y="548075"/>
                  <a:ext cx="22575" cy="15800"/>
                </a:xfrm>
                <a:custGeom>
                  <a:avLst/>
                  <a:gdLst/>
                  <a:ahLst/>
                  <a:cxnLst/>
                  <a:rect l="l" t="t" r="r" b="b"/>
                  <a:pathLst>
                    <a:path w="903" h="632" extrusionOk="0">
                      <a:moveTo>
                        <a:pt x="456" y="0"/>
                      </a:moveTo>
                      <a:cubicBezTo>
                        <a:pt x="412" y="0"/>
                        <a:pt x="366" y="10"/>
                        <a:pt x="317" y="33"/>
                      </a:cubicBezTo>
                      <a:cubicBezTo>
                        <a:pt x="1" y="177"/>
                        <a:pt x="163" y="631"/>
                        <a:pt x="451" y="631"/>
                      </a:cubicBezTo>
                      <a:cubicBezTo>
                        <a:pt x="491" y="631"/>
                        <a:pt x="535" y="622"/>
                        <a:pt x="580" y="602"/>
                      </a:cubicBezTo>
                      <a:cubicBezTo>
                        <a:pt x="903" y="450"/>
                        <a:pt x="747" y="0"/>
                        <a:pt x="456"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4" name="Google Shape;1034;p28"/>
                <p:cNvSpPr/>
                <p:nvPr/>
              </p:nvSpPr>
              <p:spPr>
                <a:xfrm>
                  <a:off x="3118900" y="471700"/>
                  <a:ext cx="19625" cy="15325"/>
                </a:xfrm>
                <a:custGeom>
                  <a:avLst/>
                  <a:gdLst/>
                  <a:ahLst/>
                  <a:cxnLst/>
                  <a:rect l="l" t="t" r="r" b="b"/>
                  <a:pathLst>
                    <a:path w="785" h="613" extrusionOk="0">
                      <a:moveTo>
                        <a:pt x="412" y="0"/>
                      </a:moveTo>
                      <a:cubicBezTo>
                        <a:pt x="210" y="0"/>
                        <a:pt x="1" y="195"/>
                        <a:pt x="109" y="432"/>
                      </a:cubicBezTo>
                      <a:cubicBezTo>
                        <a:pt x="165" y="560"/>
                        <a:pt x="269" y="613"/>
                        <a:pt x="374" y="613"/>
                      </a:cubicBezTo>
                      <a:cubicBezTo>
                        <a:pt x="576" y="613"/>
                        <a:pt x="785" y="418"/>
                        <a:pt x="677" y="180"/>
                      </a:cubicBezTo>
                      <a:cubicBezTo>
                        <a:pt x="621" y="53"/>
                        <a:pt x="517" y="0"/>
                        <a:pt x="412"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5" name="Google Shape;1035;p28"/>
                <p:cNvSpPr/>
                <p:nvPr/>
              </p:nvSpPr>
              <p:spPr>
                <a:xfrm>
                  <a:off x="3013950" y="520000"/>
                  <a:ext cx="19650" cy="15375"/>
                </a:xfrm>
                <a:custGeom>
                  <a:avLst/>
                  <a:gdLst/>
                  <a:ahLst/>
                  <a:cxnLst/>
                  <a:rect l="l" t="t" r="r" b="b"/>
                  <a:pathLst>
                    <a:path w="786" h="615" extrusionOk="0">
                      <a:moveTo>
                        <a:pt x="417" y="0"/>
                      </a:moveTo>
                      <a:cubicBezTo>
                        <a:pt x="213" y="0"/>
                        <a:pt x="0" y="196"/>
                        <a:pt x="109" y="435"/>
                      </a:cubicBezTo>
                      <a:cubicBezTo>
                        <a:pt x="165" y="562"/>
                        <a:pt x="268" y="615"/>
                        <a:pt x="373" y="615"/>
                      </a:cubicBezTo>
                      <a:cubicBezTo>
                        <a:pt x="576" y="615"/>
                        <a:pt x="786" y="417"/>
                        <a:pt x="678" y="172"/>
                      </a:cubicBezTo>
                      <a:cubicBezTo>
                        <a:pt x="622" y="51"/>
                        <a:pt x="521" y="0"/>
                        <a:pt x="41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6" name="Google Shape;1036;p28"/>
                <p:cNvSpPr/>
                <p:nvPr/>
              </p:nvSpPr>
              <p:spPr>
                <a:xfrm>
                  <a:off x="3085150" y="441500"/>
                  <a:ext cx="22325" cy="15600"/>
                </a:xfrm>
                <a:custGeom>
                  <a:avLst/>
                  <a:gdLst/>
                  <a:ahLst/>
                  <a:cxnLst/>
                  <a:rect l="l" t="t" r="r" b="b"/>
                  <a:pathLst>
                    <a:path w="893" h="624" extrusionOk="0">
                      <a:moveTo>
                        <a:pt x="438" y="0"/>
                      </a:moveTo>
                      <a:cubicBezTo>
                        <a:pt x="140" y="0"/>
                        <a:pt x="1" y="484"/>
                        <a:pt x="333" y="601"/>
                      </a:cubicBezTo>
                      <a:cubicBezTo>
                        <a:pt x="374" y="617"/>
                        <a:pt x="413" y="624"/>
                        <a:pt x="450" y="624"/>
                      </a:cubicBezTo>
                      <a:cubicBezTo>
                        <a:pt x="756" y="624"/>
                        <a:pt x="893" y="149"/>
                        <a:pt x="551" y="22"/>
                      </a:cubicBezTo>
                      <a:cubicBezTo>
                        <a:pt x="512" y="7"/>
                        <a:pt x="474" y="0"/>
                        <a:pt x="438"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7" name="Google Shape;1037;p28"/>
                <p:cNvSpPr/>
                <p:nvPr/>
              </p:nvSpPr>
              <p:spPr>
                <a:xfrm>
                  <a:off x="3044950" y="549800"/>
                  <a:ext cx="22400" cy="15800"/>
                </a:xfrm>
                <a:custGeom>
                  <a:avLst/>
                  <a:gdLst/>
                  <a:ahLst/>
                  <a:cxnLst/>
                  <a:rect l="l" t="t" r="r" b="b"/>
                  <a:pathLst>
                    <a:path w="896" h="632" extrusionOk="0">
                      <a:moveTo>
                        <a:pt x="453" y="0"/>
                      </a:moveTo>
                      <a:cubicBezTo>
                        <a:pt x="143" y="0"/>
                        <a:pt x="1" y="481"/>
                        <a:pt x="345" y="610"/>
                      </a:cubicBezTo>
                      <a:cubicBezTo>
                        <a:pt x="384" y="625"/>
                        <a:pt x="422" y="631"/>
                        <a:pt x="457" y="631"/>
                      </a:cubicBezTo>
                      <a:cubicBezTo>
                        <a:pt x="756" y="631"/>
                        <a:pt x="896" y="146"/>
                        <a:pt x="563" y="19"/>
                      </a:cubicBezTo>
                      <a:cubicBezTo>
                        <a:pt x="525" y="6"/>
                        <a:pt x="488" y="0"/>
                        <a:pt x="453"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8" name="Google Shape;1038;p28"/>
                <p:cNvSpPr/>
                <p:nvPr/>
              </p:nvSpPr>
              <p:spPr>
                <a:xfrm>
                  <a:off x="3120900" y="515950"/>
                  <a:ext cx="19125" cy="15275"/>
                </a:xfrm>
                <a:custGeom>
                  <a:avLst/>
                  <a:gdLst/>
                  <a:ahLst/>
                  <a:cxnLst/>
                  <a:rect l="l" t="t" r="r" b="b"/>
                  <a:pathLst>
                    <a:path w="765" h="611" extrusionOk="0">
                      <a:moveTo>
                        <a:pt x="360" y="0"/>
                      </a:moveTo>
                      <a:cubicBezTo>
                        <a:pt x="246" y="0"/>
                        <a:pt x="135" y="57"/>
                        <a:pt x="83" y="193"/>
                      </a:cubicBezTo>
                      <a:cubicBezTo>
                        <a:pt x="0" y="435"/>
                        <a:pt x="202" y="611"/>
                        <a:pt x="397" y="611"/>
                      </a:cubicBezTo>
                      <a:cubicBezTo>
                        <a:pt x="510" y="611"/>
                        <a:pt x="622" y="552"/>
                        <a:pt x="674" y="411"/>
                      </a:cubicBezTo>
                      <a:cubicBezTo>
                        <a:pt x="764" y="175"/>
                        <a:pt x="558" y="0"/>
                        <a:pt x="360"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039" name="Google Shape;1039;p28"/>
                <p:cNvSpPr/>
                <p:nvPr/>
              </p:nvSpPr>
              <p:spPr>
                <a:xfrm>
                  <a:off x="3012500" y="475850"/>
                  <a:ext cx="19100" cy="15300"/>
                </a:xfrm>
                <a:custGeom>
                  <a:avLst/>
                  <a:gdLst/>
                  <a:ahLst/>
                  <a:cxnLst/>
                  <a:rect l="l" t="t" r="r" b="b"/>
                  <a:pathLst>
                    <a:path w="764" h="612" extrusionOk="0">
                      <a:moveTo>
                        <a:pt x="367" y="1"/>
                      </a:moveTo>
                      <a:cubicBezTo>
                        <a:pt x="254" y="1"/>
                        <a:pt x="143" y="60"/>
                        <a:pt x="90" y="201"/>
                      </a:cubicBezTo>
                      <a:cubicBezTo>
                        <a:pt x="0" y="437"/>
                        <a:pt x="206" y="612"/>
                        <a:pt x="405" y="612"/>
                      </a:cubicBezTo>
                      <a:cubicBezTo>
                        <a:pt x="518" y="612"/>
                        <a:pt x="629" y="555"/>
                        <a:pt x="681" y="419"/>
                      </a:cubicBezTo>
                      <a:cubicBezTo>
                        <a:pt x="764" y="177"/>
                        <a:pt x="562" y="1"/>
                        <a:pt x="367"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grpSp>
        </p:grpSp>
        <p:grpSp>
          <p:nvGrpSpPr>
            <p:cNvPr id="1040" name="Google Shape;1040;p28"/>
            <p:cNvGrpSpPr/>
            <p:nvPr/>
          </p:nvGrpSpPr>
          <p:grpSpPr>
            <a:xfrm rot="10800000">
              <a:off x="3119179" y="3526026"/>
              <a:ext cx="254640" cy="256879"/>
              <a:chOff x="5050500" y="-177700"/>
              <a:chExt cx="517350" cy="521900"/>
            </a:xfrm>
          </p:grpSpPr>
          <p:sp>
            <p:nvSpPr>
              <p:cNvPr id="1041" name="Google Shape;1041;p28"/>
              <p:cNvSpPr/>
              <p:nvPr/>
            </p:nvSpPr>
            <p:spPr>
              <a:xfrm>
                <a:off x="5050500" y="-177700"/>
                <a:ext cx="517350" cy="521900"/>
              </a:xfrm>
              <a:custGeom>
                <a:avLst/>
                <a:gdLst/>
                <a:ahLst/>
                <a:cxnLst/>
                <a:rect l="l" t="t" r="r" b="b"/>
                <a:pathLst>
                  <a:path w="20694" h="20876" extrusionOk="0">
                    <a:moveTo>
                      <a:pt x="8920" y="0"/>
                    </a:moveTo>
                    <a:cubicBezTo>
                      <a:pt x="8741" y="0"/>
                      <a:pt x="8564" y="80"/>
                      <a:pt x="8439" y="226"/>
                    </a:cubicBezTo>
                    <a:cubicBezTo>
                      <a:pt x="8429" y="237"/>
                      <a:pt x="8352" y="324"/>
                      <a:pt x="8243" y="466"/>
                    </a:cubicBezTo>
                    <a:cubicBezTo>
                      <a:pt x="8101" y="652"/>
                      <a:pt x="7948" y="893"/>
                      <a:pt x="7805" y="1133"/>
                    </a:cubicBezTo>
                    <a:lnTo>
                      <a:pt x="7795" y="1144"/>
                    </a:lnTo>
                    <a:cubicBezTo>
                      <a:pt x="7598" y="1494"/>
                      <a:pt x="7455" y="1800"/>
                      <a:pt x="7336" y="2117"/>
                    </a:cubicBezTo>
                    <a:cubicBezTo>
                      <a:pt x="7193" y="2489"/>
                      <a:pt x="7095" y="2893"/>
                      <a:pt x="7030" y="3286"/>
                    </a:cubicBezTo>
                    <a:lnTo>
                      <a:pt x="7030" y="3298"/>
                    </a:lnTo>
                    <a:cubicBezTo>
                      <a:pt x="6986" y="3560"/>
                      <a:pt x="6964" y="3823"/>
                      <a:pt x="6964" y="4073"/>
                    </a:cubicBezTo>
                    <a:cubicBezTo>
                      <a:pt x="6909" y="4041"/>
                      <a:pt x="6865" y="4019"/>
                      <a:pt x="6811" y="3997"/>
                    </a:cubicBezTo>
                    <a:cubicBezTo>
                      <a:pt x="6625" y="3899"/>
                      <a:pt x="6439" y="3811"/>
                      <a:pt x="6253" y="3735"/>
                    </a:cubicBezTo>
                    <a:cubicBezTo>
                      <a:pt x="5597" y="3483"/>
                      <a:pt x="4778" y="3330"/>
                      <a:pt x="4013" y="3330"/>
                    </a:cubicBezTo>
                    <a:lnTo>
                      <a:pt x="4001" y="3330"/>
                    </a:lnTo>
                    <a:cubicBezTo>
                      <a:pt x="3728" y="3330"/>
                      <a:pt x="3444" y="3342"/>
                      <a:pt x="3214" y="3374"/>
                    </a:cubicBezTo>
                    <a:cubicBezTo>
                      <a:pt x="3029" y="3396"/>
                      <a:pt x="2919" y="3418"/>
                      <a:pt x="2898" y="3418"/>
                    </a:cubicBezTo>
                    <a:cubicBezTo>
                      <a:pt x="2602" y="3473"/>
                      <a:pt x="2383" y="3724"/>
                      <a:pt x="2383" y="4019"/>
                    </a:cubicBezTo>
                    <a:cubicBezTo>
                      <a:pt x="2383" y="4041"/>
                      <a:pt x="2383" y="4161"/>
                      <a:pt x="2395" y="4358"/>
                    </a:cubicBezTo>
                    <a:cubicBezTo>
                      <a:pt x="2405" y="4576"/>
                      <a:pt x="2427" y="4839"/>
                      <a:pt x="2493" y="5145"/>
                    </a:cubicBezTo>
                    <a:cubicBezTo>
                      <a:pt x="2514" y="5287"/>
                      <a:pt x="2548" y="5462"/>
                      <a:pt x="2602" y="5648"/>
                    </a:cubicBezTo>
                    <a:cubicBezTo>
                      <a:pt x="2646" y="5834"/>
                      <a:pt x="2701" y="6009"/>
                      <a:pt x="2766" y="6184"/>
                    </a:cubicBezTo>
                    <a:cubicBezTo>
                      <a:pt x="2908" y="6588"/>
                      <a:pt x="3083" y="6959"/>
                      <a:pt x="3280" y="7287"/>
                    </a:cubicBezTo>
                    <a:cubicBezTo>
                      <a:pt x="3411" y="7506"/>
                      <a:pt x="3564" y="7725"/>
                      <a:pt x="3728" y="7921"/>
                    </a:cubicBezTo>
                    <a:cubicBezTo>
                      <a:pt x="3476" y="7976"/>
                      <a:pt x="3214" y="8042"/>
                      <a:pt x="2974" y="8129"/>
                    </a:cubicBezTo>
                    <a:cubicBezTo>
                      <a:pt x="2613" y="8249"/>
                      <a:pt x="2242" y="8414"/>
                      <a:pt x="1870" y="8632"/>
                    </a:cubicBezTo>
                    <a:cubicBezTo>
                      <a:pt x="1553" y="8829"/>
                      <a:pt x="1246" y="9036"/>
                      <a:pt x="984" y="9255"/>
                    </a:cubicBezTo>
                    <a:cubicBezTo>
                      <a:pt x="787" y="9419"/>
                      <a:pt x="602" y="9605"/>
                      <a:pt x="416" y="9802"/>
                    </a:cubicBezTo>
                    <a:cubicBezTo>
                      <a:pt x="284" y="9933"/>
                      <a:pt x="208" y="10020"/>
                      <a:pt x="197" y="10032"/>
                    </a:cubicBezTo>
                    <a:cubicBezTo>
                      <a:pt x="0" y="10261"/>
                      <a:pt x="0" y="10610"/>
                      <a:pt x="197" y="10840"/>
                    </a:cubicBezTo>
                    <a:cubicBezTo>
                      <a:pt x="208" y="10851"/>
                      <a:pt x="284" y="10938"/>
                      <a:pt x="416" y="11081"/>
                    </a:cubicBezTo>
                    <a:cubicBezTo>
                      <a:pt x="602" y="11278"/>
                      <a:pt x="787" y="11453"/>
                      <a:pt x="984" y="11616"/>
                    </a:cubicBezTo>
                    <a:cubicBezTo>
                      <a:pt x="1246" y="11835"/>
                      <a:pt x="1553" y="12053"/>
                      <a:pt x="1870" y="12240"/>
                    </a:cubicBezTo>
                    <a:cubicBezTo>
                      <a:pt x="2242" y="12458"/>
                      <a:pt x="2613" y="12633"/>
                      <a:pt x="2974" y="12753"/>
                    </a:cubicBezTo>
                    <a:cubicBezTo>
                      <a:pt x="3214" y="12840"/>
                      <a:pt x="3476" y="12906"/>
                      <a:pt x="3728" y="12950"/>
                    </a:cubicBezTo>
                    <a:cubicBezTo>
                      <a:pt x="3564" y="13158"/>
                      <a:pt x="3411" y="13377"/>
                      <a:pt x="3280" y="13595"/>
                    </a:cubicBezTo>
                    <a:cubicBezTo>
                      <a:pt x="3083" y="13923"/>
                      <a:pt x="2908" y="14295"/>
                      <a:pt x="2766" y="14688"/>
                    </a:cubicBezTo>
                    <a:lnTo>
                      <a:pt x="2766" y="14699"/>
                    </a:lnTo>
                    <a:cubicBezTo>
                      <a:pt x="2701" y="14863"/>
                      <a:pt x="2646" y="15049"/>
                      <a:pt x="2602" y="15235"/>
                    </a:cubicBezTo>
                    <a:cubicBezTo>
                      <a:pt x="2548" y="15420"/>
                      <a:pt x="2514" y="15595"/>
                      <a:pt x="2493" y="15738"/>
                    </a:cubicBezTo>
                    <a:cubicBezTo>
                      <a:pt x="2427" y="16044"/>
                      <a:pt x="2405" y="16306"/>
                      <a:pt x="2395" y="16525"/>
                    </a:cubicBezTo>
                    <a:cubicBezTo>
                      <a:pt x="2383" y="16722"/>
                      <a:pt x="2383" y="16841"/>
                      <a:pt x="2383" y="16853"/>
                    </a:cubicBezTo>
                    <a:cubicBezTo>
                      <a:pt x="2383" y="17159"/>
                      <a:pt x="2602" y="17410"/>
                      <a:pt x="2908" y="17465"/>
                    </a:cubicBezTo>
                    <a:cubicBezTo>
                      <a:pt x="2919" y="17465"/>
                      <a:pt x="3029" y="17475"/>
                      <a:pt x="3214" y="17497"/>
                    </a:cubicBezTo>
                    <a:cubicBezTo>
                      <a:pt x="3444" y="17530"/>
                      <a:pt x="3728" y="17541"/>
                      <a:pt x="4001" y="17541"/>
                    </a:cubicBezTo>
                    <a:lnTo>
                      <a:pt x="4013" y="17541"/>
                    </a:lnTo>
                    <a:cubicBezTo>
                      <a:pt x="4778" y="17541"/>
                      <a:pt x="5597" y="17399"/>
                      <a:pt x="6253" y="17137"/>
                    </a:cubicBezTo>
                    <a:cubicBezTo>
                      <a:pt x="6439" y="17060"/>
                      <a:pt x="6625" y="16984"/>
                      <a:pt x="6811" y="16885"/>
                    </a:cubicBezTo>
                    <a:cubicBezTo>
                      <a:pt x="6865" y="16863"/>
                      <a:pt x="6909" y="16831"/>
                      <a:pt x="6964" y="16798"/>
                    </a:cubicBezTo>
                    <a:cubicBezTo>
                      <a:pt x="6964" y="17060"/>
                      <a:pt x="6986" y="17312"/>
                      <a:pt x="7030" y="17585"/>
                    </a:cubicBezTo>
                    <a:cubicBezTo>
                      <a:pt x="7095" y="17990"/>
                      <a:pt x="7193" y="18394"/>
                      <a:pt x="7336" y="18755"/>
                    </a:cubicBezTo>
                    <a:cubicBezTo>
                      <a:pt x="7455" y="19071"/>
                      <a:pt x="7598" y="19389"/>
                      <a:pt x="7795" y="19739"/>
                    </a:cubicBezTo>
                    <a:cubicBezTo>
                      <a:pt x="7805" y="19739"/>
                      <a:pt x="7805" y="19739"/>
                      <a:pt x="7805" y="19749"/>
                    </a:cubicBezTo>
                    <a:cubicBezTo>
                      <a:pt x="7948" y="19990"/>
                      <a:pt x="8101" y="20220"/>
                      <a:pt x="8243" y="20405"/>
                    </a:cubicBezTo>
                    <a:cubicBezTo>
                      <a:pt x="8352" y="20558"/>
                      <a:pt x="8429" y="20646"/>
                      <a:pt x="8439" y="20657"/>
                    </a:cubicBezTo>
                    <a:cubicBezTo>
                      <a:pt x="8560" y="20799"/>
                      <a:pt x="8735" y="20876"/>
                      <a:pt x="8910" y="20876"/>
                    </a:cubicBezTo>
                    <a:cubicBezTo>
                      <a:pt x="9019" y="20876"/>
                      <a:pt x="9128" y="20842"/>
                      <a:pt x="9226" y="20788"/>
                    </a:cubicBezTo>
                    <a:cubicBezTo>
                      <a:pt x="9238" y="20788"/>
                      <a:pt x="9336" y="20733"/>
                      <a:pt x="9489" y="20624"/>
                    </a:cubicBezTo>
                    <a:lnTo>
                      <a:pt x="9500" y="20624"/>
                    </a:lnTo>
                    <a:cubicBezTo>
                      <a:pt x="9729" y="20471"/>
                      <a:pt x="9937" y="20307"/>
                      <a:pt x="10134" y="20154"/>
                    </a:cubicBezTo>
                    <a:cubicBezTo>
                      <a:pt x="10713" y="19662"/>
                      <a:pt x="11238" y="19017"/>
                      <a:pt x="11588" y="18383"/>
                    </a:cubicBezTo>
                    <a:cubicBezTo>
                      <a:pt x="11719" y="18143"/>
                      <a:pt x="11828" y="17913"/>
                      <a:pt x="11915" y="17672"/>
                    </a:cubicBezTo>
                    <a:cubicBezTo>
                      <a:pt x="12080" y="17869"/>
                      <a:pt x="12265" y="18055"/>
                      <a:pt x="12462" y="18230"/>
                    </a:cubicBezTo>
                    <a:lnTo>
                      <a:pt x="12462" y="18241"/>
                    </a:lnTo>
                    <a:cubicBezTo>
                      <a:pt x="12768" y="18503"/>
                      <a:pt x="13118" y="18743"/>
                      <a:pt x="13457" y="18930"/>
                    </a:cubicBezTo>
                    <a:cubicBezTo>
                      <a:pt x="13752" y="19105"/>
                      <a:pt x="14069" y="19246"/>
                      <a:pt x="14441" y="19389"/>
                    </a:cubicBezTo>
                    <a:lnTo>
                      <a:pt x="14452" y="19389"/>
                    </a:lnTo>
                    <a:cubicBezTo>
                      <a:pt x="14801" y="19509"/>
                      <a:pt x="15075" y="19586"/>
                      <a:pt x="15206" y="19618"/>
                    </a:cubicBezTo>
                    <a:cubicBezTo>
                      <a:pt x="15392" y="19662"/>
                      <a:pt x="15501" y="19673"/>
                      <a:pt x="15512" y="19684"/>
                    </a:cubicBezTo>
                    <a:cubicBezTo>
                      <a:pt x="15545" y="19688"/>
                      <a:pt x="15578" y="19691"/>
                      <a:pt x="15610" y="19691"/>
                    </a:cubicBezTo>
                    <a:cubicBezTo>
                      <a:pt x="15878" y="19691"/>
                      <a:pt x="16114" y="19533"/>
                      <a:pt x="16212" y="19280"/>
                    </a:cubicBezTo>
                    <a:cubicBezTo>
                      <a:pt x="16212" y="19268"/>
                      <a:pt x="16256" y="19159"/>
                      <a:pt x="16310" y="18984"/>
                    </a:cubicBezTo>
                    <a:lnTo>
                      <a:pt x="16310" y="18973"/>
                    </a:lnTo>
                    <a:cubicBezTo>
                      <a:pt x="16365" y="18799"/>
                      <a:pt x="16431" y="18525"/>
                      <a:pt x="16485" y="18208"/>
                    </a:cubicBezTo>
                    <a:cubicBezTo>
                      <a:pt x="16627" y="17454"/>
                      <a:pt x="16616" y="16623"/>
                      <a:pt x="16474" y="15913"/>
                    </a:cubicBezTo>
                    <a:cubicBezTo>
                      <a:pt x="16431" y="15705"/>
                      <a:pt x="16387" y="15508"/>
                      <a:pt x="16321" y="15322"/>
                    </a:cubicBezTo>
                    <a:cubicBezTo>
                      <a:pt x="16299" y="15267"/>
                      <a:pt x="16288" y="15213"/>
                      <a:pt x="16266" y="15158"/>
                    </a:cubicBezTo>
                    <a:lnTo>
                      <a:pt x="16266" y="15158"/>
                    </a:lnTo>
                    <a:lnTo>
                      <a:pt x="16431" y="15191"/>
                    </a:lnTo>
                    <a:cubicBezTo>
                      <a:pt x="16638" y="15213"/>
                      <a:pt x="16846" y="15235"/>
                      <a:pt x="17043" y="15235"/>
                    </a:cubicBezTo>
                    <a:cubicBezTo>
                      <a:pt x="17091" y="15236"/>
                      <a:pt x="17139" y="15237"/>
                      <a:pt x="17187" y="15237"/>
                    </a:cubicBezTo>
                    <a:cubicBezTo>
                      <a:pt x="17535" y="15237"/>
                      <a:pt x="17891" y="15204"/>
                      <a:pt x="18256" y="15136"/>
                    </a:cubicBezTo>
                    <a:cubicBezTo>
                      <a:pt x="18627" y="15070"/>
                      <a:pt x="18989" y="14973"/>
                      <a:pt x="19305" y="14852"/>
                    </a:cubicBezTo>
                    <a:cubicBezTo>
                      <a:pt x="19546" y="14764"/>
                      <a:pt x="19786" y="14666"/>
                      <a:pt x="20027" y="14535"/>
                    </a:cubicBezTo>
                    <a:cubicBezTo>
                      <a:pt x="20201" y="14448"/>
                      <a:pt x="20300" y="14393"/>
                      <a:pt x="20311" y="14393"/>
                    </a:cubicBezTo>
                    <a:cubicBezTo>
                      <a:pt x="20573" y="14240"/>
                      <a:pt x="20694" y="13912"/>
                      <a:pt x="20584" y="13628"/>
                    </a:cubicBezTo>
                    <a:cubicBezTo>
                      <a:pt x="20584" y="13617"/>
                      <a:pt x="20541" y="13508"/>
                      <a:pt x="20464" y="13333"/>
                    </a:cubicBezTo>
                    <a:cubicBezTo>
                      <a:pt x="20420" y="13234"/>
                      <a:pt x="20376" y="13125"/>
                      <a:pt x="20322" y="13027"/>
                    </a:cubicBezTo>
                    <a:lnTo>
                      <a:pt x="20322" y="13015"/>
                    </a:lnTo>
                    <a:cubicBezTo>
                      <a:pt x="20267" y="12896"/>
                      <a:pt x="20191" y="12764"/>
                      <a:pt x="20114" y="12633"/>
                    </a:cubicBezTo>
                    <a:cubicBezTo>
                      <a:pt x="19950" y="12338"/>
                      <a:pt x="19732" y="12032"/>
                      <a:pt x="19502" y="11737"/>
                    </a:cubicBezTo>
                    <a:lnTo>
                      <a:pt x="19491" y="11737"/>
                    </a:lnTo>
                    <a:cubicBezTo>
                      <a:pt x="19218" y="11409"/>
                      <a:pt x="18933" y="11125"/>
                      <a:pt x="18627" y="10884"/>
                    </a:cubicBezTo>
                    <a:cubicBezTo>
                      <a:pt x="18431" y="10720"/>
                      <a:pt x="18212" y="10567"/>
                      <a:pt x="17993" y="10436"/>
                    </a:cubicBezTo>
                    <a:cubicBezTo>
                      <a:pt x="18212" y="10304"/>
                      <a:pt x="18431" y="10151"/>
                      <a:pt x="18627" y="9998"/>
                    </a:cubicBezTo>
                    <a:cubicBezTo>
                      <a:pt x="18933" y="9758"/>
                      <a:pt x="19218" y="9474"/>
                      <a:pt x="19491" y="9146"/>
                    </a:cubicBezTo>
                    <a:cubicBezTo>
                      <a:pt x="19491" y="9146"/>
                      <a:pt x="19491" y="9135"/>
                      <a:pt x="19502" y="9135"/>
                    </a:cubicBezTo>
                    <a:cubicBezTo>
                      <a:pt x="19732" y="8851"/>
                      <a:pt x="19950" y="8534"/>
                      <a:pt x="20114" y="8249"/>
                    </a:cubicBezTo>
                    <a:cubicBezTo>
                      <a:pt x="20191" y="8108"/>
                      <a:pt x="20267" y="7976"/>
                      <a:pt x="20322" y="7856"/>
                    </a:cubicBezTo>
                    <a:cubicBezTo>
                      <a:pt x="20376" y="7746"/>
                      <a:pt x="20420" y="7648"/>
                      <a:pt x="20464" y="7539"/>
                    </a:cubicBezTo>
                    <a:cubicBezTo>
                      <a:pt x="20541" y="7364"/>
                      <a:pt x="20584" y="7255"/>
                      <a:pt x="20584" y="7244"/>
                    </a:cubicBezTo>
                    <a:cubicBezTo>
                      <a:pt x="20694" y="6959"/>
                      <a:pt x="20573" y="6643"/>
                      <a:pt x="20311" y="6490"/>
                    </a:cubicBezTo>
                    <a:cubicBezTo>
                      <a:pt x="20300" y="6478"/>
                      <a:pt x="20201" y="6424"/>
                      <a:pt x="20027" y="6337"/>
                    </a:cubicBezTo>
                    <a:cubicBezTo>
                      <a:pt x="19786" y="6216"/>
                      <a:pt x="19546" y="6118"/>
                      <a:pt x="19305" y="6031"/>
                    </a:cubicBezTo>
                    <a:cubicBezTo>
                      <a:pt x="18989" y="5910"/>
                      <a:pt x="18627" y="5812"/>
                      <a:pt x="18256" y="5735"/>
                    </a:cubicBezTo>
                    <a:cubicBezTo>
                      <a:pt x="17885" y="5676"/>
                      <a:pt x="17523" y="5635"/>
                      <a:pt x="17169" y="5635"/>
                    </a:cubicBezTo>
                    <a:cubicBezTo>
                      <a:pt x="17127" y="5635"/>
                      <a:pt x="17085" y="5636"/>
                      <a:pt x="17043" y="5637"/>
                    </a:cubicBezTo>
                    <a:cubicBezTo>
                      <a:pt x="16846" y="5648"/>
                      <a:pt x="16638" y="5659"/>
                      <a:pt x="16431" y="5691"/>
                    </a:cubicBezTo>
                    <a:cubicBezTo>
                      <a:pt x="16375" y="5691"/>
                      <a:pt x="16321" y="5703"/>
                      <a:pt x="16266" y="5713"/>
                    </a:cubicBezTo>
                    <a:cubicBezTo>
                      <a:pt x="16288" y="5659"/>
                      <a:pt x="16299" y="5604"/>
                      <a:pt x="16321" y="5560"/>
                    </a:cubicBezTo>
                    <a:lnTo>
                      <a:pt x="16321" y="5550"/>
                    </a:lnTo>
                    <a:cubicBezTo>
                      <a:pt x="16387" y="5363"/>
                      <a:pt x="16431" y="5167"/>
                      <a:pt x="16474" y="4959"/>
                    </a:cubicBezTo>
                    <a:cubicBezTo>
                      <a:pt x="16616" y="4260"/>
                      <a:pt x="16627" y="3418"/>
                      <a:pt x="16485" y="2674"/>
                    </a:cubicBezTo>
                    <a:cubicBezTo>
                      <a:pt x="16431" y="2346"/>
                      <a:pt x="16365" y="2084"/>
                      <a:pt x="16310" y="1909"/>
                    </a:cubicBezTo>
                    <a:lnTo>
                      <a:pt x="16310" y="1899"/>
                    </a:lnTo>
                    <a:cubicBezTo>
                      <a:pt x="16256" y="1712"/>
                      <a:pt x="16212" y="1614"/>
                      <a:pt x="16212" y="1603"/>
                    </a:cubicBezTo>
                    <a:cubicBezTo>
                      <a:pt x="16116" y="1354"/>
                      <a:pt x="15886" y="1189"/>
                      <a:pt x="15625" y="1189"/>
                    </a:cubicBezTo>
                    <a:cubicBezTo>
                      <a:pt x="15588" y="1189"/>
                      <a:pt x="15550" y="1192"/>
                      <a:pt x="15512" y="1199"/>
                    </a:cubicBezTo>
                    <a:cubicBezTo>
                      <a:pt x="15501" y="1199"/>
                      <a:pt x="15392" y="1221"/>
                      <a:pt x="15206" y="1265"/>
                    </a:cubicBezTo>
                    <a:cubicBezTo>
                      <a:pt x="15075" y="1297"/>
                      <a:pt x="14801" y="1362"/>
                      <a:pt x="14452" y="1483"/>
                    </a:cubicBezTo>
                    <a:lnTo>
                      <a:pt x="14441" y="1494"/>
                    </a:lnTo>
                    <a:cubicBezTo>
                      <a:pt x="14069" y="1625"/>
                      <a:pt x="13752" y="1778"/>
                      <a:pt x="13457" y="1942"/>
                    </a:cubicBezTo>
                    <a:cubicBezTo>
                      <a:pt x="13118" y="2139"/>
                      <a:pt x="12768" y="2380"/>
                      <a:pt x="12462" y="2642"/>
                    </a:cubicBezTo>
                    <a:cubicBezTo>
                      <a:pt x="12265" y="2817"/>
                      <a:pt x="12080" y="3002"/>
                      <a:pt x="11915" y="3199"/>
                    </a:cubicBezTo>
                    <a:cubicBezTo>
                      <a:pt x="11828" y="2970"/>
                      <a:pt x="11719" y="2729"/>
                      <a:pt x="11588" y="2489"/>
                    </a:cubicBezTo>
                    <a:cubicBezTo>
                      <a:pt x="11238" y="1855"/>
                      <a:pt x="10713" y="1209"/>
                      <a:pt x="10134" y="728"/>
                    </a:cubicBezTo>
                    <a:cubicBezTo>
                      <a:pt x="9937" y="565"/>
                      <a:pt x="9729" y="412"/>
                      <a:pt x="9500" y="259"/>
                    </a:cubicBezTo>
                    <a:cubicBezTo>
                      <a:pt x="9500" y="259"/>
                      <a:pt x="9500" y="247"/>
                      <a:pt x="9489" y="247"/>
                    </a:cubicBezTo>
                    <a:cubicBezTo>
                      <a:pt x="9336" y="150"/>
                      <a:pt x="9238" y="94"/>
                      <a:pt x="9226" y="84"/>
                    </a:cubicBezTo>
                    <a:cubicBezTo>
                      <a:pt x="9130" y="27"/>
                      <a:pt x="9025" y="0"/>
                      <a:pt x="8920" y="0"/>
                    </a:cubicBezTo>
                    <a:close/>
                  </a:path>
                </a:pathLst>
              </a:custGeom>
              <a:solidFill>
                <a:schemeClr val="dk2"/>
              </a:solidFill>
              <a:ln w="28575" cap="flat" cmpd="sng">
                <a:solidFill>
                  <a:schemeClr val="dk2"/>
                </a:solidFill>
                <a:prstDash val="solid"/>
                <a:round/>
                <a:headEnd type="none" w="sm" len="sm"/>
                <a:tailEnd type="none" w="sm" len="sm"/>
              </a:ln>
              <a:effectLst>
                <a:outerShdw blurRad="28575" dist="38100" dir="4560000" algn="bl" rotWithShape="0">
                  <a:schemeClr val="lt2">
                    <a:alpha val="80000"/>
                  </a:schemeClr>
                </a:outerShdw>
              </a:effectLst>
            </p:spPr>
            <p:txBody>
              <a:bodyPr spcFirstLastPara="1" wrap="square" lIns="121598" tIns="121598" rIns="121598" bIns="121598" anchor="ctr" anchorCtr="0">
                <a:noAutofit/>
              </a:bodyPr>
              <a:lstStyle/>
              <a:p>
                <a:endParaRPr sz="2479"/>
              </a:p>
            </p:txBody>
          </p:sp>
          <p:sp>
            <p:nvSpPr>
              <p:cNvPr id="1042" name="Google Shape;1042;p28"/>
              <p:cNvSpPr/>
              <p:nvPr/>
            </p:nvSpPr>
            <p:spPr>
              <a:xfrm>
                <a:off x="5343200" y="83250"/>
                <a:ext cx="207175" cy="104400"/>
              </a:xfrm>
              <a:custGeom>
                <a:avLst/>
                <a:gdLst/>
                <a:ahLst/>
                <a:cxnLst/>
                <a:rect l="l" t="t" r="r" b="b"/>
                <a:pathLst>
                  <a:path w="8287" h="4176" extrusionOk="0">
                    <a:moveTo>
                      <a:pt x="4134" y="0"/>
                    </a:moveTo>
                    <a:cubicBezTo>
                      <a:pt x="3761" y="0"/>
                      <a:pt x="3431" y="73"/>
                      <a:pt x="3181" y="206"/>
                    </a:cubicBezTo>
                    <a:cubicBezTo>
                      <a:pt x="2809" y="413"/>
                      <a:pt x="2416" y="500"/>
                      <a:pt x="2044" y="534"/>
                    </a:cubicBezTo>
                    <a:cubicBezTo>
                      <a:pt x="1902" y="550"/>
                      <a:pt x="1763" y="557"/>
                      <a:pt x="1629" y="557"/>
                    </a:cubicBezTo>
                    <a:cubicBezTo>
                      <a:pt x="1413" y="557"/>
                      <a:pt x="1210" y="539"/>
                      <a:pt x="1028" y="512"/>
                    </a:cubicBezTo>
                    <a:cubicBezTo>
                      <a:pt x="744" y="479"/>
                      <a:pt x="492" y="424"/>
                      <a:pt x="317" y="391"/>
                    </a:cubicBezTo>
                    <a:cubicBezTo>
                      <a:pt x="153" y="347"/>
                      <a:pt x="54" y="326"/>
                      <a:pt x="54" y="326"/>
                    </a:cubicBezTo>
                    <a:cubicBezTo>
                      <a:pt x="44" y="347"/>
                      <a:pt x="33" y="369"/>
                      <a:pt x="22" y="402"/>
                    </a:cubicBezTo>
                    <a:cubicBezTo>
                      <a:pt x="11" y="424"/>
                      <a:pt x="11" y="446"/>
                      <a:pt x="0" y="479"/>
                    </a:cubicBezTo>
                    <a:lnTo>
                      <a:pt x="241" y="599"/>
                    </a:lnTo>
                    <a:cubicBezTo>
                      <a:pt x="404" y="675"/>
                      <a:pt x="623" y="796"/>
                      <a:pt x="875" y="960"/>
                    </a:cubicBezTo>
                    <a:cubicBezTo>
                      <a:pt x="1115" y="1113"/>
                      <a:pt x="1399" y="1321"/>
                      <a:pt x="1662" y="1594"/>
                    </a:cubicBezTo>
                    <a:cubicBezTo>
                      <a:pt x="1924" y="1856"/>
                      <a:pt x="2165" y="2184"/>
                      <a:pt x="2318" y="2577"/>
                    </a:cubicBezTo>
                    <a:cubicBezTo>
                      <a:pt x="2481" y="2971"/>
                      <a:pt x="2842" y="3364"/>
                      <a:pt x="3378" y="3671"/>
                    </a:cubicBezTo>
                    <a:cubicBezTo>
                      <a:pt x="3651" y="3813"/>
                      <a:pt x="3957" y="3944"/>
                      <a:pt x="4296" y="4032"/>
                    </a:cubicBezTo>
                    <a:cubicBezTo>
                      <a:pt x="4460" y="4075"/>
                      <a:pt x="4635" y="4108"/>
                      <a:pt x="4810" y="4130"/>
                    </a:cubicBezTo>
                    <a:cubicBezTo>
                      <a:pt x="4985" y="4152"/>
                      <a:pt x="5170" y="4173"/>
                      <a:pt x="5357" y="4173"/>
                    </a:cubicBezTo>
                    <a:cubicBezTo>
                      <a:pt x="5395" y="4175"/>
                      <a:pt x="5434" y="4175"/>
                      <a:pt x="5473" y="4175"/>
                    </a:cubicBezTo>
                    <a:cubicBezTo>
                      <a:pt x="5797" y="4175"/>
                      <a:pt x="6126" y="4135"/>
                      <a:pt x="6438" y="4086"/>
                    </a:cubicBezTo>
                    <a:cubicBezTo>
                      <a:pt x="6778" y="4020"/>
                      <a:pt x="7106" y="3922"/>
                      <a:pt x="7378" y="3824"/>
                    </a:cubicBezTo>
                    <a:cubicBezTo>
                      <a:pt x="7663" y="3726"/>
                      <a:pt x="7881" y="3616"/>
                      <a:pt x="8046" y="3539"/>
                    </a:cubicBezTo>
                    <a:cubicBezTo>
                      <a:pt x="8199" y="3463"/>
                      <a:pt x="8286" y="3408"/>
                      <a:pt x="8286" y="3408"/>
                    </a:cubicBezTo>
                    <a:cubicBezTo>
                      <a:pt x="8286" y="3408"/>
                      <a:pt x="8253" y="3310"/>
                      <a:pt x="8187" y="3146"/>
                    </a:cubicBezTo>
                    <a:cubicBezTo>
                      <a:pt x="8155" y="3070"/>
                      <a:pt x="8111" y="2971"/>
                      <a:pt x="8056" y="2862"/>
                    </a:cubicBezTo>
                    <a:cubicBezTo>
                      <a:pt x="8002" y="2752"/>
                      <a:pt x="7936" y="2632"/>
                      <a:pt x="7859" y="2501"/>
                    </a:cubicBezTo>
                    <a:cubicBezTo>
                      <a:pt x="7718" y="2249"/>
                      <a:pt x="7521" y="1965"/>
                      <a:pt x="7302" y="1692"/>
                    </a:cubicBezTo>
                    <a:cubicBezTo>
                      <a:pt x="7072" y="1419"/>
                      <a:pt x="6821" y="1156"/>
                      <a:pt x="6526" y="927"/>
                    </a:cubicBezTo>
                    <a:cubicBezTo>
                      <a:pt x="6253" y="709"/>
                      <a:pt x="5936" y="512"/>
                      <a:pt x="5629" y="359"/>
                    </a:cubicBezTo>
                    <a:cubicBezTo>
                      <a:pt x="5313" y="216"/>
                      <a:pt x="4995" y="107"/>
                      <a:pt x="4701" y="53"/>
                    </a:cubicBezTo>
                    <a:cubicBezTo>
                      <a:pt x="4505" y="17"/>
                      <a:pt x="4315" y="0"/>
                      <a:pt x="413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3" name="Google Shape;1043;p28"/>
              <p:cNvSpPr/>
              <p:nvPr/>
            </p:nvSpPr>
            <p:spPr>
              <a:xfrm>
                <a:off x="5328975" y="107500"/>
                <a:ext cx="121625" cy="191325"/>
              </a:xfrm>
              <a:custGeom>
                <a:avLst/>
                <a:gdLst/>
                <a:ahLst/>
                <a:cxnLst/>
                <a:rect l="l" t="t" r="r" b="b"/>
                <a:pathLst>
                  <a:path w="4865" h="7653" extrusionOk="0">
                    <a:moveTo>
                      <a:pt x="154" y="1"/>
                    </a:moveTo>
                    <a:cubicBezTo>
                      <a:pt x="99" y="23"/>
                      <a:pt x="55" y="55"/>
                      <a:pt x="1" y="77"/>
                    </a:cubicBezTo>
                    <a:cubicBezTo>
                      <a:pt x="1" y="77"/>
                      <a:pt x="45" y="176"/>
                      <a:pt x="121" y="339"/>
                    </a:cubicBezTo>
                    <a:cubicBezTo>
                      <a:pt x="186" y="492"/>
                      <a:pt x="274" y="733"/>
                      <a:pt x="372" y="1017"/>
                    </a:cubicBezTo>
                    <a:cubicBezTo>
                      <a:pt x="536" y="1575"/>
                      <a:pt x="700" y="2373"/>
                      <a:pt x="438" y="3182"/>
                    </a:cubicBezTo>
                    <a:cubicBezTo>
                      <a:pt x="383" y="3390"/>
                      <a:pt x="351" y="3619"/>
                      <a:pt x="372" y="3881"/>
                    </a:cubicBezTo>
                    <a:cubicBezTo>
                      <a:pt x="383" y="4133"/>
                      <a:pt x="449" y="4417"/>
                      <a:pt x="558" y="4701"/>
                    </a:cubicBezTo>
                    <a:cubicBezTo>
                      <a:pt x="613" y="4843"/>
                      <a:pt x="679" y="4986"/>
                      <a:pt x="755" y="5139"/>
                    </a:cubicBezTo>
                    <a:cubicBezTo>
                      <a:pt x="832" y="5280"/>
                      <a:pt x="919" y="5423"/>
                      <a:pt x="1017" y="5565"/>
                    </a:cubicBezTo>
                    <a:cubicBezTo>
                      <a:pt x="1214" y="5849"/>
                      <a:pt x="1466" y="6111"/>
                      <a:pt x="1738" y="6352"/>
                    </a:cubicBezTo>
                    <a:cubicBezTo>
                      <a:pt x="2012" y="6592"/>
                      <a:pt x="2318" y="6811"/>
                      <a:pt x="2624" y="6975"/>
                    </a:cubicBezTo>
                    <a:cubicBezTo>
                      <a:pt x="2930" y="7161"/>
                      <a:pt x="3236" y="7292"/>
                      <a:pt x="3521" y="7391"/>
                    </a:cubicBezTo>
                    <a:cubicBezTo>
                      <a:pt x="3794" y="7488"/>
                      <a:pt x="4034" y="7554"/>
                      <a:pt x="4209" y="7598"/>
                    </a:cubicBezTo>
                    <a:cubicBezTo>
                      <a:pt x="4384" y="7631"/>
                      <a:pt x="4483" y="7653"/>
                      <a:pt x="4483" y="7653"/>
                    </a:cubicBezTo>
                    <a:lnTo>
                      <a:pt x="4570" y="7391"/>
                    </a:lnTo>
                    <a:cubicBezTo>
                      <a:pt x="4614" y="7216"/>
                      <a:pt x="4679" y="6975"/>
                      <a:pt x="4734" y="6691"/>
                    </a:cubicBezTo>
                    <a:cubicBezTo>
                      <a:pt x="4832" y="6111"/>
                      <a:pt x="4865" y="5346"/>
                      <a:pt x="4723" y="4636"/>
                    </a:cubicBezTo>
                    <a:cubicBezTo>
                      <a:pt x="4690" y="4450"/>
                      <a:pt x="4636" y="4275"/>
                      <a:pt x="4592" y="4100"/>
                    </a:cubicBezTo>
                    <a:cubicBezTo>
                      <a:pt x="4526" y="3936"/>
                      <a:pt x="4471" y="3772"/>
                      <a:pt x="4395" y="3608"/>
                    </a:cubicBezTo>
                    <a:cubicBezTo>
                      <a:pt x="4253" y="3302"/>
                      <a:pt x="4078" y="3018"/>
                      <a:pt x="3881" y="2777"/>
                    </a:cubicBezTo>
                    <a:cubicBezTo>
                      <a:pt x="3487" y="2307"/>
                      <a:pt x="3040" y="2012"/>
                      <a:pt x="2624" y="1925"/>
                    </a:cubicBezTo>
                    <a:cubicBezTo>
                      <a:pt x="1794" y="1739"/>
                      <a:pt x="1181" y="1203"/>
                      <a:pt x="776" y="777"/>
                    </a:cubicBezTo>
                    <a:cubicBezTo>
                      <a:pt x="580" y="558"/>
                      <a:pt x="416" y="361"/>
                      <a:pt x="317" y="220"/>
                    </a:cubicBezTo>
                    <a:cubicBezTo>
                      <a:pt x="208" y="77"/>
                      <a:pt x="154" y="1"/>
                      <a:pt x="15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4" name="Google Shape;1044;p28"/>
              <p:cNvSpPr/>
              <p:nvPr/>
            </p:nvSpPr>
            <p:spPr>
              <a:xfrm>
                <a:off x="5239900" y="111600"/>
                <a:ext cx="100300" cy="217000"/>
              </a:xfrm>
              <a:custGeom>
                <a:avLst/>
                <a:gdLst/>
                <a:ahLst/>
                <a:cxnLst/>
                <a:rect l="l" t="t" r="r" b="b"/>
                <a:pathLst>
                  <a:path w="4012" h="8680" extrusionOk="0">
                    <a:moveTo>
                      <a:pt x="2777" y="0"/>
                    </a:moveTo>
                    <a:cubicBezTo>
                      <a:pt x="2777" y="0"/>
                      <a:pt x="2743" y="99"/>
                      <a:pt x="2700" y="263"/>
                    </a:cubicBezTo>
                    <a:cubicBezTo>
                      <a:pt x="2646" y="427"/>
                      <a:pt x="2569" y="668"/>
                      <a:pt x="2449" y="941"/>
                    </a:cubicBezTo>
                    <a:cubicBezTo>
                      <a:pt x="2219" y="1487"/>
                      <a:pt x="1837" y="2198"/>
                      <a:pt x="1115" y="2657"/>
                    </a:cubicBezTo>
                    <a:cubicBezTo>
                      <a:pt x="929" y="2767"/>
                      <a:pt x="765" y="2930"/>
                      <a:pt x="612" y="3138"/>
                    </a:cubicBezTo>
                    <a:cubicBezTo>
                      <a:pt x="459" y="3345"/>
                      <a:pt x="328" y="3597"/>
                      <a:pt x="229" y="3892"/>
                    </a:cubicBezTo>
                    <a:cubicBezTo>
                      <a:pt x="175" y="4035"/>
                      <a:pt x="131" y="4188"/>
                      <a:pt x="98" y="4351"/>
                    </a:cubicBezTo>
                    <a:cubicBezTo>
                      <a:pt x="66" y="4504"/>
                      <a:pt x="44" y="4669"/>
                      <a:pt x="22" y="4843"/>
                    </a:cubicBezTo>
                    <a:cubicBezTo>
                      <a:pt x="0" y="5193"/>
                      <a:pt x="11" y="5554"/>
                      <a:pt x="66" y="5915"/>
                    </a:cubicBezTo>
                    <a:cubicBezTo>
                      <a:pt x="131" y="6275"/>
                      <a:pt x="219" y="6636"/>
                      <a:pt x="350" y="6964"/>
                    </a:cubicBezTo>
                    <a:cubicBezTo>
                      <a:pt x="470" y="7303"/>
                      <a:pt x="623" y="7598"/>
                      <a:pt x="765" y="7849"/>
                    </a:cubicBezTo>
                    <a:cubicBezTo>
                      <a:pt x="918" y="8101"/>
                      <a:pt x="1060" y="8320"/>
                      <a:pt x="1169" y="8451"/>
                    </a:cubicBezTo>
                    <a:cubicBezTo>
                      <a:pt x="1268" y="8593"/>
                      <a:pt x="1334" y="8680"/>
                      <a:pt x="1334" y="8680"/>
                    </a:cubicBezTo>
                    <a:cubicBezTo>
                      <a:pt x="1334" y="8680"/>
                      <a:pt x="1432" y="8626"/>
                      <a:pt x="1574" y="8527"/>
                    </a:cubicBezTo>
                    <a:cubicBezTo>
                      <a:pt x="1727" y="8429"/>
                      <a:pt x="1924" y="8286"/>
                      <a:pt x="2153" y="8101"/>
                    </a:cubicBezTo>
                    <a:cubicBezTo>
                      <a:pt x="2602" y="7718"/>
                      <a:pt x="3115" y="7150"/>
                      <a:pt x="3465" y="6516"/>
                    </a:cubicBezTo>
                    <a:cubicBezTo>
                      <a:pt x="3640" y="6188"/>
                      <a:pt x="3771" y="5860"/>
                      <a:pt x="3870" y="5521"/>
                    </a:cubicBezTo>
                    <a:cubicBezTo>
                      <a:pt x="3957" y="5193"/>
                      <a:pt x="4012" y="4865"/>
                      <a:pt x="4012" y="4559"/>
                    </a:cubicBezTo>
                    <a:cubicBezTo>
                      <a:pt x="4012" y="4253"/>
                      <a:pt x="3979" y="3969"/>
                      <a:pt x="3902" y="3717"/>
                    </a:cubicBezTo>
                    <a:cubicBezTo>
                      <a:pt x="3837" y="3466"/>
                      <a:pt x="3727" y="3258"/>
                      <a:pt x="3596" y="3094"/>
                    </a:cubicBezTo>
                    <a:cubicBezTo>
                      <a:pt x="3071" y="2417"/>
                      <a:pt x="2952" y="1618"/>
                      <a:pt x="2918" y="1028"/>
                    </a:cubicBezTo>
                    <a:cubicBezTo>
                      <a:pt x="2908" y="722"/>
                      <a:pt x="2908" y="481"/>
                      <a:pt x="2918" y="307"/>
                    </a:cubicBezTo>
                    <a:cubicBezTo>
                      <a:pt x="2930" y="132"/>
                      <a:pt x="2940" y="22"/>
                      <a:pt x="2940" y="22"/>
                    </a:cubicBezTo>
                    <a:cubicBezTo>
                      <a:pt x="2886" y="12"/>
                      <a:pt x="2831" y="12"/>
                      <a:pt x="2777"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5" name="Google Shape;1045;p28"/>
              <p:cNvSpPr/>
              <p:nvPr/>
            </p:nvSpPr>
            <p:spPr>
              <a:xfrm>
                <a:off x="5125650" y="100125"/>
                <a:ext cx="170025" cy="145150"/>
              </a:xfrm>
              <a:custGeom>
                <a:avLst/>
                <a:gdLst/>
                <a:ahLst/>
                <a:cxnLst/>
                <a:rect l="l" t="t" r="r" b="b"/>
                <a:pathLst>
                  <a:path w="6801" h="5806" extrusionOk="0">
                    <a:moveTo>
                      <a:pt x="6691" y="0"/>
                    </a:moveTo>
                    <a:cubicBezTo>
                      <a:pt x="6691" y="0"/>
                      <a:pt x="6603" y="66"/>
                      <a:pt x="6450" y="165"/>
                    </a:cubicBezTo>
                    <a:cubicBezTo>
                      <a:pt x="6308" y="252"/>
                      <a:pt x="6089" y="383"/>
                      <a:pt x="5827" y="525"/>
                    </a:cubicBezTo>
                    <a:cubicBezTo>
                      <a:pt x="5564" y="656"/>
                      <a:pt x="5248" y="799"/>
                      <a:pt x="4887" y="886"/>
                    </a:cubicBezTo>
                    <a:cubicBezTo>
                      <a:pt x="4799" y="919"/>
                      <a:pt x="4701" y="940"/>
                      <a:pt x="4614" y="952"/>
                    </a:cubicBezTo>
                    <a:cubicBezTo>
                      <a:pt x="4515" y="974"/>
                      <a:pt x="4417" y="984"/>
                      <a:pt x="4318" y="984"/>
                    </a:cubicBezTo>
                    <a:cubicBezTo>
                      <a:pt x="4230" y="994"/>
                      <a:pt x="4139" y="999"/>
                      <a:pt x="4046" y="999"/>
                    </a:cubicBezTo>
                    <a:cubicBezTo>
                      <a:pt x="3934" y="999"/>
                      <a:pt x="3820" y="991"/>
                      <a:pt x="3706" y="974"/>
                    </a:cubicBezTo>
                    <a:cubicBezTo>
                      <a:pt x="3641" y="965"/>
                      <a:pt x="3574" y="961"/>
                      <a:pt x="3503" y="961"/>
                    </a:cubicBezTo>
                    <a:cubicBezTo>
                      <a:pt x="3124" y="961"/>
                      <a:pt x="2674" y="1087"/>
                      <a:pt x="2231" y="1345"/>
                    </a:cubicBezTo>
                    <a:cubicBezTo>
                      <a:pt x="1968" y="1509"/>
                      <a:pt x="1706" y="1706"/>
                      <a:pt x="1466" y="1957"/>
                    </a:cubicBezTo>
                    <a:cubicBezTo>
                      <a:pt x="1225" y="2198"/>
                      <a:pt x="995" y="2493"/>
                      <a:pt x="810" y="2799"/>
                    </a:cubicBezTo>
                    <a:cubicBezTo>
                      <a:pt x="623" y="3116"/>
                      <a:pt x="470" y="3455"/>
                      <a:pt x="351" y="3783"/>
                    </a:cubicBezTo>
                    <a:cubicBezTo>
                      <a:pt x="285" y="3957"/>
                      <a:pt x="241" y="4122"/>
                      <a:pt x="198" y="4275"/>
                    </a:cubicBezTo>
                    <a:cubicBezTo>
                      <a:pt x="154" y="4438"/>
                      <a:pt x="121" y="4592"/>
                      <a:pt x="99" y="4734"/>
                    </a:cubicBezTo>
                    <a:cubicBezTo>
                      <a:pt x="45" y="5029"/>
                      <a:pt x="23" y="5269"/>
                      <a:pt x="11" y="5444"/>
                    </a:cubicBezTo>
                    <a:cubicBezTo>
                      <a:pt x="1" y="5630"/>
                      <a:pt x="1" y="5728"/>
                      <a:pt x="1" y="5728"/>
                    </a:cubicBezTo>
                    <a:cubicBezTo>
                      <a:pt x="1" y="5728"/>
                      <a:pt x="110" y="5750"/>
                      <a:pt x="285" y="5772"/>
                    </a:cubicBezTo>
                    <a:cubicBezTo>
                      <a:pt x="460" y="5783"/>
                      <a:pt x="711" y="5805"/>
                      <a:pt x="995" y="5805"/>
                    </a:cubicBezTo>
                    <a:cubicBezTo>
                      <a:pt x="1585" y="5805"/>
                      <a:pt x="2340" y="5707"/>
                      <a:pt x="3018" y="5444"/>
                    </a:cubicBezTo>
                    <a:cubicBezTo>
                      <a:pt x="3193" y="5379"/>
                      <a:pt x="3356" y="5302"/>
                      <a:pt x="3521" y="5215"/>
                    </a:cubicBezTo>
                    <a:cubicBezTo>
                      <a:pt x="3674" y="5138"/>
                      <a:pt x="3827" y="5040"/>
                      <a:pt x="3968" y="4941"/>
                    </a:cubicBezTo>
                    <a:cubicBezTo>
                      <a:pt x="4253" y="4745"/>
                      <a:pt x="4505" y="4526"/>
                      <a:pt x="4701" y="4297"/>
                    </a:cubicBezTo>
                    <a:cubicBezTo>
                      <a:pt x="4898" y="4056"/>
                      <a:pt x="5051" y="3816"/>
                      <a:pt x="5160" y="3586"/>
                    </a:cubicBezTo>
                    <a:cubicBezTo>
                      <a:pt x="5258" y="3345"/>
                      <a:pt x="5313" y="3116"/>
                      <a:pt x="5324" y="2908"/>
                    </a:cubicBezTo>
                    <a:cubicBezTo>
                      <a:pt x="5335" y="2701"/>
                      <a:pt x="5368" y="2493"/>
                      <a:pt x="5423" y="2296"/>
                    </a:cubicBezTo>
                    <a:cubicBezTo>
                      <a:pt x="5467" y="2099"/>
                      <a:pt x="5532" y="1924"/>
                      <a:pt x="5608" y="1749"/>
                    </a:cubicBezTo>
                    <a:cubicBezTo>
                      <a:pt x="5696" y="1586"/>
                      <a:pt x="5773" y="1433"/>
                      <a:pt x="5871" y="1280"/>
                    </a:cubicBezTo>
                    <a:cubicBezTo>
                      <a:pt x="5958" y="1137"/>
                      <a:pt x="6045" y="1006"/>
                      <a:pt x="6133" y="886"/>
                    </a:cubicBezTo>
                    <a:cubicBezTo>
                      <a:pt x="6319" y="656"/>
                      <a:pt x="6483" y="471"/>
                      <a:pt x="6603" y="340"/>
                    </a:cubicBezTo>
                    <a:cubicBezTo>
                      <a:pt x="6723" y="208"/>
                      <a:pt x="6800" y="131"/>
                      <a:pt x="6800" y="131"/>
                    </a:cubicBezTo>
                    <a:cubicBezTo>
                      <a:pt x="6756" y="99"/>
                      <a:pt x="6723" y="44"/>
                      <a:pt x="669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6" name="Google Shape;1046;p28"/>
              <p:cNvSpPr/>
              <p:nvPr/>
            </p:nvSpPr>
            <p:spPr>
              <a:xfrm>
                <a:off x="5067450" y="34050"/>
                <a:ext cx="220025" cy="98525"/>
              </a:xfrm>
              <a:custGeom>
                <a:avLst/>
                <a:gdLst/>
                <a:ahLst/>
                <a:cxnLst/>
                <a:rect l="l" t="t" r="r" b="b"/>
                <a:pathLst>
                  <a:path w="8801" h="3941" extrusionOk="0">
                    <a:moveTo>
                      <a:pt x="3946" y="1"/>
                    </a:moveTo>
                    <a:cubicBezTo>
                      <a:pt x="3815" y="1"/>
                      <a:pt x="3680" y="7"/>
                      <a:pt x="3542" y="20"/>
                    </a:cubicBezTo>
                    <a:cubicBezTo>
                      <a:pt x="3203" y="53"/>
                      <a:pt x="2842" y="129"/>
                      <a:pt x="2504" y="250"/>
                    </a:cubicBezTo>
                    <a:cubicBezTo>
                      <a:pt x="2154" y="370"/>
                      <a:pt x="1815" y="523"/>
                      <a:pt x="1509" y="709"/>
                    </a:cubicBezTo>
                    <a:cubicBezTo>
                      <a:pt x="1214" y="884"/>
                      <a:pt x="940" y="1081"/>
                      <a:pt x="711" y="1266"/>
                    </a:cubicBezTo>
                    <a:cubicBezTo>
                      <a:pt x="481" y="1463"/>
                      <a:pt x="306" y="1638"/>
                      <a:pt x="186" y="1758"/>
                    </a:cubicBezTo>
                    <a:cubicBezTo>
                      <a:pt x="66" y="1889"/>
                      <a:pt x="0" y="1966"/>
                      <a:pt x="0" y="1966"/>
                    </a:cubicBezTo>
                    <a:cubicBezTo>
                      <a:pt x="0" y="1966"/>
                      <a:pt x="66" y="2043"/>
                      <a:pt x="186" y="2174"/>
                    </a:cubicBezTo>
                    <a:cubicBezTo>
                      <a:pt x="306" y="2305"/>
                      <a:pt x="481" y="2480"/>
                      <a:pt x="711" y="2665"/>
                    </a:cubicBezTo>
                    <a:cubicBezTo>
                      <a:pt x="940" y="2851"/>
                      <a:pt x="1214" y="3048"/>
                      <a:pt x="1509" y="3234"/>
                    </a:cubicBezTo>
                    <a:cubicBezTo>
                      <a:pt x="1815" y="3409"/>
                      <a:pt x="2154" y="3573"/>
                      <a:pt x="2504" y="3693"/>
                    </a:cubicBezTo>
                    <a:cubicBezTo>
                      <a:pt x="2842" y="3813"/>
                      <a:pt x="3203" y="3890"/>
                      <a:pt x="3542" y="3923"/>
                    </a:cubicBezTo>
                    <a:cubicBezTo>
                      <a:pt x="3673" y="3935"/>
                      <a:pt x="3801" y="3941"/>
                      <a:pt x="3926" y="3941"/>
                    </a:cubicBezTo>
                    <a:cubicBezTo>
                      <a:pt x="4134" y="3941"/>
                      <a:pt x="4334" y="3924"/>
                      <a:pt x="4526" y="3890"/>
                    </a:cubicBezTo>
                    <a:cubicBezTo>
                      <a:pt x="5127" y="3792"/>
                      <a:pt x="5608" y="3540"/>
                      <a:pt x="5892" y="3234"/>
                    </a:cubicBezTo>
                    <a:cubicBezTo>
                      <a:pt x="6034" y="3070"/>
                      <a:pt x="6187" y="2939"/>
                      <a:pt x="6352" y="2818"/>
                    </a:cubicBezTo>
                    <a:cubicBezTo>
                      <a:pt x="6439" y="2764"/>
                      <a:pt x="6515" y="2709"/>
                      <a:pt x="6603" y="2665"/>
                    </a:cubicBezTo>
                    <a:cubicBezTo>
                      <a:pt x="6680" y="2611"/>
                      <a:pt x="6767" y="2567"/>
                      <a:pt x="6854" y="2534"/>
                    </a:cubicBezTo>
                    <a:cubicBezTo>
                      <a:pt x="7182" y="2370"/>
                      <a:pt x="7521" y="2272"/>
                      <a:pt x="7805" y="2206"/>
                    </a:cubicBezTo>
                    <a:cubicBezTo>
                      <a:pt x="8101" y="2140"/>
                      <a:pt x="8352" y="2108"/>
                      <a:pt x="8526" y="2086"/>
                    </a:cubicBezTo>
                    <a:cubicBezTo>
                      <a:pt x="8701" y="2064"/>
                      <a:pt x="8800" y="2053"/>
                      <a:pt x="8800" y="2053"/>
                    </a:cubicBezTo>
                    <a:cubicBezTo>
                      <a:pt x="8789" y="2031"/>
                      <a:pt x="8800" y="1999"/>
                      <a:pt x="8800" y="1966"/>
                    </a:cubicBezTo>
                    <a:cubicBezTo>
                      <a:pt x="8800" y="1944"/>
                      <a:pt x="8789" y="1911"/>
                      <a:pt x="8800" y="1878"/>
                    </a:cubicBezTo>
                    <a:cubicBezTo>
                      <a:pt x="8800" y="1878"/>
                      <a:pt x="8701" y="1868"/>
                      <a:pt x="8526" y="1846"/>
                    </a:cubicBezTo>
                    <a:cubicBezTo>
                      <a:pt x="8352" y="1824"/>
                      <a:pt x="8101" y="1791"/>
                      <a:pt x="7805" y="1725"/>
                    </a:cubicBezTo>
                    <a:cubicBezTo>
                      <a:pt x="7521" y="1659"/>
                      <a:pt x="7182" y="1562"/>
                      <a:pt x="6854" y="1409"/>
                    </a:cubicBezTo>
                    <a:cubicBezTo>
                      <a:pt x="6767" y="1365"/>
                      <a:pt x="6680" y="1321"/>
                      <a:pt x="6603" y="1277"/>
                    </a:cubicBezTo>
                    <a:cubicBezTo>
                      <a:pt x="6515" y="1222"/>
                      <a:pt x="6439" y="1168"/>
                      <a:pt x="6352" y="1113"/>
                    </a:cubicBezTo>
                    <a:cubicBezTo>
                      <a:pt x="6187" y="1004"/>
                      <a:pt x="6034" y="862"/>
                      <a:pt x="5892" y="709"/>
                    </a:cubicBezTo>
                    <a:cubicBezTo>
                      <a:pt x="5608" y="391"/>
                      <a:pt x="5127" y="151"/>
                      <a:pt x="4526" y="42"/>
                    </a:cubicBezTo>
                    <a:cubicBezTo>
                      <a:pt x="4340" y="15"/>
                      <a:pt x="4147" y="1"/>
                      <a:pt x="3946"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7" name="Google Shape;1047;p28"/>
              <p:cNvSpPr/>
              <p:nvPr/>
            </p:nvSpPr>
            <p:spPr>
              <a:xfrm>
                <a:off x="5125650" y="-78875"/>
                <a:ext cx="170025" cy="145125"/>
              </a:xfrm>
              <a:custGeom>
                <a:avLst/>
                <a:gdLst/>
                <a:ahLst/>
                <a:cxnLst/>
                <a:rect l="l" t="t" r="r" b="b"/>
                <a:pathLst>
                  <a:path w="6801" h="5805" extrusionOk="0">
                    <a:moveTo>
                      <a:pt x="995" y="1"/>
                    </a:moveTo>
                    <a:cubicBezTo>
                      <a:pt x="711" y="1"/>
                      <a:pt x="460" y="23"/>
                      <a:pt x="285" y="44"/>
                    </a:cubicBezTo>
                    <a:cubicBezTo>
                      <a:pt x="110" y="66"/>
                      <a:pt x="1" y="77"/>
                      <a:pt x="1" y="77"/>
                    </a:cubicBezTo>
                    <a:cubicBezTo>
                      <a:pt x="1" y="77"/>
                      <a:pt x="1" y="186"/>
                      <a:pt x="11" y="361"/>
                    </a:cubicBezTo>
                    <a:cubicBezTo>
                      <a:pt x="23" y="536"/>
                      <a:pt x="45" y="788"/>
                      <a:pt x="99" y="1072"/>
                    </a:cubicBezTo>
                    <a:cubicBezTo>
                      <a:pt x="121" y="1225"/>
                      <a:pt x="154" y="1378"/>
                      <a:pt x="198" y="1531"/>
                    </a:cubicBezTo>
                    <a:cubicBezTo>
                      <a:pt x="241" y="1695"/>
                      <a:pt x="285" y="1859"/>
                      <a:pt x="351" y="2023"/>
                    </a:cubicBezTo>
                    <a:cubicBezTo>
                      <a:pt x="470" y="2362"/>
                      <a:pt x="623" y="2690"/>
                      <a:pt x="810" y="3006"/>
                    </a:cubicBezTo>
                    <a:cubicBezTo>
                      <a:pt x="995" y="3324"/>
                      <a:pt x="1225" y="3608"/>
                      <a:pt x="1466" y="3859"/>
                    </a:cubicBezTo>
                    <a:cubicBezTo>
                      <a:pt x="1706" y="4100"/>
                      <a:pt x="1968" y="4308"/>
                      <a:pt x="2231" y="4461"/>
                    </a:cubicBezTo>
                    <a:cubicBezTo>
                      <a:pt x="2664" y="4722"/>
                      <a:pt x="3103" y="4850"/>
                      <a:pt x="3477" y="4850"/>
                    </a:cubicBezTo>
                    <a:cubicBezTo>
                      <a:pt x="3557" y="4850"/>
                      <a:pt x="3633" y="4844"/>
                      <a:pt x="3706" y="4832"/>
                    </a:cubicBezTo>
                    <a:cubicBezTo>
                      <a:pt x="3836" y="4819"/>
                      <a:pt x="3965" y="4809"/>
                      <a:pt x="4091" y="4809"/>
                    </a:cubicBezTo>
                    <a:cubicBezTo>
                      <a:pt x="4168" y="4809"/>
                      <a:pt x="4244" y="4813"/>
                      <a:pt x="4318" y="4821"/>
                    </a:cubicBezTo>
                    <a:lnTo>
                      <a:pt x="4614" y="4854"/>
                    </a:lnTo>
                    <a:cubicBezTo>
                      <a:pt x="4701" y="4876"/>
                      <a:pt x="4799" y="4898"/>
                      <a:pt x="4887" y="4920"/>
                    </a:cubicBezTo>
                    <a:cubicBezTo>
                      <a:pt x="5248" y="5007"/>
                      <a:pt x="5564" y="5149"/>
                      <a:pt x="5827" y="5291"/>
                    </a:cubicBezTo>
                    <a:cubicBezTo>
                      <a:pt x="6089" y="5423"/>
                      <a:pt x="6308" y="5554"/>
                      <a:pt x="6450" y="5652"/>
                    </a:cubicBezTo>
                    <a:cubicBezTo>
                      <a:pt x="6603" y="5751"/>
                      <a:pt x="6691" y="5805"/>
                      <a:pt x="6691" y="5805"/>
                    </a:cubicBezTo>
                    <a:cubicBezTo>
                      <a:pt x="6723" y="5761"/>
                      <a:pt x="6756" y="5717"/>
                      <a:pt x="6800" y="5674"/>
                    </a:cubicBezTo>
                    <a:cubicBezTo>
                      <a:pt x="6800" y="5674"/>
                      <a:pt x="6723" y="5608"/>
                      <a:pt x="6603" y="5477"/>
                    </a:cubicBezTo>
                    <a:cubicBezTo>
                      <a:pt x="6483" y="5346"/>
                      <a:pt x="6319" y="5160"/>
                      <a:pt x="6133" y="4920"/>
                    </a:cubicBezTo>
                    <a:cubicBezTo>
                      <a:pt x="6045" y="4799"/>
                      <a:pt x="5958" y="4668"/>
                      <a:pt x="5871" y="4526"/>
                    </a:cubicBezTo>
                    <a:cubicBezTo>
                      <a:pt x="5773" y="4384"/>
                      <a:pt x="5696" y="4231"/>
                      <a:pt x="5608" y="4056"/>
                    </a:cubicBezTo>
                    <a:cubicBezTo>
                      <a:pt x="5532" y="3892"/>
                      <a:pt x="5467" y="3706"/>
                      <a:pt x="5423" y="3509"/>
                    </a:cubicBezTo>
                    <a:cubicBezTo>
                      <a:pt x="5368" y="3324"/>
                      <a:pt x="5335" y="3116"/>
                      <a:pt x="5324" y="2908"/>
                    </a:cubicBezTo>
                    <a:cubicBezTo>
                      <a:pt x="5313" y="2690"/>
                      <a:pt x="5258" y="2460"/>
                      <a:pt x="5160" y="2231"/>
                    </a:cubicBezTo>
                    <a:cubicBezTo>
                      <a:pt x="5051" y="1990"/>
                      <a:pt x="4898" y="1750"/>
                      <a:pt x="4701" y="1520"/>
                    </a:cubicBezTo>
                    <a:cubicBezTo>
                      <a:pt x="4505" y="1279"/>
                      <a:pt x="4253" y="1061"/>
                      <a:pt x="3968" y="864"/>
                    </a:cubicBezTo>
                    <a:cubicBezTo>
                      <a:pt x="3827" y="766"/>
                      <a:pt x="3674" y="678"/>
                      <a:pt x="3521" y="591"/>
                    </a:cubicBezTo>
                    <a:cubicBezTo>
                      <a:pt x="3356" y="514"/>
                      <a:pt x="3193" y="438"/>
                      <a:pt x="3018" y="372"/>
                    </a:cubicBezTo>
                    <a:cubicBezTo>
                      <a:pt x="2340" y="99"/>
                      <a:pt x="1585" y="1"/>
                      <a:pt x="99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8" name="Google Shape;1048;p28"/>
              <p:cNvSpPr/>
              <p:nvPr/>
            </p:nvSpPr>
            <p:spPr>
              <a:xfrm>
                <a:off x="5239900" y="-161950"/>
                <a:ext cx="100300" cy="217025"/>
              </a:xfrm>
              <a:custGeom>
                <a:avLst/>
                <a:gdLst/>
                <a:ahLst/>
                <a:cxnLst/>
                <a:rect l="l" t="t" r="r" b="b"/>
                <a:pathLst>
                  <a:path w="4012" h="8681" extrusionOk="0">
                    <a:moveTo>
                      <a:pt x="1334" y="1"/>
                    </a:moveTo>
                    <a:cubicBezTo>
                      <a:pt x="1334" y="1"/>
                      <a:pt x="1268" y="77"/>
                      <a:pt x="1169" y="219"/>
                    </a:cubicBezTo>
                    <a:cubicBezTo>
                      <a:pt x="1060" y="361"/>
                      <a:pt x="918" y="569"/>
                      <a:pt x="765" y="820"/>
                    </a:cubicBezTo>
                    <a:cubicBezTo>
                      <a:pt x="623" y="1082"/>
                      <a:pt x="470" y="1378"/>
                      <a:pt x="350" y="1706"/>
                    </a:cubicBezTo>
                    <a:cubicBezTo>
                      <a:pt x="219" y="2034"/>
                      <a:pt x="131" y="2394"/>
                      <a:pt x="66" y="2755"/>
                    </a:cubicBezTo>
                    <a:cubicBezTo>
                      <a:pt x="11" y="3127"/>
                      <a:pt x="0" y="3477"/>
                      <a:pt x="22" y="3827"/>
                    </a:cubicBezTo>
                    <a:cubicBezTo>
                      <a:pt x="44" y="4001"/>
                      <a:pt x="66" y="4165"/>
                      <a:pt x="98" y="4329"/>
                    </a:cubicBezTo>
                    <a:cubicBezTo>
                      <a:pt x="131" y="4493"/>
                      <a:pt x="175" y="4646"/>
                      <a:pt x="229" y="4788"/>
                    </a:cubicBezTo>
                    <a:cubicBezTo>
                      <a:pt x="328" y="5073"/>
                      <a:pt x="459" y="5324"/>
                      <a:pt x="612" y="5532"/>
                    </a:cubicBezTo>
                    <a:cubicBezTo>
                      <a:pt x="765" y="5750"/>
                      <a:pt x="929" y="5903"/>
                      <a:pt x="1115" y="6023"/>
                    </a:cubicBezTo>
                    <a:cubicBezTo>
                      <a:pt x="1837" y="6472"/>
                      <a:pt x="2219" y="7193"/>
                      <a:pt x="2449" y="7729"/>
                    </a:cubicBezTo>
                    <a:cubicBezTo>
                      <a:pt x="2569" y="8002"/>
                      <a:pt x="2646" y="8243"/>
                      <a:pt x="2700" y="8406"/>
                    </a:cubicBezTo>
                    <a:cubicBezTo>
                      <a:pt x="2743" y="8581"/>
                      <a:pt x="2777" y="8680"/>
                      <a:pt x="2777" y="8680"/>
                    </a:cubicBezTo>
                    <a:lnTo>
                      <a:pt x="2940" y="8647"/>
                    </a:lnTo>
                    <a:cubicBezTo>
                      <a:pt x="2940" y="8647"/>
                      <a:pt x="2930" y="8549"/>
                      <a:pt x="2918" y="8374"/>
                    </a:cubicBezTo>
                    <a:cubicBezTo>
                      <a:pt x="2908" y="8199"/>
                      <a:pt x="2908" y="7947"/>
                      <a:pt x="2918" y="7653"/>
                    </a:cubicBezTo>
                    <a:cubicBezTo>
                      <a:pt x="2952" y="7062"/>
                      <a:pt x="3071" y="6264"/>
                      <a:pt x="3596" y="5586"/>
                    </a:cubicBezTo>
                    <a:cubicBezTo>
                      <a:pt x="3727" y="5411"/>
                      <a:pt x="3837" y="5204"/>
                      <a:pt x="3902" y="4952"/>
                    </a:cubicBezTo>
                    <a:cubicBezTo>
                      <a:pt x="3979" y="4712"/>
                      <a:pt x="4012" y="4427"/>
                      <a:pt x="4012" y="4121"/>
                    </a:cubicBezTo>
                    <a:cubicBezTo>
                      <a:pt x="4012" y="3815"/>
                      <a:pt x="3957" y="3487"/>
                      <a:pt x="3870" y="3149"/>
                    </a:cubicBezTo>
                    <a:cubicBezTo>
                      <a:pt x="3771" y="2821"/>
                      <a:pt x="3640" y="2482"/>
                      <a:pt x="3465" y="2165"/>
                    </a:cubicBezTo>
                    <a:cubicBezTo>
                      <a:pt x="3115" y="1520"/>
                      <a:pt x="2602" y="951"/>
                      <a:pt x="2153" y="579"/>
                    </a:cubicBezTo>
                    <a:cubicBezTo>
                      <a:pt x="1924" y="394"/>
                      <a:pt x="1727" y="241"/>
                      <a:pt x="1574" y="142"/>
                    </a:cubicBezTo>
                    <a:cubicBezTo>
                      <a:pt x="1432" y="55"/>
                      <a:pt x="1334" y="1"/>
                      <a:pt x="1334"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49" name="Google Shape;1049;p28"/>
              <p:cNvSpPr/>
              <p:nvPr/>
            </p:nvSpPr>
            <p:spPr>
              <a:xfrm>
                <a:off x="5328975" y="-132425"/>
                <a:ext cx="121625" cy="191575"/>
              </a:xfrm>
              <a:custGeom>
                <a:avLst/>
                <a:gdLst/>
                <a:ahLst/>
                <a:cxnLst/>
                <a:rect l="l" t="t" r="r" b="b"/>
                <a:pathLst>
                  <a:path w="4865" h="7663" extrusionOk="0">
                    <a:moveTo>
                      <a:pt x="4483" y="0"/>
                    </a:moveTo>
                    <a:cubicBezTo>
                      <a:pt x="4483" y="0"/>
                      <a:pt x="4384" y="22"/>
                      <a:pt x="4209" y="66"/>
                    </a:cubicBezTo>
                    <a:cubicBezTo>
                      <a:pt x="4034" y="98"/>
                      <a:pt x="3794" y="175"/>
                      <a:pt x="3521" y="262"/>
                    </a:cubicBezTo>
                    <a:cubicBezTo>
                      <a:pt x="3236" y="372"/>
                      <a:pt x="2930" y="503"/>
                      <a:pt x="2624" y="678"/>
                    </a:cubicBezTo>
                    <a:cubicBezTo>
                      <a:pt x="2318" y="853"/>
                      <a:pt x="2012" y="1060"/>
                      <a:pt x="1738" y="1301"/>
                    </a:cubicBezTo>
                    <a:cubicBezTo>
                      <a:pt x="1466" y="1541"/>
                      <a:pt x="1214" y="1815"/>
                      <a:pt x="1017" y="2099"/>
                    </a:cubicBezTo>
                    <a:cubicBezTo>
                      <a:pt x="919" y="2241"/>
                      <a:pt x="832" y="2383"/>
                      <a:pt x="755" y="2525"/>
                    </a:cubicBezTo>
                    <a:cubicBezTo>
                      <a:pt x="679" y="2667"/>
                      <a:pt x="613" y="2809"/>
                      <a:pt x="558" y="2962"/>
                    </a:cubicBezTo>
                    <a:cubicBezTo>
                      <a:pt x="449" y="3246"/>
                      <a:pt x="383" y="3520"/>
                      <a:pt x="372" y="3782"/>
                    </a:cubicBezTo>
                    <a:cubicBezTo>
                      <a:pt x="351" y="4045"/>
                      <a:pt x="383" y="4274"/>
                      <a:pt x="438" y="4471"/>
                    </a:cubicBezTo>
                    <a:cubicBezTo>
                      <a:pt x="700" y="5291"/>
                      <a:pt x="536" y="6078"/>
                      <a:pt x="372" y="6646"/>
                    </a:cubicBezTo>
                    <a:cubicBezTo>
                      <a:pt x="274" y="6931"/>
                      <a:pt x="186" y="7160"/>
                      <a:pt x="121" y="7324"/>
                    </a:cubicBezTo>
                    <a:cubicBezTo>
                      <a:pt x="45" y="7488"/>
                      <a:pt x="1" y="7575"/>
                      <a:pt x="1" y="7575"/>
                    </a:cubicBezTo>
                    <a:cubicBezTo>
                      <a:pt x="55" y="7597"/>
                      <a:pt x="99" y="7630"/>
                      <a:pt x="154" y="7663"/>
                    </a:cubicBezTo>
                    <a:cubicBezTo>
                      <a:pt x="154" y="7663"/>
                      <a:pt x="208" y="7575"/>
                      <a:pt x="317" y="7433"/>
                    </a:cubicBezTo>
                    <a:cubicBezTo>
                      <a:pt x="416" y="7302"/>
                      <a:pt x="580" y="7106"/>
                      <a:pt x="776" y="6887"/>
                    </a:cubicBezTo>
                    <a:cubicBezTo>
                      <a:pt x="1181" y="6450"/>
                      <a:pt x="1794" y="5914"/>
                      <a:pt x="2624" y="5739"/>
                    </a:cubicBezTo>
                    <a:cubicBezTo>
                      <a:pt x="3040" y="5651"/>
                      <a:pt x="3487" y="5357"/>
                      <a:pt x="3881" y="4876"/>
                    </a:cubicBezTo>
                    <a:cubicBezTo>
                      <a:pt x="4078" y="4646"/>
                      <a:pt x="4253" y="4361"/>
                      <a:pt x="4395" y="4045"/>
                    </a:cubicBezTo>
                    <a:cubicBezTo>
                      <a:pt x="4471" y="3892"/>
                      <a:pt x="4526" y="3727"/>
                      <a:pt x="4592" y="3552"/>
                    </a:cubicBezTo>
                    <a:cubicBezTo>
                      <a:pt x="4636" y="3377"/>
                      <a:pt x="4690" y="3203"/>
                      <a:pt x="4723" y="3028"/>
                    </a:cubicBezTo>
                    <a:cubicBezTo>
                      <a:pt x="4865" y="2306"/>
                      <a:pt x="4832" y="1552"/>
                      <a:pt x="4734" y="973"/>
                    </a:cubicBezTo>
                    <a:cubicBezTo>
                      <a:pt x="4679" y="678"/>
                      <a:pt x="4614" y="437"/>
                      <a:pt x="4570" y="273"/>
                    </a:cubicBezTo>
                    <a:cubicBezTo>
                      <a:pt x="4515" y="98"/>
                      <a:pt x="4483" y="0"/>
                      <a:pt x="4483"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50" name="Google Shape;1050;p28"/>
              <p:cNvSpPr/>
              <p:nvPr/>
            </p:nvSpPr>
            <p:spPr>
              <a:xfrm>
                <a:off x="5343200" y="-21000"/>
                <a:ext cx="207175" cy="104275"/>
              </a:xfrm>
              <a:custGeom>
                <a:avLst/>
                <a:gdLst/>
                <a:ahLst/>
                <a:cxnLst/>
                <a:rect l="l" t="t" r="r" b="b"/>
                <a:pathLst>
                  <a:path w="8287" h="4171" extrusionOk="0">
                    <a:moveTo>
                      <a:pt x="5497" y="1"/>
                    </a:moveTo>
                    <a:cubicBezTo>
                      <a:pt x="5450" y="1"/>
                      <a:pt x="5403" y="2"/>
                      <a:pt x="5357" y="3"/>
                    </a:cubicBezTo>
                    <a:cubicBezTo>
                      <a:pt x="5170" y="3"/>
                      <a:pt x="4985" y="14"/>
                      <a:pt x="4810" y="47"/>
                    </a:cubicBezTo>
                    <a:cubicBezTo>
                      <a:pt x="4635" y="69"/>
                      <a:pt x="4460" y="101"/>
                      <a:pt x="4296" y="145"/>
                    </a:cubicBezTo>
                    <a:cubicBezTo>
                      <a:pt x="3957" y="232"/>
                      <a:pt x="3651" y="353"/>
                      <a:pt x="3378" y="506"/>
                    </a:cubicBezTo>
                    <a:cubicBezTo>
                      <a:pt x="2842" y="812"/>
                      <a:pt x="2481" y="1206"/>
                      <a:pt x="2318" y="1599"/>
                    </a:cubicBezTo>
                    <a:cubicBezTo>
                      <a:pt x="2165" y="1993"/>
                      <a:pt x="1924" y="2321"/>
                      <a:pt x="1662" y="2583"/>
                    </a:cubicBezTo>
                    <a:cubicBezTo>
                      <a:pt x="1399" y="2845"/>
                      <a:pt x="1115" y="3053"/>
                      <a:pt x="875" y="3217"/>
                    </a:cubicBezTo>
                    <a:cubicBezTo>
                      <a:pt x="623" y="3370"/>
                      <a:pt x="404" y="3490"/>
                      <a:pt x="241" y="3577"/>
                    </a:cubicBezTo>
                    <a:lnTo>
                      <a:pt x="0" y="3698"/>
                    </a:lnTo>
                    <a:cubicBezTo>
                      <a:pt x="11" y="3720"/>
                      <a:pt x="11" y="3752"/>
                      <a:pt x="22" y="3774"/>
                    </a:cubicBezTo>
                    <a:cubicBezTo>
                      <a:pt x="33" y="3796"/>
                      <a:pt x="44" y="3818"/>
                      <a:pt x="54" y="3851"/>
                    </a:cubicBezTo>
                    <a:cubicBezTo>
                      <a:pt x="54" y="3851"/>
                      <a:pt x="153" y="3818"/>
                      <a:pt x="317" y="3785"/>
                    </a:cubicBezTo>
                    <a:cubicBezTo>
                      <a:pt x="492" y="3742"/>
                      <a:pt x="744" y="3687"/>
                      <a:pt x="1028" y="3654"/>
                    </a:cubicBezTo>
                    <a:cubicBezTo>
                      <a:pt x="1219" y="3633"/>
                      <a:pt x="1434" y="3616"/>
                      <a:pt x="1663" y="3616"/>
                    </a:cubicBezTo>
                    <a:cubicBezTo>
                      <a:pt x="1786" y="3616"/>
                      <a:pt x="1914" y="3621"/>
                      <a:pt x="2044" y="3632"/>
                    </a:cubicBezTo>
                    <a:cubicBezTo>
                      <a:pt x="2416" y="3665"/>
                      <a:pt x="2809" y="3764"/>
                      <a:pt x="3181" y="3960"/>
                    </a:cubicBezTo>
                    <a:cubicBezTo>
                      <a:pt x="3431" y="4093"/>
                      <a:pt x="3761" y="4171"/>
                      <a:pt x="4134" y="4171"/>
                    </a:cubicBezTo>
                    <a:cubicBezTo>
                      <a:pt x="4314" y="4171"/>
                      <a:pt x="4504" y="4152"/>
                      <a:pt x="4701" y="4113"/>
                    </a:cubicBezTo>
                    <a:cubicBezTo>
                      <a:pt x="4995" y="4058"/>
                      <a:pt x="5313" y="3960"/>
                      <a:pt x="5629" y="3807"/>
                    </a:cubicBezTo>
                    <a:cubicBezTo>
                      <a:pt x="5936" y="3665"/>
                      <a:pt x="6253" y="3468"/>
                      <a:pt x="6526" y="3239"/>
                    </a:cubicBezTo>
                    <a:cubicBezTo>
                      <a:pt x="6821" y="3009"/>
                      <a:pt x="7072" y="2746"/>
                      <a:pt x="7302" y="2474"/>
                    </a:cubicBezTo>
                    <a:cubicBezTo>
                      <a:pt x="7521" y="2200"/>
                      <a:pt x="7718" y="1916"/>
                      <a:pt x="7859" y="1665"/>
                    </a:cubicBezTo>
                    <a:cubicBezTo>
                      <a:pt x="7936" y="1544"/>
                      <a:pt x="8002" y="1424"/>
                      <a:pt x="8056" y="1315"/>
                    </a:cubicBezTo>
                    <a:cubicBezTo>
                      <a:pt x="8111" y="1206"/>
                      <a:pt x="8155" y="1107"/>
                      <a:pt x="8187" y="1019"/>
                    </a:cubicBezTo>
                    <a:cubicBezTo>
                      <a:pt x="8253" y="856"/>
                      <a:pt x="8286" y="768"/>
                      <a:pt x="8286" y="768"/>
                    </a:cubicBezTo>
                    <a:cubicBezTo>
                      <a:pt x="8286" y="768"/>
                      <a:pt x="8199" y="713"/>
                      <a:pt x="8046" y="626"/>
                    </a:cubicBezTo>
                    <a:cubicBezTo>
                      <a:pt x="7881" y="550"/>
                      <a:pt x="7663" y="451"/>
                      <a:pt x="7378" y="342"/>
                    </a:cubicBezTo>
                    <a:cubicBezTo>
                      <a:pt x="7106" y="244"/>
                      <a:pt x="6778" y="156"/>
                      <a:pt x="6438" y="91"/>
                    </a:cubicBezTo>
                    <a:cubicBezTo>
                      <a:pt x="6134" y="34"/>
                      <a:pt x="5813" y="1"/>
                      <a:pt x="5497"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1051" name="Google Shape;1051;p28"/>
              <p:cNvSpPr/>
              <p:nvPr/>
            </p:nvSpPr>
            <p:spPr>
              <a:xfrm>
                <a:off x="5265575" y="39725"/>
                <a:ext cx="86925" cy="86950"/>
              </a:xfrm>
              <a:custGeom>
                <a:avLst/>
                <a:gdLst/>
                <a:ahLst/>
                <a:cxnLst/>
                <a:rect l="l" t="t" r="r" b="b"/>
                <a:pathLst>
                  <a:path w="3477" h="3478" extrusionOk="0">
                    <a:moveTo>
                      <a:pt x="1738" y="1"/>
                    </a:moveTo>
                    <a:cubicBezTo>
                      <a:pt x="776" y="1"/>
                      <a:pt x="1" y="777"/>
                      <a:pt x="1" y="1739"/>
                    </a:cubicBezTo>
                    <a:cubicBezTo>
                      <a:pt x="1" y="2701"/>
                      <a:pt x="776" y="3477"/>
                      <a:pt x="1738" y="3477"/>
                    </a:cubicBezTo>
                    <a:cubicBezTo>
                      <a:pt x="2700" y="3477"/>
                      <a:pt x="3477" y="2701"/>
                      <a:pt x="3477" y="1739"/>
                    </a:cubicBezTo>
                    <a:cubicBezTo>
                      <a:pt x="3477" y="777"/>
                      <a:pt x="2700" y="1"/>
                      <a:pt x="1738"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grpSp>
      </p:grpSp>
      <p:pic>
        <p:nvPicPr>
          <p:cNvPr id="3" name="Picture 2">
            <a:extLst>
              <a:ext uri="{FF2B5EF4-FFF2-40B4-BE49-F238E27FC236}">
                <a16:creationId xmlns:a16="http://schemas.microsoft.com/office/drawing/2014/main" id="{13ACB742-3640-D3C3-6AC6-752E512A0616}"/>
              </a:ext>
            </a:extLst>
          </p:cNvPr>
          <p:cNvPicPr>
            <a:picLocks noChangeAspect="1"/>
          </p:cNvPicPr>
          <p:nvPr/>
        </p:nvPicPr>
        <p:blipFill>
          <a:blip r:embed="rId4"/>
          <a:srcRect t="156" b="156"/>
          <a:stretch/>
        </p:blipFill>
        <p:spPr>
          <a:xfrm>
            <a:off x="6105150" y="3429000"/>
            <a:ext cx="3668299" cy="1784957"/>
          </a:xfrm>
          <a:prstGeom prst="rect">
            <a:avLst/>
          </a:prstGeom>
        </p:spPr>
      </p:pic>
      <p:pic>
        <p:nvPicPr>
          <p:cNvPr id="4" name="Picture 2" descr="Bộ SGK Lớp 6 - Kết nối tri thức với cuộc sống - Công ty Cổ phần Đầu tư và  Phát triển Giáo dục Phương Nam">
            <a:extLst>
              <a:ext uri="{FF2B5EF4-FFF2-40B4-BE49-F238E27FC236}">
                <a16:creationId xmlns:a16="http://schemas.microsoft.com/office/drawing/2014/main" id="{773CA36C-A66E-DE50-A21B-666419900668}"/>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5482242" y="72253"/>
            <a:ext cx="1561590" cy="1442107"/>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13542A80-64B3-6BF4-A9EC-6330FEB21E14}"/>
              </a:ext>
            </a:extLst>
          </p:cNvPr>
          <p:cNvGrpSpPr/>
          <p:nvPr/>
        </p:nvGrpSpPr>
        <p:grpSpPr>
          <a:xfrm>
            <a:off x="1168200" y="1818162"/>
            <a:ext cx="3480496" cy="4045432"/>
            <a:chOff x="859431" y="1486020"/>
            <a:chExt cx="3480496" cy="4045432"/>
          </a:xfrm>
        </p:grpSpPr>
        <p:sp>
          <p:nvSpPr>
            <p:cNvPr id="921" name="Google Shape;921;p28"/>
            <p:cNvSpPr/>
            <p:nvPr/>
          </p:nvSpPr>
          <p:spPr>
            <a:xfrm rot="997747">
              <a:off x="925572" y="1486020"/>
              <a:ext cx="3414355" cy="4045432"/>
            </a:xfrm>
            <a:custGeom>
              <a:avLst/>
              <a:gdLst/>
              <a:ahLst/>
              <a:cxnLst/>
              <a:rect l="l" t="t" r="r" b="b"/>
              <a:pathLst>
                <a:path w="24958" h="29571" extrusionOk="0">
                  <a:moveTo>
                    <a:pt x="603" y="0"/>
                  </a:moveTo>
                  <a:cubicBezTo>
                    <a:pt x="532" y="0"/>
                    <a:pt x="463" y="33"/>
                    <a:pt x="394" y="119"/>
                  </a:cubicBezTo>
                  <a:cubicBezTo>
                    <a:pt x="1" y="588"/>
                    <a:pt x="701" y="840"/>
                    <a:pt x="701" y="1441"/>
                  </a:cubicBezTo>
                  <a:cubicBezTo>
                    <a:pt x="701" y="2053"/>
                    <a:pt x="351" y="2053"/>
                    <a:pt x="351" y="2655"/>
                  </a:cubicBezTo>
                  <a:cubicBezTo>
                    <a:pt x="351" y="3267"/>
                    <a:pt x="701" y="3267"/>
                    <a:pt x="701" y="3868"/>
                  </a:cubicBezTo>
                  <a:cubicBezTo>
                    <a:pt x="701" y="4480"/>
                    <a:pt x="351" y="4480"/>
                    <a:pt x="351" y="5082"/>
                  </a:cubicBezTo>
                  <a:cubicBezTo>
                    <a:pt x="351" y="5694"/>
                    <a:pt x="701" y="5694"/>
                    <a:pt x="701" y="6295"/>
                  </a:cubicBezTo>
                  <a:cubicBezTo>
                    <a:pt x="701" y="6896"/>
                    <a:pt x="351" y="6896"/>
                    <a:pt x="351" y="7508"/>
                  </a:cubicBezTo>
                  <a:cubicBezTo>
                    <a:pt x="351" y="8109"/>
                    <a:pt x="701" y="8109"/>
                    <a:pt x="701" y="8721"/>
                  </a:cubicBezTo>
                  <a:cubicBezTo>
                    <a:pt x="701" y="9323"/>
                    <a:pt x="351" y="9323"/>
                    <a:pt x="351" y="9935"/>
                  </a:cubicBezTo>
                  <a:cubicBezTo>
                    <a:pt x="351" y="10536"/>
                    <a:pt x="701" y="10536"/>
                    <a:pt x="701" y="11148"/>
                  </a:cubicBezTo>
                  <a:cubicBezTo>
                    <a:pt x="701" y="11750"/>
                    <a:pt x="351" y="11750"/>
                    <a:pt x="351" y="12362"/>
                  </a:cubicBezTo>
                  <a:cubicBezTo>
                    <a:pt x="351" y="12963"/>
                    <a:pt x="701" y="12963"/>
                    <a:pt x="701" y="13575"/>
                  </a:cubicBezTo>
                  <a:cubicBezTo>
                    <a:pt x="701" y="14177"/>
                    <a:pt x="351" y="14177"/>
                    <a:pt x="351" y="14789"/>
                  </a:cubicBezTo>
                  <a:cubicBezTo>
                    <a:pt x="351" y="15390"/>
                    <a:pt x="701" y="15390"/>
                    <a:pt x="701" y="16002"/>
                  </a:cubicBezTo>
                  <a:cubicBezTo>
                    <a:pt x="701" y="16603"/>
                    <a:pt x="351" y="16603"/>
                    <a:pt x="351" y="17216"/>
                  </a:cubicBezTo>
                  <a:cubicBezTo>
                    <a:pt x="351" y="17816"/>
                    <a:pt x="701" y="17816"/>
                    <a:pt x="701" y="18429"/>
                  </a:cubicBezTo>
                  <a:cubicBezTo>
                    <a:pt x="701" y="19030"/>
                    <a:pt x="351" y="19030"/>
                    <a:pt x="351" y="19642"/>
                  </a:cubicBezTo>
                  <a:cubicBezTo>
                    <a:pt x="351" y="20243"/>
                    <a:pt x="701" y="20243"/>
                    <a:pt x="701" y="20855"/>
                  </a:cubicBezTo>
                  <a:cubicBezTo>
                    <a:pt x="701" y="21457"/>
                    <a:pt x="351" y="21457"/>
                    <a:pt x="351" y="22069"/>
                  </a:cubicBezTo>
                  <a:cubicBezTo>
                    <a:pt x="351" y="22670"/>
                    <a:pt x="701" y="22670"/>
                    <a:pt x="701" y="23272"/>
                  </a:cubicBezTo>
                  <a:cubicBezTo>
                    <a:pt x="701" y="23884"/>
                    <a:pt x="351" y="23884"/>
                    <a:pt x="351" y="24485"/>
                  </a:cubicBezTo>
                  <a:cubicBezTo>
                    <a:pt x="351" y="25097"/>
                    <a:pt x="701" y="25097"/>
                    <a:pt x="701" y="25698"/>
                  </a:cubicBezTo>
                  <a:cubicBezTo>
                    <a:pt x="701" y="26311"/>
                    <a:pt x="351" y="26311"/>
                    <a:pt x="351" y="26911"/>
                  </a:cubicBezTo>
                  <a:cubicBezTo>
                    <a:pt x="351" y="27523"/>
                    <a:pt x="701" y="27523"/>
                    <a:pt x="701" y="28125"/>
                  </a:cubicBezTo>
                  <a:cubicBezTo>
                    <a:pt x="701" y="28737"/>
                    <a:pt x="1" y="28988"/>
                    <a:pt x="394" y="29447"/>
                  </a:cubicBezTo>
                  <a:cubicBezTo>
                    <a:pt x="463" y="29536"/>
                    <a:pt x="533" y="29570"/>
                    <a:pt x="605" y="29570"/>
                  </a:cubicBezTo>
                  <a:cubicBezTo>
                    <a:pt x="853" y="29570"/>
                    <a:pt x="1131" y="29163"/>
                    <a:pt x="1521" y="29163"/>
                  </a:cubicBezTo>
                  <a:cubicBezTo>
                    <a:pt x="2024" y="29163"/>
                    <a:pt x="2024" y="29513"/>
                    <a:pt x="2515" y="29513"/>
                  </a:cubicBezTo>
                  <a:cubicBezTo>
                    <a:pt x="3018" y="29513"/>
                    <a:pt x="3018" y="29163"/>
                    <a:pt x="3510" y="29163"/>
                  </a:cubicBezTo>
                  <a:cubicBezTo>
                    <a:pt x="4013" y="29163"/>
                    <a:pt x="4013" y="29513"/>
                    <a:pt x="4505" y="29513"/>
                  </a:cubicBezTo>
                  <a:cubicBezTo>
                    <a:pt x="5007" y="29513"/>
                    <a:pt x="5007" y="29163"/>
                    <a:pt x="5510" y="29163"/>
                  </a:cubicBezTo>
                  <a:cubicBezTo>
                    <a:pt x="6003" y="29163"/>
                    <a:pt x="6003" y="29513"/>
                    <a:pt x="6506" y="29513"/>
                  </a:cubicBezTo>
                  <a:cubicBezTo>
                    <a:pt x="6997" y="29513"/>
                    <a:pt x="6997" y="29163"/>
                    <a:pt x="7500" y="29163"/>
                  </a:cubicBezTo>
                  <a:cubicBezTo>
                    <a:pt x="7992" y="29163"/>
                    <a:pt x="7992" y="29513"/>
                    <a:pt x="8495" y="29513"/>
                  </a:cubicBezTo>
                  <a:cubicBezTo>
                    <a:pt x="8998" y="29513"/>
                    <a:pt x="8998" y="29163"/>
                    <a:pt x="9489" y="29163"/>
                  </a:cubicBezTo>
                  <a:cubicBezTo>
                    <a:pt x="9992" y="29163"/>
                    <a:pt x="9992" y="29513"/>
                    <a:pt x="10485" y="29513"/>
                  </a:cubicBezTo>
                  <a:cubicBezTo>
                    <a:pt x="10987" y="29513"/>
                    <a:pt x="10987" y="29163"/>
                    <a:pt x="11479" y="29163"/>
                  </a:cubicBezTo>
                  <a:cubicBezTo>
                    <a:pt x="11982" y="29163"/>
                    <a:pt x="11982" y="29513"/>
                    <a:pt x="12485" y="29513"/>
                  </a:cubicBezTo>
                  <a:cubicBezTo>
                    <a:pt x="12977" y="29513"/>
                    <a:pt x="12977" y="29163"/>
                    <a:pt x="13480" y="29163"/>
                  </a:cubicBezTo>
                  <a:cubicBezTo>
                    <a:pt x="13971" y="29163"/>
                    <a:pt x="13971" y="29513"/>
                    <a:pt x="14474" y="29513"/>
                  </a:cubicBezTo>
                  <a:cubicBezTo>
                    <a:pt x="14966" y="29513"/>
                    <a:pt x="14966" y="29163"/>
                    <a:pt x="15469" y="29163"/>
                  </a:cubicBezTo>
                  <a:cubicBezTo>
                    <a:pt x="15961" y="29163"/>
                    <a:pt x="15961" y="29513"/>
                    <a:pt x="16464" y="29513"/>
                  </a:cubicBezTo>
                  <a:cubicBezTo>
                    <a:pt x="16966" y="29513"/>
                    <a:pt x="16966" y="29163"/>
                    <a:pt x="17459" y="29163"/>
                  </a:cubicBezTo>
                  <a:cubicBezTo>
                    <a:pt x="17962" y="29163"/>
                    <a:pt x="17962" y="29513"/>
                    <a:pt x="18453" y="29513"/>
                  </a:cubicBezTo>
                  <a:cubicBezTo>
                    <a:pt x="18956" y="29513"/>
                    <a:pt x="18956" y="29163"/>
                    <a:pt x="19448" y="29163"/>
                  </a:cubicBezTo>
                  <a:cubicBezTo>
                    <a:pt x="19951" y="29163"/>
                    <a:pt x="19951" y="29513"/>
                    <a:pt x="20454" y="29513"/>
                  </a:cubicBezTo>
                  <a:cubicBezTo>
                    <a:pt x="20945" y="29513"/>
                    <a:pt x="20945" y="29163"/>
                    <a:pt x="21448" y="29163"/>
                  </a:cubicBezTo>
                  <a:cubicBezTo>
                    <a:pt x="21941" y="29163"/>
                    <a:pt x="21941" y="29513"/>
                    <a:pt x="22443" y="29513"/>
                  </a:cubicBezTo>
                  <a:cubicBezTo>
                    <a:pt x="22935" y="29513"/>
                    <a:pt x="22935" y="29163"/>
                    <a:pt x="23438" y="29163"/>
                  </a:cubicBezTo>
                  <a:cubicBezTo>
                    <a:pt x="23819" y="29163"/>
                    <a:pt x="24102" y="29570"/>
                    <a:pt x="24353" y="29570"/>
                  </a:cubicBezTo>
                  <a:cubicBezTo>
                    <a:pt x="24425" y="29570"/>
                    <a:pt x="24495" y="29536"/>
                    <a:pt x="24564" y="29447"/>
                  </a:cubicBezTo>
                  <a:cubicBezTo>
                    <a:pt x="24958" y="28988"/>
                    <a:pt x="24433" y="28857"/>
                    <a:pt x="24269" y="28169"/>
                  </a:cubicBezTo>
                  <a:cubicBezTo>
                    <a:pt x="24116" y="27579"/>
                    <a:pt x="24608" y="27523"/>
                    <a:pt x="24608" y="26911"/>
                  </a:cubicBezTo>
                  <a:cubicBezTo>
                    <a:pt x="24608" y="26311"/>
                    <a:pt x="24258" y="26311"/>
                    <a:pt x="24258" y="25698"/>
                  </a:cubicBezTo>
                  <a:cubicBezTo>
                    <a:pt x="24258" y="25097"/>
                    <a:pt x="24608" y="25097"/>
                    <a:pt x="24608" y="24485"/>
                  </a:cubicBezTo>
                  <a:cubicBezTo>
                    <a:pt x="24608" y="23884"/>
                    <a:pt x="24258" y="23884"/>
                    <a:pt x="24258" y="23272"/>
                  </a:cubicBezTo>
                  <a:cubicBezTo>
                    <a:pt x="24258" y="22670"/>
                    <a:pt x="24608" y="22670"/>
                    <a:pt x="24608" y="22058"/>
                  </a:cubicBezTo>
                  <a:cubicBezTo>
                    <a:pt x="24608" y="21457"/>
                    <a:pt x="24258" y="21457"/>
                    <a:pt x="24258" y="20845"/>
                  </a:cubicBezTo>
                  <a:cubicBezTo>
                    <a:pt x="24258" y="20243"/>
                    <a:pt x="24608" y="20243"/>
                    <a:pt x="24608" y="19642"/>
                  </a:cubicBezTo>
                  <a:cubicBezTo>
                    <a:pt x="24608" y="19030"/>
                    <a:pt x="24258" y="19030"/>
                    <a:pt x="24258" y="18429"/>
                  </a:cubicBezTo>
                  <a:cubicBezTo>
                    <a:pt x="24258" y="17816"/>
                    <a:pt x="24608" y="17816"/>
                    <a:pt x="24608" y="17216"/>
                  </a:cubicBezTo>
                  <a:cubicBezTo>
                    <a:pt x="24608" y="16603"/>
                    <a:pt x="24258" y="16603"/>
                    <a:pt x="24258" y="16002"/>
                  </a:cubicBezTo>
                  <a:cubicBezTo>
                    <a:pt x="24258" y="15390"/>
                    <a:pt x="24608" y="15390"/>
                    <a:pt x="24608" y="14789"/>
                  </a:cubicBezTo>
                  <a:cubicBezTo>
                    <a:pt x="24608" y="14177"/>
                    <a:pt x="24258" y="14177"/>
                    <a:pt x="24258" y="13575"/>
                  </a:cubicBezTo>
                  <a:cubicBezTo>
                    <a:pt x="24258" y="12963"/>
                    <a:pt x="24608" y="12963"/>
                    <a:pt x="24608" y="12362"/>
                  </a:cubicBezTo>
                  <a:cubicBezTo>
                    <a:pt x="24608" y="11750"/>
                    <a:pt x="24258" y="11750"/>
                    <a:pt x="24258" y="11148"/>
                  </a:cubicBezTo>
                  <a:cubicBezTo>
                    <a:pt x="24258" y="10536"/>
                    <a:pt x="24608" y="10536"/>
                    <a:pt x="24608" y="9935"/>
                  </a:cubicBezTo>
                  <a:cubicBezTo>
                    <a:pt x="24608" y="9323"/>
                    <a:pt x="24258" y="9323"/>
                    <a:pt x="24258" y="8721"/>
                  </a:cubicBezTo>
                  <a:cubicBezTo>
                    <a:pt x="24258" y="8109"/>
                    <a:pt x="24608" y="8109"/>
                    <a:pt x="24608" y="7508"/>
                  </a:cubicBezTo>
                  <a:cubicBezTo>
                    <a:pt x="24608" y="6896"/>
                    <a:pt x="24258" y="6896"/>
                    <a:pt x="24258" y="6295"/>
                  </a:cubicBezTo>
                  <a:cubicBezTo>
                    <a:pt x="24258" y="5683"/>
                    <a:pt x="24608" y="5683"/>
                    <a:pt x="24608" y="5082"/>
                  </a:cubicBezTo>
                  <a:cubicBezTo>
                    <a:pt x="24608" y="4480"/>
                    <a:pt x="24258" y="4480"/>
                    <a:pt x="24258" y="3868"/>
                  </a:cubicBezTo>
                  <a:cubicBezTo>
                    <a:pt x="24258" y="3267"/>
                    <a:pt x="24608" y="3267"/>
                    <a:pt x="24608" y="2655"/>
                  </a:cubicBezTo>
                  <a:cubicBezTo>
                    <a:pt x="24608" y="2053"/>
                    <a:pt x="24258" y="2053"/>
                    <a:pt x="24258" y="1441"/>
                  </a:cubicBezTo>
                  <a:cubicBezTo>
                    <a:pt x="24258" y="840"/>
                    <a:pt x="24958" y="588"/>
                    <a:pt x="24564" y="119"/>
                  </a:cubicBezTo>
                  <a:cubicBezTo>
                    <a:pt x="24496" y="33"/>
                    <a:pt x="24427" y="0"/>
                    <a:pt x="24355" y="0"/>
                  </a:cubicBezTo>
                  <a:cubicBezTo>
                    <a:pt x="24104" y="0"/>
                    <a:pt x="23820" y="403"/>
                    <a:pt x="23438" y="403"/>
                  </a:cubicBezTo>
                  <a:cubicBezTo>
                    <a:pt x="22935" y="403"/>
                    <a:pt x="22935" y="53"/>
                    <a:pt x="22443" y="53"/>
                  </a:cubicBezTo>
                  <a:cubicBezTo>
                    <a:pt x="21941" y="53"/>
                    <a:pt x="21941" y="403"/>
                    <a:pt x="21448" y="403"/>
                  </a:cubicBezTo>
                  <a:cubicBezTo>
                    <a:pt x="20945" y="403"/>
                    <a:pt x="20945" y="53"/>
                    <a:pt x="20454" y="53"/>
                  </a:cubicBezTo>
                  <a:cubicBezTo>
                    <a:pt x="19951" y="53"/>
                    <a:pt x="19951" y="403"/>
                    <a:pt x="19448" y="403"/>
                  </a:cubicBezTo>
                  <a:cubicBezTo>
                    <a:pt x="18956" y="403"/>
                    <a:pt x="18956" y="53"/>
                    <a:pt x="18453" y="53"/>
                  </a:cubicBezTo>
                  <a:cubicBezTo>
                    <a:pt x="17962" y="53"/>
                    <a:pt x="17962" y="403"/>
                    <a:pt x="17459" y="403"/>
                  </a:cubicBezTo>
                  <a:cubicBezTo>
                    <a:pt x="16966" y="403"/>
                    <a:pt x="16966" y="53"/>
                    <a:pt x="16464" y="53"/>
                  </a:cubicBezTo>
                  <a:cubicBezTo>
                    <a:pt x="15961" y="53"/>
                    <a:pt x="15961" y="403"/>
                    <a:pt x="15469" y="403"/>
                  </a:cubicBezTo>
                  <a:cubicBezTo>
                    <a:pt x="14966" y="403"/>
                    <a:pt x="14966" y="53"/>
                    <a:pt x="14474" y="53"/>
                  </a:cubicBezTo>
                  <a:cubicBezTo>
                    <a:pt x="13971" y="53"/>
                    <a:pt x="13971" y="403"/>
                    <a:pt x="13480" y="403"/>
                  </a:cubicBezTo>
                  <a:cubicBezTo>
                    <a:pt x="12977" y="403"/>
                    <a:pt x="12977" y="53"/>
                    <a:pt x="12474" y="53"/>
                  </a:cubicBezTo>
                  <a:cubicBezTo>
                    <a:pt x="11982" y="53"/>
                    <a:pt x="11982" y="403"/>
                    <a:pt x="11479" y="403"/>
                  </a:cubicBezTo>
                  <a:cubicBezTo>
                    <a:pt x="10987" y="403"/>
                    <a:pt x="10987" y="53"/>
                    <a:pt x="10485" y="53"/>
                  </a:cubicBezTo>
                  <a:cubicBezTo>
                    <a:pt x="9992" y="53"/>
                    <a:pt x="9992" y="403"/>
                    <a:pt x="9489" y="403"/>
                  </a:cubicBezTo>
                  <a:cubicBezTo>
                    <a:pt x="8998" y="403"/>
                    <a:pt x="8998" y="53"/>
                    <a:pt x="8495" y="53"/>
                  </a:cubicBezTo>
                  <a:cubicBezTo>
                    <a:pt x="7992" y="53"/>
                    <a:pt x="7992" y="403"/>
                    <a:pt x="7500" y="403"/>
                  </a:cubicBezTo>
                  <a:cubicBezTo>
                    <a:pt x="6997" y="403"/>
                    <a:pt x="6997" y="53"/>
                    <a:pt x="6506" y="53"/>
                  </a:cubicBezTo>
                  <a:cubicBezTo>
                    <a:pt x="6003" y="53"/>
                    <a:pt x="6003" y="403"/>
                    <a:pt x="5510" y="403"/>
                  </a:cubicBezTo>
                  <a:cubicBezTo>
                    <a:pt x="5007" y="403"/>
                    <a:pt x="5007" y="53"/>
                    <a:pt x="4505" y="53"/>
                  </a:cubicBezTo>
                  <a:cubicBezTo>
                    <a:pt x="4013" y="53"/>
                    <a:pt x="4013" y="403"/>
                    <a:pt x="3510" y="403"/>
                  </a:cubicBezTo>
                  <a:cubicBezTo>
                    <a:pt x="3018" y="403"/>
                    <a:pt x="3018" y="53"/>
                    <a:pt x="2515" y="53"/>
                  </a:cubicBezTo>
                  <a:cubicBezTo>
                    <a:pt x="2024" y="53"/>
                    <a:pt x="2024" y="403"/>
                    <a:pt x="1521" y="403"/>
                  </a:cubicBezTo>
                  <a:cubicBezTo>
                    <a:pt x="1130" y="403"/>
                    <a:pt x="851" y="0"/>
                    <a:pt x="603" y="0"/>
                  </a:cubicBezTo>
                  <a:close/>
                </a:path>
              </a:pathLst>
            </a:custGeom>
            <a:solidFill>
              <a:schemeClr val="accent5">
                <a:lumMod val="90000"/>
              </a:schemeClr>
            </a:solidFill>
            <a:ln>
              <a:noFill/>
            </a:ln>
          </p:spPr>
          <p:txBody>
            <a:bodyPr spcFirstLastPara="1" wrap="square" lIns="121598" tIns="121598" rIns="121598" bIns="121598" anchor="ctr" anchorCtr="0">
              <a:noAutofit/>
            </a:bodyPr>
            <a:lstStyle/>
            <a:p>
              <a:endParaRPr sz="2479"/>
            </a:p>
          </p:txBody>
        </p:sp>
        <p:pic>
          <p:nvPicPr>
            <p:cNvPr id="6" name="Picture 5">
              <a:extLst>
                <a:ext uri="{FF2B5EF4-FFF2-40B4-BE49-F238E27FC236}">
                  <a16:creationId xmlns:a16="http://schemas.microsoft.com/office/drawing/2014/main" id="{F1E2470D-2669-C7E0-3C2A-9CED0101D17D}"/>
                </a:ext>
              </a:extLst>
            </p:cNvPr>
            <p:cNvPicPr>
              <a:picLocks noChangeAspect="1"/>
            </p:cNvPicPr>
            <p:nvPr/>
          </p:nvPicPr>
          <p:blipFill>
            <a:blip r:embed="rId7"/>
            <a:stretch>
              <a:fillRect/>
            </a:stretch>
          </p:blipFill>
          <p:spPr>
            <a:xfrm>
              <a:off x="859431" y="1831562"/>
              <a:ext cx="3231160" cy="3682303"/>
            </a:xfrm>
            <a:prstGeom prst="rect">
              <a:avLst/>
            </a:prstGeom>
          </p:spPr>
        </p:pic>
      </p:gr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D5836-7A39-D816-01D7-13533E49ACC2}"/>
              </a:ext>
            </a:extLst>
          </p:cNvPr>
          <p:cNvSpPr txBox="1"/>
          <p:nvPr/>
        </p:nvSpPr>
        <p:spPr>
          <a:xfrm>
            <a:off x="650567" y="352258"/>
            <a:ext cx="10318837" cy="584775"/>
          </a:xfrm>
          <a:prstGeom prst="rect">
            <a:avLst/>
          </a:prstGeom>
          <a:noFill/>
        </p:spPr>
        <p:txBody>
          <a:bodyPr wrap="square" rtlCol="0">
            <a:spAutoFit/>
          </a:bodyPr>
          <a:lstStyle/>
          <a:p>
            <a:pPr lvl="2" algn="just"/>
            <a:r>
              <a:rPr lang="en-US" sz="3200" b="1"/>
              <a:t>3. Số? </a:t>
            </a:r>
            <a:endParaRPr lang="vi-VN" sz="3200" b="1"/>
          </a:p>
        </p:txBody>
      </p:sp>
      <p:grpSp>
        <p:nvGrpSpPr>
          <p:cNvPr id="7" name="Group 6">
            <a:extLst>
              <a:ext uri="{FF2B5EF4-FFF2-40B4-BE49-F238E27FC236}">
                <a16:creationId xmlns:a16="http://schemas.microsoft.com/office/drawing/2014/main" id="{0CF7BB97-BDF9-0EEA-527B-CAB6CD7DA17F}"/>
              </a:ext>
            </a:extLst>
          </p:cNvPr>
          <p:cNvGrpSpPr/>
          <p:nvPr/>
        </p:nvGrpSpPr>
        <p:grpSpPr>
          <a:xfrm>
            <a:off x="650567" y="1096642"/>
            <a:ext cx="10982634" cy="3077766"/>
            <a:chOff x="1141635" y="1198242"/>
            <a:chExt cx="10318838" cy="3077766"/>
          </a:xfrm>
        </p:grpSpPr>
        <p:sp>
          <p:nvSpPr>
            <p:cNvPr id="2" name="TextBox 1">
              <a:extLst>
                <a:ext uri="{FF2B5EF4-FFF2-40B4-BE49-F238E27FC236}">
                  <a16:creationId xmlns:a16="http://schemas.microsoft.com/office/drawing/2014/main" id="{81CA30C0-B2A5-F99B-E4DD-1A033C3EEC93}"/>
                </a:ext>
              </a:extLst>
            </p:cNvPr>
            <p:cNvSpPr txBox="1"/>
            <p:nvPr/>
          </p:nvSpPr>
          <p:spPr>
            <a:xfrm>
              <a:off x="1141635" y="1198242"/>
              <a:ext cx="10318838" cy="3077766"/>
            </a:xfrm>
            <a:prstGeom prst="rect">
              <a:avLst/>
            </a:prstGeom>
            <a:noFill/>
          </p:spPr>
          <p:txBody>
            <a:bodyPr wrap="square" rtlCol="0">
              <a:spAutoFit/>
            </a:bodyPr>
            <a:lstStyle/>
            <a:p>
              <a:pPr algn="just">
                <a:spcBef>
                  <a:spcPts val="600"/>
                </a:spcBef>
                <a:spcAft>
                  <a:spcPts val="600"/>
                </a:spcAft>
              </a:pPr>
              <a:r>
                <a:rPr lang="vi-VN" sz="3200"/>
                <a:t>Cho biết số dân của Việt Nam ở thời điểm 0 giờ ngày 1 tháng 4 năm 2019 là 96 208 984 người (theo </a:t>
              </a:r>
              <a:r>
                <a:rPr lang="vi-VN" sz="3200" i="1"/>
                <a:t>Tổng cục Thống kê</a:t>
              </a:r>
              <a:r>
                <a:rPr lang="vi-VN" sz="3200"/>
                <a:t>).</a:t>
              </a:r>
            </a:p>
            <a:p>
              <a:pPr algn="just">
                <a:spcBef>
                  <a:spcPts val="600"/>
                </a:spcBef>
                <a:spcAft>
                  <a:spcPts val="600"/>
                </a:spcAft>
              </a:pPr>
              <a:r>
                <a:rPr lang="vi-VN" sz="4400"/>
                <a:t>b) Làm tròn đến hàng chục nghìn, số dân của Việt Nam có khoảng </a:t>
              </a:r>
              <a:r>
                <a:rPr lang="en-US" sz="4400"/>
                <a:t>     </a:t>
              </a:r>
              <a:r>
                <a:rPr lang="vi-VN" sz="4400"/>
                <a:t>người.</a:t>
              </a:r>
            </a:p>
          </p:txBody>
        </p:sp>
        <p:pic>
          <p:nvPicPr>
            <p:cNvPr id="6" name="Picture 5">
              <a:extLst>
                <a:ext uri="{FF2B5EF4-FFF2-40B4-BE49-F238E27FC236}">
                  <a16:creationId xmlns:a16="http://schemas.microsoft.com/office/drawing/2014/main" id="{9035E2E4-42E3-DD2E-C64E-298977577F62}"/>
                </a:ext>
              </a:extLst>
            </p:cNvPr>
            <p:cNvPicPr>
              <a:picLocks noChangeAspect="1"/>
            </p:cNvPicPr>
            <p:nvPr/>
          </p:nvPicPr>
          <p:blipFill>
            <a:blip r:embed="rId5"/>
            <a:stretch>
              <a:fillRect/>
            </a:stretch>
          </p:blipFill>
          <p:spPr>
            <a:xfrm>
              <a:off x="7143438" y="3530600"/>
              <a:ext cx="602524" cy="602523"/>
            </a:xfrm>
            <a:prstGeom prst="rect">
              <a:avLst/>
            </a:prstGeom>
          </p:spPr>
        </p:pic>
      </p:grpSp>
      <p:sp>
        <p:nvSpPr>
          <p:cNvPr id="9" name="TextBox 8">
            <a:extLst>
              <a:ext uri="{FF2B5EF4-FFF2-40B4-BE49-F238E27FC236}">
                <a16:creationId xmlns:a16="http://schemas.microsoft.com/office/drawing/2014/main" id="{27C04FF9-68AE-A5A7-01A8-D4F4962C4E4E}"/>
              </a:ext>
            </a:extLst>
          </p:cNvPr>
          <p:cNvSpPr txBox="1"/>
          <p:nvPr/>
        </p:nvSpPr>
        <p:spPr>
          <a:xfrm>
            <a:off x="650567" y="2668432"/>
            <a:ext cx="10982634" cy="2123658"/>
          </a:xfrm>
          <a:prstGeom prst="rect">
            <a:avLst/>
          </a:prstGeom>
          <a:solidFill>
            <a:srgbClr val="FFFCEF"/>
          </a:solidFill>
        </p:spPr>
        <p:txBody>
          <a:bodyPr wrap="square">
            <a:spAutoFit/>
          </a:bodyPr>
          <a:lstStyle/>
          <a:p>
            <a:pPr algn="just">
              <a:spcBef>
                <a:spcPts val="600"/>
              </a:spcBef>
              <a:spcAft>
                <a:spcPts val="600"/>
              </a:spcAft>
            </a:pPr>
            <a:r>
              <a:rPr lang="en-US" sz="4400"/>
              <a:t>b</a:t>
            </a:r>
            <a:r>
              <a:rPr lang="vi-VN" sz="4400"/>
              <a:t>) Làm tròn đến hàng </a:t>
            </a:r>
            <a:r>
              <a:rPr lang="en-US" sz="4400"/>
              <a:t>chục </a:t>
            </a:r>
            <a:r>
              <a:rPr lang="vi-VN" sz="4400"/>
              <a:t>nghìn, số dân của Việt Nam có khoảng</a:t>
            </a:r>
            <a:r>
              <a:rPr lang="en-US" sz="4400"/>
              <a:t> </a:t>
            </a:r>
            <a:r>
              <a:rPr lang="en-US" sz="4400" b="1">
                <a:solidFill>
                  <a:srgbClr val="FF0000"/>
                </a:solidFill>
              </a:rPr>
              <a:t>96 210 000</a:t>
            </a:r>
            <a:r>
              <a:rPr lang="en-US" sz="4400"/>
              <a:t> </a:t>
            </a:r>
            <a:r>
              <a:rPr lang="vi-VN" sz="4400"/>
              <a:t>người.</a:t>
            </a:r>
          </a:p>
        </p:txBody>
      </p:sp>
    </p:spTree>
    <p:custDataLst>
      <p:tags r:id="rId1"/>
    </p:custDataLst>
    <p:extLst>
      <p:ext uri="{BB962C8B-B14F-4D97-AF65-F5344CB8AC3E}">
        <p14:creationId xmlns:p14="http://schemas.microsoft.com/office/powerpoint/2010/main" val="226155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D5836-7A39-D816-01D7-13533E49ACC2}"/>
              </a:ext>
            </a:extLst>
          </p:cNvPr>
          <p:cNvSpPr txBox="1"/>
          <p:nvPr/>
        </p:nvSpPr>
        <p:spPr>
          <a:xfrm>
            <a:off x="650567" y="690925"/>
            <a:ext cx="10318837" cy="584775"/>
          </a:xfrm>
          <a:prstGeom prst="rect">
            <a:avLst/>
          </a:prstGeom>
          <a:noFill/>
        </p:spPr>
        <p:txBody>
          <a:bodyPr wrap="square" rtlCol="0">
            <a:spAutoFit/>
          </a:bodyPr>
          <a:lstStyle/>
          <a:p>
            <a:pPr lvl="2" algn="just"/>
            <a:r>
              <a:rPr lang="en-US" sz="3200" b="1"/>
              <a:t>3. Số? </a:t>
            </a:r>
            <a:endParaRPr lang="vi-VN" sz="3200" b="1"/>
          </a:p>
        </p:txBody>
      </p:sp>
      <p:grpSp>
        <p:nvGrpSpPr>
          <p:cNvPr id="7" name="Group 6">
            <a:extLst>
              <a:ext uri="{FF2B5EF4-FFF2-40B4-BE49-F238E27FC236}">
                <a16:creationId xmlns:a16="http://schemas.microsoft.com/office/drawing/2014/main" id="{0CF7BB97-BDF9-0EEA-527B-CAB6CD7DA17F}"/>
              </a:ext>
            </a:extLst>
          </p:cNvPr>
          <p:cNvGrpSpPr/>
          <p:nvPr/>
        </p:nvGrpSpPr>
        <p:grpSpPr>
          <a:xfrm>
            <a:off x="650567" y="1435309"/>
            <a:ext cx="10982634" cy="3077766"/>
            <a:chOff x="1141635" y="1198242"/>
            <a:chExt cx="10318838" cy="3077766"/>
          </a:xfrm>
        </p:grpSpPr>
        <p:sp>
          <p:nvSpPr>
            <p:cNvPr id="2" name="TextBox 1">
              <a:extLst>
                <a:ext uri="{FF2B5EF4-FFF2-40B4-BE49-F238E27FC236}">
                  <a16:creationId xmlns:a16="http://schemas.microsoft.com/office/drawing/2014/main" id="{81CA30C0-B2A5-F99B-E4DD-1A033C3EEC93}"/>
                </a:ext>
              </a:extLst>
            </p:cNvPr>
            <p:cNvSpPr txBox="1"/>
            <p:nvPr/>
          </p:nvSpPr>
          <p:spPr>
            <a:xfrm>
              <a:off x="1141635" y="1198242"/>
              <a:ext cx="10318838" cy="3077766"/>
            </a:xfrm>
            <a:prstGeom prst="rect">
              <a:avLst/>
            </a:prstGeom>
            <a:noFill/>
          </p:spPr>
          <p:txBody>
            <a:bodyPr wrap="square" rtlCol="0">
              <a:spAutoFit/>
            </a:bodyPr>
            <a:lstStyle/>
            <a:p>
              <a:pPr algn="just">
                <a:spcBef>
                  <a:spcPts val="600"/>
                </a:spcBef>
                <a:spcAft>
                  <a:spcPts val="600"/>
                </a:spcAft>
              </a:pPr>
              <a:r>
                <a:rPr lang="vi-VN" sz="3200"/>
                <a:t>Cho biết số dân của Việt Nam ở thời điểm 0 giờ ngày 1 tháng 4 năm 2019 là 96 208 984 người (theo </a:t>
              </a:r>
              <a:r>
                <a:rPr lang="vi-VN" sz="3200" i="1"/>
                <a:t>Tổng cục Thống kê</a:t>
              </a:r>
              <a:r>
                <a:rPr lang="vi-VN" sz="3200"/>
                <a:t>).</a:t>
              </a:r>
            </a:p>
            <a:p>
              <a:pPr algn="just">
                <a:spcBef>
                  <a:spcPts val="600"/>
                </a:spcBef>
                <a:spcAft>
                  <a:spcPts val="600"/>
                </a:spcAft>
              </a:pPr>
              <a:r>
                <a:rPr lang="en-US" sz="4400"/>
                <a:t>c</a:t>
              </a:r>
              <a:r>
                <a:rPr lang="vi-VN" sz="4400"/>
                <a:t>) Làm tròn đến hàng </a:t>
              </a:r>
              <a:r>
                <a:rPr lang="en-US" sz="4400"/>
                <a:t>trăm</a:t>
              </a:r>
              <a:r>
                <a:rPr lang="vi-VN" sz="4400"/>
                <a:t> nghìn, số dân của Việt Nam có khoảng </a:t>
              </a:r>
              <a:r>
                <a:rPr lang="en-US" sz="4400"/>
                <a:t>     </a:t>
              </a:r>
              <a:r>
                <a:rPr lang="vi-VN" sz="4400"/>
                <a:t>người.</a:t>
              </a:r>
            </a:p>
          </p:txBody>
        </p:sp>
        <p:pic>
          <p:nvPicPr>
            <p:cNvPr id="6" name="Picture 5">
              <a:extLst>
                <a:ext uri="{FF2B5EF4-FFF2-40B4-BE49-F238E27FC236}">
                  <a16:creationId xmlns:a16="http://schemas.microsoft.com/office/drawing/2014/main" id="{9035E2E4-42E3-DD2E-C64E-298977577F62}"/>
                </a:ext>
              </a:extLst>
            </p:cNvPr>
            <p:cNvPicPr>
              <a:picLocks noChangeAspect="1"/>
            </p:cNvPicPr>
            <p:nvPr/>
          </p:nvPicPr>
          <p:blipFill>
            <a:blip r:embed="rId5"/>
            <a:stretch>
              <a:fillRect/>
            </a:stretch>
          </p:blipFill>
          <p:spPr>
            <a:xfrm>
              <a:off x="7111619" y="3530600"/>
              <a:ext cx="602524" cy="602523"/>
            </a:xfrm>
            <a:prstGeom prst="rect">
              <a:avLst/>
            </a:prstGeom>
          </p:spPr>
        </p:pic>
      </p:grpSp>
      <p:sp>
        <p:nvSpPr>
          <p:cNvPr id="9" name="TextBox 8">
            <a:extLst>
              <a:ext uri="{FF2B5EF4-FFF2-40B4-BE49-F238E27FC236}">
                <a16:creationId xmlns:a16="http://schemas.microsoft.com/office/drawing/2014/main" id="{27C04FF9-68AE-A5A7-01A8-D4F4962C4E4E}"/>
              </a:ext>
            </a:extLst>
          </p:cNvPr>
          <p:cNvSpPr txBox="1"/>
          <p:nvPr/>
        </p:nvSpPr>
        <p:spPr>
          <a:xfrm>
            <a:off x="650567" y="3007099"/>
            <a:ext cx="10982634" cy="2123658"/>
          </a:xfrm>
          <a:prstGeom prst="rect">
            <a:avLst/>
          </a:prstGeom>
          <a:solidFill>
            <a:srgbClr val="FFFCEF"/>
          </a:solidFill>
        </p:spPr>
        <p:txBody>
          <a:bodyPr wrap="square">
            <a:spAutoFit/>
          </a:bodyPr>
          <a:lstStyle/>
          <a:p>
            <a:pPr algn="just">
              <a:spcBef>
                <a:spcPts val="600"/>
              </a:spcBef>
              <a:spcAft>
                <a:spcPts val="600"/>
              </a:spcAft>
            </a:pPr>
            <a:r>
              <a:rPr lang="en-US" sz="4400"/>
              <a:t>c</a:t>
            </a:r>
            <a:r>
              <a:rPr lang="vi-VN" sz="4400"/>
              <a:t>) Làm tròn đến hàng </a:t>
            </a:r>
            <a:r>
              <a:rPr lang="en-US" sz="4400"/>
              <a:t>trăm </a:t>
            </a:r>
            <a:r>
              <a:rPr lang="vi-VN" sz="4400"/>
              <a:t>nghìn, số dân của Việt Nam có khoảng</a:t>
            </a:r>
            <a:r>
              <a:rPr lang="en-US" sz="4400"/>
              <a:t> </a:t>
            </a:r>
            <a:r>
              <a:rPr lang="en-US" sz="4400" b="1">
                <a:solidFill>
                  <a:srgbClr val="FF0000"/>
                </a:solidFill>
              </a:rPr>
              <a:t>96 200 000 </a:t>
            </a:r>
            <a:r>
              <a:rPr lang="vi-VN" sz="4400"/>
              <a:t>người.</a:t>
            </a:r>
          </a:p>
        </p:txBody>
      </p:sp>
    </p:spTree>
    <p:custDataLst>
      <p:tags r:id="rId1"/>
    </p:custDataLst>
    <p:extLst>
      <p:ext uri="{BB962C8B-B14F-4D97-AF65-F5344CB8AC3E}">
        <p14:creationId xmlns:p14="http://schemas.microsoft.com/office/powerpoint/2010/main" val="100849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D5836-7A39-D816-01D7-13533E49ACC2}"/>
              </a:ext>
            </a:extLst>
          </p:cNvPr>
          <p:cNvSpPr txBox="1"/>
          <p:nvPr/>
        </p:nvSpPr>
        <p:spPr>
          <a:xfrm>
            <a:off x="650567" y="386124"/>
            <a:ext cx="10318837" cy="646331"/>
          </a:xfrm>
          <a:prstGeom prst="rect">
            <a:avLst/>
          </a:prstGeom>
          <a:noFill/>
        </p:spPr>
        <p:txBody>
          <a:bodyPr wrap="square" rtlCol="0">
            <a:spAutoFit/>
          </a:bodyPr>
          <a:lstStyle/>
          <a:p>
            <a:pPr lvl="2" algn="just"/>
            <a:r>
              <a:rPr lang="en-US" sz="3600" b="1"/>
              <a:t>4. </a:t>
            </a:r>
            <a:endParaRPr lang="vi-VN" sz="3600" b="1"/>
          </a:p>
        </p:txBody>
      </p:sp>
      <p:sp>
        <p:nvSpPr>
          <p:cNvPr id="2" name="TextBox 1">
            <a:extLst>
              <a:ext uri="{FF2B5EF4-FFF2-40B4-BE49-F238E27FC236}">
                <a16:creationId xmlns:a16="http://schemas.microsoft.com/office/drawing/2014/main" id="{81CA30C0-B2A5-F99B-E4DD-1A033C3EEC93}"/>
              </a:ext>
            </a:extLst>
          </p:cNvPr>
          <p:cNvSpPr txBox="1"/>
          <p:nvPr/>
        </p:nvSpPr>
        <p:spPr>
          <a:xfrm>
            <a:off x="650567" y="959664"/>
            <a:ext cx="10982634" cy="5632311"/>
          </a:xfrm>
          <a:prstGeom prst="rect">
            <a:avLst/>
          </a:prstGeom>
          <a:noFill/>
        </p:spPr>
        <p:txBody>
          <a:bodyPr wrap="square" rtlCol="0">
            <a:spAutoFit/>
          </a:bodyPr>
          <a:lstStyle/>
          <a:p>
            <a:pPr algn="just"/>
            <a:r>
              <a:rPr lang="vi-VN" sz="3600"/>
              <a:t>Cho biết số học sinh của bốn trư</a:t>
            </a:r>
            <a:r>
              <a:rPr lang="en-US" sz="3600"/>
              <a:t>ờ</a:t>
            </a:r>
            <a:r>
              <a:rPr lang="vi-VN" sz="3600"/>
              <a:t>ng tiểu học: Nguyễn Trãi, Quang Trung, Nguyễn Du, Lê Lợi là</a:t>
            </a:r>
            <a:r>
              <a:rPr lang="en-US" sz="3600"/>
              <a:t>  </a:t>
            </a:r>
            <a:r>
              <a:rPr lang="vi-VN" sz="3600"/>
              <a:t> </a:t>
            </a:r>
            <a:r>
              <a:rPr lang="en-US" sz="3600"/>
              <a:t>  </a:t>
            </a:r>
            <a:r>
              <a:rPr lang="vi-VN" sz="3600"/>
              <a:t>2 065, 1 892, 2 131, 1 868. Trong đó, Trường Tiểu học Nguyễn Trãi có nhiều học sinh nhất, Trường Tiểu học Quang Trung có nhiều học sinh hơn Trường Tiểu học Nguyễn Du và số học sinh của Trường Tiểu học Lê Lợi là số lẻ.</a:t>
            </a:r>
          </a:p>
          <a:p>
            <a:pPr algn="just"/>
            <a:r>
              <a:rPr lang="vi-VN" sz="3600"/>
              <a:t>a) Hỏi mỗi trường có bao nhiêu học sinh?</a:t>
            </a:r>
          </a:p>
          <a:p>
            <a:pPr algn="just"/>
            <a:r>
              <a:rPr lang="vi-VN" sz="3600"/>
              <a:t>b) Viết số học sinh của bốn trường tiểu học đó theo thứ tự từ bé đến lớn.</a:t>
            </a:r>
          </a:p>
        </p:txBody>
      </p:sp>
    </p:spTree>
    <p:custDataLst>
      <p:tags r:id="rId1"/>
    </p:custDataLst>
    <p:extLst>
      <p:ext uri="{BB962C8B-B14F-4D97-AF65-F5344CB8AC3E}">
        <p14:creationId xmlns:p14="http://schemas.microsoft.com/office/powerpoint/2010/main" val="1702629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D5836-7A39-D816-01D7-13533E49ACC2}"/>
              </a:ext>
            </a:extLst>
          </p:cNvPr>
          <p:cNvSpPr txBox="1"/>
          <p:nvPr/>
        </p:nvSpPr>
        <p:spPr>
          <a:xfrm>
            <a:off x="650567" y="386124"/>
            <a:ext cx="10318837" cy="646331"/>
          </a:xfrm>
          <a:prstGeom prst="rect">
            <a:avLst/>
          </a:prstGeom>
          <a:noFill/>
        </p:spPr>
        <p:txBody>
          <a:bodyPr wrap="square" rtlCol="0">
            <a:spAutoFit/>
          </a:bodyPr>
          <a:lstStyle/>
          <a:p>
            <a:pPr lvl="2" algn="just"/>
            <a:r>
              <a:rPr lang="en-US" sz="3600" b="1"/>
              <a:t>4. </a:t>
            </a:r>
            <a:endParaRPr lang="vi-VN" sz="3600" b="1"/>
          </a:p>
        </p:txBody>
      </p:sp>
      <p:sp>
        <p:nvSpPr>
          <p:cNvPr id="2" name="TextBox 1">
            <a:extLst>
              <a:ext uri="{FF2B5EF4-FFF2-40B4-BE49-F238E27FC236}">
                <a16:creationId xmlns:a16="http://schemas.microsoft.com/office/drawing/2014/main" id="{81CA30C0-B2A5-F99B-E4DD-1A033C3EEC93}"/>
              </a:ext>
            </a:extLst>
          </p:cNvPr>
          <p:cNvSpPr txBox="1"/>
          <p:nvPr/>
        </p:nvSpPr>
        <p:spPr>
          <a:xfrm>
            <a:off x="650567" y="959664"/>
            <a:ext cx="10982634" cy="646331"/>
          </a:xfrm>
          <a:prstGeom prst="rect">
            <a:avLst/>
          </a:prstGeom>
          <a:noFill/>
        </p:spPr>
        <p:txBody>
          <a:bodyPr wrap="square" rtlCol="0">
            <a:spAutoFit/>
          </a:bodyPr>
          <a:lstStyle/>
          <a:p>
            <a:pPr algn="just"/>
            <a:r>
              <a:rPr lang="vi-VN" sz="3600"/>
              <a:t>a) Hỏi mỗi trường có bao nhiêu học sinh?</a:t>
            </a:r>
          </a:p>
        </p:txBody>
      </p:sp>
      <p:sp>
        <p:nvSpPr>
          <p:cNvPr id="4" name="TextBox 3">
            <a:extLst>
              <a:ext uri="{FF2B5EF4-FFF2-40B4-BE49-F238E27FC236}">
                <a16:creationId xmlns:a16="http://schemas.microsoft.com/office/drawing/2014/main" id="{1E867975-8298-B5E1-FC25-DCEAF3B08EDA}"/>
              </a:ext>
            </a:extLst>
          </p:cNvPr>
          <p:cNvSpPr txBox="1"/>
          <p:nvPr/>
        </p:nvSpPr>
        <p:spPr>
          <a:xfrm>
            <a:off x="1179204" y="1758395"/>
            <a:ext cx="10606396" cy="3477875"/>
          </a:xfrm>
          <a:prstGeom prst="rect">
            <a:avLst/>
          </a:prstGeom>
          <a:solidFill>
            <a:srgbClr val="FFFCEF"/>
          </a:solidFill>
        </p:spPr>
        <p:txBody>
          <a:bodyPr wrap="square">
            <a:spAutoFit/>
          </a:bodyPr>
          <a:lstStyle/>
          <a:p>
            <a:pPr algn="just">
              <a:spcBef>
                <a:spcPts val="600"/>
              </a:spcBef>
              <a:spcAft>
                <a:spcPts val="600"/>
              </a:spcAft>
            </a:pPr>
            <a:r>
              <a:rPr lang="en-US" sz="3600"/>
              <a:t>Số học sinh của các trường là:</a:t>
            </a:r>
          </a:p>
          <a:p>
            <a:pPr marL="571500" indent="-571500" algn="just">
              <a:spcBef>
                <a:spcPts val="600"/>
              </a:spcBef>
              <a:spcAft>
                <a:spcPts val="600"/>
              </a:spcAft>
              <a:buFont typeface="Arial" panose="020B0604020202020204" pitchFamily="34" charset="0"/>
              <a:buChar char="•"/>
            </a:pPr>
            <a:r>
              <a:rPr lang="en-US" sz="3600"/>
              <a:t>Trường Tiểu học Nguyễn Trãi: </a:t>
            </a:r>
            <a:r>
              <a:rPr lang="en-US" sz="3600">
                <a:solidFill>
                  <a:srgbClr val="FF0000"/>
                </a:solidFill>
              </a:rPr>
              <a:t>2 131 </a:t>
            </a:r>
            <a:r>
              <a:rPr lang="en-US" sz="3600"/>
              <a:t>học sinh.</a:t>
            </a:r>
          </a:p>
          <a:p>
            <a:pPr marL="571500" indent="-571500" algn="just">
              <a:spcBef>
                <a:spcPts val="600"/>
              </a:spcBef>
              <a:spcAft>
                <a:spcPts val="600"/>
              </a:spcAft>
              <a:buFont typeface="Arial" panose="020B0604020202020204" pitchFamily="34" charset="0"/>
              <a:buChar char="•"/>
            </a:pPr>
            <a:r>
              <a:rPr lang="en-US" sz="3600"/>
              <a:t>Trường Tiểu học Lê Lợi: </a:t>
            </a:r>
            <a:r>
              <a:rPr lang="en-US" sz="3600">
                <a:solidFill>
                  <a:srgbClr val="FF0000"/>
                </a:solidFill>
              </a:rPr>
              <a:t>2 065 </a:t>
            </a:r>
            <a:r>
              <a:rPr lang="en-US" sz="3600"/>
              <a:t>học sinh.</a:t>
            </a:r>
          </a:p>
          <a:p>
            <a:pPr marL="571500" indent="-571500" algn="just">
              <a:spcBef>
                <a:spcPts val="600"/>
              </a:spcBef>
              <a:spcAft>
                <a:spcPts val="600"/>
              </a:spcAft>
              <a:buFont typeface="Arial" panose="020B0604020202020204" pitchFamily="34" charset="0"/>
              <a:buChar char="•"/>
            </a:pPr>
            <a:r>
              <a:rPr lang="en-US" sz="3600"/>
              <a:t>Trường Tiểu học Quang Trung: </a:t>
            </a:r>
            <a:r>
              <a:rPr lang="en-US" sz="3600">
                <a:solidFill>
                  <a:srgbClr val="FF0000"/>
                </a:solidFill>
              </a:rPr>
              <a:t>1 892 </a:t>
            </a:r>
            <a:r>
              <a:rPr lang="en-US" sz="3600"/>
              <a:t>học sinh.</a:t>
            </a:r>
          </a:p>
          <a:p>
            <a:pPr marL="571500" indent="-571500" algn="just">
              <a:spcBef>
                <a:spcPts val="600"/>
              </a:spcBef>
              <a:spcAft>
                <a:spcPts val="600"/>
              </a:spcAft>
              <a:buFont typeface="Arial" panose="020B0604020202020204" pitchFamily="34" charset="0"/>
              <a:buChar char="•"/>
            </a:pPr>
            <a:r>
              <a:rPr lang="en-US" sz="3600"/>
              <a:t>Trường Tiểu học Nguyễn Du: </a:t>
            </a:r>
            <a:r>
              <a:rPr lang="en-US" sz="3600">
                <a:solidFill>
                  <a:srgbClr val="FF0000"/>
                </a:solidFill>
              </a:rPr>
              <a:t>1 868</a:t>
            </a:r>
            <a:r>
              <a:rPr lang="en-US" sz="3600"/>
              <a:t> học sinh.</a:t>
            </a:r>
            <a:endParaRPr lang="vi-VN" sz="3600"/>
          </a:p>
        </p:txBody>
      </p:sp>
      <p:sp>
        <p:nvSpPr>
          <p:cNvPr id="5" name="Rectangle 4">
            <a:extLst>
              <a:ext uri="{FF2B5EF4-FFF2-40B4-BE49-F238E27FC236}">
                <a16:creationId xmlns:a16="http://schemas.microsoft.com/office/drawing/2014/main" id="{CB764091-59AA-8BEF-0E2D-B93771F5E859}"/>
              </a:ext>
            </a:extLst>
          </p:cNvPr>
          <p:cNvSpPr/>
          <p:nvPr/>
        </p:nvSpPr>
        <p:spPr>
          <a:xfrm>
            <a:off x="8106568" y="2435015"/>
            <a:ext cx="1172898" cy="6085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chemeClr val="tx1"/>
                </a:solidFill>
              </a:rPr>
              <a:t>?</a:t>
            </a:r>
          </a:p>
        </p:txBody>
      </p:sp>
      <p:sp>
        <p:nvSpPr>
          <p:cNvPr id="6" name="Rectangle 5">
            <a:extLst>
              <a:ext uri="{FF2B5EF4-FFF2-40B4-BE49-F238E27FC236}">
                <a16:creationId xmlns:a16="http://schemas.microsoft.com/office/drawing/2014/main" id="{548B0707-8B79-E40F-8B48-8CCEE9AF91B9}"/>
              </a:ext>
            </a:extLst>
          </p:cNvPr>
          <p:cNvSpPr/>
          <p:nvPr/>
        </p:nvSpPr>
        <p:spPr>
          <a:xfrm>
            <a:off x="6933670" y="3154422"/>
            <a:ext cx="1172898" cy="6085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chemeClr val="tx1"/>
                </a:solidFill>
              </a:rPr>
              <a:t>?</a:t>
            </a:r>
          </a:p>
        </p:txBody>
      </p:sp>
      <p:sp>
        <p:nvSpPr>
          <p:cNvPr id="7" name="Rectangle 6">
            <a:extLst>
              <a:ext uri="{FF2B5EF4-FFF2-40B4-BE49-F238E27FC236}">
                <a16:creationId xmlns:a16="http://schemas.microsoft.com/office/drawing/2014/main" id="{C4E3C30C-8A7D-570F-698E-EC9A0278AE1B}"/>
              </a:ext>
            </a:extLst>
          </p:cNvPr>
          <p:cNvSpPr/>
          <p:nvPr/>
        </p:nvSpPr>
        <p:spPr>
          <a:xfrm>
            <a:off x="8356071" y="3873829"/>
            <a:ext cx="1172898" cy="6085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chemeClr val="tx1"/>
                </a:solidFill>
              </a:rPr>
              <a:t>?</a:t>
            </a:r>
          </a:p>
        </p:txBody>
      </p:sp>
      <p:sp>
        <p:nvSpPr>
          <p:cNvPr id="8" name="Rectangle 7">
            <a:extLst>
              <a:ext uri="{FF2B5EF4-FFF2-40B4-BE49-F238E27FC236}">
                <a16:creationId xmlns:a16="http://schemas.microsoft.com/office/drawing/2014/main" id="{54ABC485-D451-9288-8638-883E3BC58716}"/>
              </a:ext>
            </a:extLst>
          </p:cNvPr>
          <p:cNvSpPr/>
          <p:nvPr/>
        </p:nvSpPr>
        <p:spPr>
          <a:xfrm>
            <a:off x="7915805" y="4627706"/>
            <a:ext cx="1172898" cy="6085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a:solidFill>
                  <a:schemeClr val="tx1"/>
                </a:solidFill>
              </a:rPr>
              <a:t>?</a:t>
            </a:r>
          </a:p>
        </p:txBody>
      </p:sp>
    </p:spTree>
    <p:custDataLst>
      <p:tags r:id="rId1"/>
    </p:custDataLst>
    <p:extLst>
      <p:ext uri="{BB962C8B-B14F-4D97-AF65-F5344CB8AC3E}">
        <p14:creationId xmlns:p14="http://schemas.microsoft.com/office/powerpoint/2010/main" val="425143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5"/>
                                        </p:tgtEl>
                                      </p:cBhvr>
                                    </p:animEffect>
                                    <p:anim calcmode="lin" valueType="num">
                                      <p:cBhvr>
                                        <p:cTn id="7" dur="1000"/>
                                        <p:tgtEl>
                                          <p:spTgt spid="5"/>
                                        </p:tgtEl>
                                        <p:attrNameLst>
                                          <p:attrName>ppt_x</p:attrName>
                                        </p:attrNameLst>
                                      </p:cBhvr>
                                      <p:tavLst>
                                        <p:tav tm="0">
                                          <p:val>
                                            <p:strVal val="ppt_x"/>
                                          </p:val>
                                        </p:tav>
                                        <p:tav tm="100000">
                                          <p:val>
                                            <p:strVal val="ppt_x"/>
                                          </p:val>
                                        </p:tav>
                                      </p:tavLst>
                                    </p:anim>
                                    <p:anim calcmode="lin" valueType="num">
                                      <p:cBhvr>
                                        <p:cTn id="8" dur="1000"/>
                                        <p:tgtEl>
                                          <p:spTgt spid="5"/>
                                        </p:tgtEl>
                                        <p:attrNameLst>
                                          <p:attrName>ppt_y</p:attrName>
                                        </p:attrNameLst>
                                      </p:cBhvr>
                                      <p:tavLst>
                                        <p:tav tm="0">
                                          <p:val>
                                            <p:strVal val="ppt_y"/>
                                          </p:val>
                                        </p:tav>
                                        <p:tav tm="100000">
                                          <p:val>
                                            <p:strVal val="ppt_y+.1"/>
                                          </p:val>
                                        </p:tav>
                                      </p:tavLst>
                                    </p:anim>
                                    <p:set>
                                      <p:cBhvr>
                                        <p:cTn id="9" dur="1" fill="hold">
                                          <p:stCondLst>
                                            <p:cond delay="999"/>
                                          </p:stCondLst>
                                        </p:cTn>
                                        <p:tgtEl>
                                          <p:spTgt spid="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6"/>
                                        </p:tgtEl>
                                      </p:cBhvr>
                                    </p:animEffect>
                                    <p:anim calcmode="lin" valueType="num">
                                      <p:cBhvr>
                                        <p:cTn id="14" dur="1000"/>
                                        <p:tgtEl>
                                          <p:spTgt spid="6"/>
                                        </p:tgtEl>
                                        <p:attrNameLst>
                                          <p:attrName>ppt_x</p:attrName>
                                        </p:attrNameLst>
                                      </p:cBhvr>
                                      <p:tavLst>
                                        <p:tav tm="0">
                                          <p:val>
                                            <p:strVal val="ppt_x"/>
                                          </p:val>
                                        </p:tav>
                                        <p:tav tm="100000">
                                          <p:val>
                                            <p:strVal val="ppt_x"/>
                                          </p:val>
                                        </p:tav>
                                      </p:tavLst>
                                    </p:anim>
                                    <p:anim calcmode="lin" valueType="num">
                                      <p:cBhvr>
                                        <p:cTn id="15" dur="1000"/>
                                        <p:tgtEl>
                                          <p:spTgt spid="6"/>
                                        </p:tgtEl>
                                        <p:attrNameLst>
                                          <p:attrName>ppt_y</p:attrName>
                                        </p:attrNameLst>
                                      </p:cBhvr>
                                      <p:tavLst>
                                        <p:tav tm="0">
                                          <p:val>
                                            <p:strVal val="ppt_y"/>
                                          </p:val>
                                        </p:tav>
                                        <p:tav tm="100000">
                                          <p:val>
                                            <p:strVal val="ppt_y+.1"/>
                                          </p:val>
                                        </p:tav>
                                      </p:tavLst>
                                    </p:anim>
                                    <p:set>
                                      <p:cBhvr>
                                        <p:cTn id="16"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4" name="applause.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7"/>
                                        </p:tgtEl>
                                      </p:cBhvr>
                                    </p:animEffect>
                                    <p:anim calcmode="lin" valueType="num">
                                      <p:cBhvr>
                                        <p:cTn id="21" dur="1000"/>
                                        <p:tgtEl>
                                          <p:spTgt spid="7"/>
                                        </p:tgtEl>
                                        <p:attrNameLst>
                                          <p:attrName>ppt_x</p:attrName>
                                        </p:attrNameLst>
                                      </p:cBhvr>
                                      <p:tavLst>
                                        <p:tav tm="0">
                                          <p:val>
                                            <p:strVal val="ppt_x"/>
                                          </p:val>
                                        </p:tav>
                                        <p:tav tm="100000">
                                          <p:val>
                                            <p:strVal val="ppt_x"/>
                                          </p:val>
                                        </p:tav>
                                      </p:tavLst>
                                    </p:anim>
                                    <p:anim calcmode="lin" valueType="num">
                                      <p:cBhvr>
                                        <p:cTn id="22" dur="1000"/>
                                        <p:tgtEl>
                                          <p:spTgt spid="7"/>
                                        </p:tgtEl>
                                        <p:attrNameLst>
                                          <p:attrName>ppt_y</p:attrName>
                                        </p:attrNameLst>
                                      </p:cBhvr>
                                      <p:tavLst>
                                        <p:tav tm="0">
                                          <p:val>
                                            <p:strVal val="ppt_y"/>
                                          </p:val>
                                        </p:tav>
                                        <p:tav tm="100000">
                                          <p:val>
                                            <p:strVal val="ppt_y+.1"/>
                                          </p:val>
                                        </p:tav>
                                      </p:tavLst>
                                    </p:anim>
                                    <p:set>
                                      <p:cBhvr>
                                        <p:cTn id="23" dur="1" fill="hold">
                                          <p:stCondLst>
                                            <p:cond delay="999"/>
                                          </p:stCondLst>
                                        </p:cTn>
                                        <p:tgtEl>
                                          <p:spTgt spid="7"/>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4" name="applause.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0" nodeType="clickEffect">
                                  <p:stCondLst>
                                    <p:cond delay="0"/>
                                  </p:stCondLst>
                                  <p:childTnLst>
                                    <p:animEffect transition="out" filter="fade">
                                      <p:cBhvr>
                                        <p:cTn id="27" dur="1000"/>
                                        <p:tgtEl>
                                          <p:spTgt spid="8"/>
                                        </p:tgtEl>
                                      </p:cBhvr>
                                    </p:animEffect>
                                    <p:anim calcmode="lin" valueType="num">
                                      <p:cBhvr>
                                        <p:cTn id="28" dur="1000"/>
                                        <p:tgtEl>
                                          <p:spTgt spid="8"/>
                                        </p:tgtEl>
                                        <p:attrNameLst>
                                          <p:attrName>ppt_x</p:attrName>
                                        </p:attrNameLst>
                                      </p:cBhvr>
                                      <p:tavLst>
                                        <p:tav tm="0">
                                          <p:val>
                                            <p:strVal val="ppt_x"/>
                                          </p:val>
                                        </p:tav>
                                        <p:tav tm="100000">
                                          <p:val>
                                            <p:strVal val="ppt_x"/>
                                          </p:val>
                                        </p:tav>
                                      </p:tavLst>
                                    </p:anim>
                                    <p:anim calcmode="lin" valueType="num">
                                      <p:cBhvr>
                                        <p:cTn id="29" dur="1000"/>
                                        <p:tgtEl>
                                          <p:spTgt spid="8"/>
                                        </p:tgtEl>
                                        <p:attrNameLst>
                                          <p:attrName>ppt_y</p:attrName>
                                        </p:attrNameLst>
                                      </p:cBhvr>
                                      <p:tavLst>
                                        <p:tav tm="0">
                                          <p:val>
                                            <p:strVal val="ppt_y"/>
                                          </p:val>
                                        </p:tav>
                                        <p:tav tm="100000">
                                          <p:val>
                                            <p:strVal val="ppt_y+.1"/>
                                          </p:val>
                                        </p:tav>
                                      </p:tavLst>
                                    </p:anim>
                                    <p:set>
                                      <p:cBhvr>
                                        <p:cTn id="30"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D5836-7A39-D816-01D7-13533E49ACC2}"/>
              </a:ext>
            </a:extLst>
          </p:cNvPr>
          <p:cNvSpPr txBox="1"/>
          <p:nvPr/>
        </p:nvSpPr>
        <p:spPr>
          <a:xfrm>
            <a:off x="650567" y="386124"/>
            <a:ext cx="10318837" cy="707886"/>
          </a:xfrm>
          <a:prstGeom prst="rect">
            <a:avLst/>
          </a:prstGeom>
          <a:noFill/>
        </p:spPr>
        <p:txBody>
          <a:bodyPr wrap="square" rtlCol="0">
            <a:spAutoFit/>
          </a:bodyPr>
          <a:lstStyle/>
          <a:p>
            <a:pPr lvl="2" algn="just"/>
            <a:r>
              <a:rPr lang="en-US" sz="4000" b="1"/>
              <a:t>4. </a:t>
            </a:r>
            <a:endParaRPr lang="vi-VN" sz="4000" b="1"/>
          </a:p>
        </p:txBody>
      </p:sp>
      <p:sp>
        <p:nvSpPr>
          <p:cNvPr id="2" name="TextBox 1">
            <a:extLst>
              <a:ext uri="{FF2B5EF4-FFF2-40B4-BE49-F238E27FC236}">
                <a16:creationId xmlns:a16="http://schemas.microsoft.com/office/drawing/2014/main" id="{81CA30C0-B2A5-F99B-E4DD-1A033C3EEC93}"/>
              </a:ext>
            </a:extLst>
          </p:cNvPr>
          <p:cNvSpPr txBox="1"/>
          <p:nvPr/>
        </p:nvSpPr>
        <p:spPr>
          <a:xfrm>
            <a:off x="650567" y="1213664"/>
            <a:ext cx="10982634" cy="1723549"/>
          </a:xfrm>
          <a:prstGeom prst="rect">
            <a:avLst/>
          </a:prstGeom>
          <a:noFill/>
        </p:spPr>
        <p:txBody>
          <a:bodyPr wrap="square" rtlCol="0">
            <a:spAutoFit/>
          </a:bodyPr>
          <a:lstStyle/>
          <a:p>
            <a:pPr algn="just"/>
            <a:r>
              <a:rPr lang="vi-VN" sz="5300"/>
              <a:t>b) </a:t>
            </a:r>
            <a:r>
              <a:rPr lang="en-US" sz="5300"/>
              <a:t>Số h</a:t>
            </a:r>
            <a:r>
              <a:rPr lang="vi-VN" sz="5300"/>
              <a:t>ọc sinh của bốn trường tiểu học đó theo thứ tự từ bé đến lớn</a:t>
            </a:r>
            <a:r>
              <a:rPr lang="en-US" sz="5300"/>
              <a:t> là:</a:t>
            </a:r>
            <a:endParaRPr lang="vi-VN" sz="5300"/>
          </a:p>
        </p:txBody>
      </p:sp>
      <p:sp>
        <p:nvSpPr>
          <p:cNvPr id="9" name="TextBox 8">
            <a:extLst>
              <a:ext uri="{FF2B5EF4-FFF2-40B4-BE49-F238E27FC236}">
                <a16:creationId xmlns:a16="http://schemas.microsoft.com/office/drawing/2014/main" id="{33A79E00-7E0A-38AA-ECF8-CC3359DF7455}"/>
              </a:ext>
            </a:extLst>
          </p:cNvPr>
          <p:cNvSpPr txBox="1"/>
          <p:nvPr/>
        </p:nvSpPr>
        <p:spPr>
          <a:xfrm>
            <a:off x="1818967" y="3056782"/>
            <a:ext cx="10982634" cy="907941"/>
          </a:xfrm>
          <a:prstGeom prst="rect">
            <a:avLst/>
          </a:prstGeom>
          <a:noFill/>
        </p:spPr>
        <p:txBody>
          <a:bodyPr wrap="square" rtlCol="0">
            <a:spAutoFit/>
          </a:bodyPr>
          <a:lstStyle/>
          <a:p>
            <a:pPr algn="just"/>
            <a:r>
              <a:rPr lang="en-US" sz="5300" b="1">
                <a:solidFill>
                  <a:srgbClr val="FF0000"/>
                </a:solidFill>
              </a:rPr>
              <a:t>1 868; 1 892; 2 065; 2 131.</a:t>
            </a:r>
            <a:endParaRPr lang="vi-VN" sz="5300" b="1">
              <a:solidFill>
                <a:srgbClr val="FF0000"/>
              </a:solidFill>
            </a:endParaRPr>
          </a:p>
        </p:txBody>
      </p:sp>
    </p:spTree>
    <p:custDataLst>
      <p:tags r:id="rId1"/>
    </p:custDataLst>
    <p:extLst>
      <p:ext uri="{BB962C8B-B14F-4D97-AF65-F5344CB8AC3E}">
        <p14:creationId xmlns:p14="http://schemas.microsoft.com/office/powerpoint/2010/main" val="258981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D5836-7A39-D816-01D7-13533E49ACC2}"/>
              </a:ext>
            </a:extLst>
          </p:cNvPr>
          <p:cNvSpPr txBox="1"/>
          <p:nvPr/>
        </p:nvSpPr>
        <p:spPr>
          <a:xfrm>
            <a:off x="650567" y="386124"/>
            <a:ext cx="10318837" cy="707886"/>
          </a:xfrm>
          <a:prstGeom prst="rect">
            <a:avLst/>
          </a:prstGeom>
          <a:noFill/>
        </p:spPr>
        <p:txBody>
          <a:bodyPr wrap="square" rtlCol="0">
            <a:spAutoFit/>
          </a:bodyPr>
          <a:lstStyle/>
          <a:p>
            <a:pPr lvl="2" algn="just"/>
            <a:r>
              <a:rPr lang="en-US" sz="4000" b="1"/>
              <a:t>5. Số?</a:t>
            </a:r>
            <a:endParaRPr lang="vi-VN" sz="4000" b="1"/>
          </a:p>
        </p:txBody>
      </p:sp>
      <p:sp>
        <p:nvSpPr>
          <p:cNvPr id="2" name="TextBox 1">
            <a:extLst>
              <a:ext uri="{FF2B5EF4-FFF2-40B4-BE49-F238E27FC236}">
                <a16:creationId xmlns:a16="http://schemas.microsoft.com/office/drawing/2014/main" id="{81CA30C0-B2A5-F99B-E4DD-1A033C3EEC93}"/>
              </a:ext>
            </a:extLst>
          </p:cNvPr>
          <p:cNvSpPr txBox="1"/>
          <p:nvPr/>
        </p:nvSpPr>
        <p:spPr>
          <a:xfrm>
            <a:off x="650567" y="1213664"/>
            <a:ext cx="10982634" cy="3279424"/>
          </a:xfrm>
          <a:prstGeom prst="rect">
            <a:avLst/>
          </a:prstGeom>
          <a:noFill/>
        </p:spPr>
        <p:txBody>
          <a:bodyPr wrap="square" rtlCol="0">
            <a:spAutoFit/>
          </a:bodyPr>
          <a:lstStyle/>
          <a:p>
            <a:pPr algn="just">
              <a:lnSpc>
                <a:spcPct val="150000"/>
              </a:lnSpc>
            </a:pPr>
            <a:r>
              <a:rPr lang="en-US" sz="4800"/>
              <a:t>Từ bốn thẻ số    ,   ,   ,    có thể lập được số chẵn bé nhất có bốn chữ số là:                      .</a:t>
            </a:r>
            <a:endParaRPr lang="vi-VN" sz="4800"/>
          </a:p>
        </p:txBody>
      </p:sp>
      <p:grpSp>
        <p:nvGrpSpPr>
          <p:cNvPr id="10" name="Group 9">
            <a:extLst>
              <a:ext uri="{FF2B5EF4-FFF2-40B4-BE49-F238E27FC236}">
                <a16:creationId xmlns:a16="http://schemas.microsoft.com/office/drawing/2014/main" id="{C0E36A74-6DBF-F6D0-965C-ACD30D5F8054}"/>
              </a:ext>
            </a:extLst>
          </p:cNvPr>
          <p:cNvGrpSpPr/>
          <p:nvPr/>
        </p:nvGrpSpPr>
        <p:grpSpPr>
          <a:xfrm>
            <a:off x="5012272" y="1414456"/>
            <a:ext cx="3455327" cy="907941"/>
            <a:chOff x="5401733" y="1528640"/>
            <a:chExt cx="3455327" cy="907941"/>
          </a:xfrm>
        </p:grpSpPr>
        <p:sp>
          <p:nvSpPr>
            <p:cNvPr id="4" name="Rectangle: Rounded Corners 3">
              <a:extLst>
                <a:ext uri="{FF2B5EF4-FFF2-40B4-BE49-F238E27FC236}">
                  <a16:creationId xmlns:a16="http://schemas.microsoft.com/office/drawing/2014/main" id="{BA05E716-E391-712E-1720-CF0706095D6C}"/>
                </a:ext>
              </a:extLst>
            </p:cNvPr>
            <p:cNvSpPr/>
            <p:nvPr/>
          </p:nvSpPr>
          <p:spPr>
            <a:xfrm>
              <a:off x="5401733" y="1528640"/>
              <a:ext cx="679186" cy="9079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solidFill>
                    <a:srgbClr val="000000"/>
                  </a:solidFill>
                </a:rPr>
                <a:t>0</a:t>
              </a:r>
            </a:p>
          </p:txBody>
        </p:sp>
        <p:sp>
          <p:nvSpPr>
            <p:cNvPr id="6" name="Rectangle: Rounded Corners 5">
              <a:extLst>
                <a:ext uri="{FF2B5EF4-FFF2-40B4-BE49-F238E27FC236}">
                  <a16:creationId xmlns:a16="http://schemas.microsoft.com/office/drawing/2014/main" id="{0F1724A9-5D66-D1BF-0460-9E01539296BF}"/>
                </a:ext>
              </a:extLst>
            </p:cNvPr>
            <p:cNvSpPr/>
            <p:nvPr/>
          </p:nvSpPr>
          <p:spPr>
            <a:xfrm>
              <a:off x="6346009" y="1528640"/>
              <a:ext cx="679186" cy="9079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solidFill>
                    <a:srgbClr val="000000"/>
                  </a:solidFill>
                </a:rPr>
                <a:t>1</a:t>
              </a:r>
            </a:p>
          </p:txBody>
        </p:sp>
        <p:sp>
          <p:nvSpPr>
            <p:cNvPr id="7" name="Rectangle: Rounded Corners 6">
              <a:extLst>
                <a:ext uri="{FF2B5EF4-FFF2-40B4-BE49-F238E27FC236}">
                  <a16:creationId xmlns:a16="http://schemas.microsoft.com/office/drawing/2014/main" id="{EB416C01-F257-5F47-4311-E523DF86F069}"/>
                </a:ext>
              </a:extLst>
            </p:cNvPr>
            <p:cNvSpPr/>
            <p:nvPr/>
          </p:nvSpPr>
          <p:spPr>
            <a:xfrm>
              <a:off x="7256419" y="1528640"/>
              <a:ext cx="679186" cy="9079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solidFill>
                    <a:srgbClr val="000000"/>
                  </a:solidFill>
                </a:rPr>
                <a:t>2</a:t>
              </a:r>
            </a:p>
          </p:txBody>
        </p:sp>
        <p:sp>
          <p:nvSpPr>
            <p:cNvPr id="8" name="Rectangle: Rounded Corners 7">
              <a:extLst>
                <a:ext uri="{FF2B5EF4-FFF2-40B4-BE49-F238E27FC236}">
                  <a16:creationId xmlns:a16="http://schemas.microsoft.com/office/drawing/2014/main" id="{CE41020F-6A63-0F57-0BF2-DA60D6B582FA}"/>
                </a:ext>
              </a:extLst>
            </p:cNvPr>
            <p:cNvSpPr/>
            <p:nvPr/>
          </p:nvSpPr>
          <p:spPr>
            <a:xfrm>
              <a:off x="8177874" y="1528640"/>
              <a:ext cx="679186" cy="9079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solidFill>
                    <a:srgbClr val="000000"/>
                  </a:solidFill>
                </a:rPr>
                <a:t>3</a:t>
              </a:r>
            </a:p>
          </p:txBody>
        </p:sp>
      </p:grpSp>
      <p:grpSp>
        <p:nvGrpSpPr>
          <p:cNvPr id="11" name="Group 10">
            <a:extLst>
              <a:ext uri="{FF2B5EF4-FFF2-40B4-BE49-F238E27FC236}">
                <a16:creationId xmlns:a16="http://schemas.microsoft.com/office/drawing/2014/main" id="{D4FCA823-1A0F-6F6A-91A7-DC9FDBF7DFD8}"/>
              </a:ext>
            </a:extLst>
          </p:cNvPr>
          <p:cNvGrpSpPr/>
          <p:nvPr/>
        </p:nvGrpSpPr>
        <p:grpSpPr>
          <a:xfrm>
            <a:off x="1574811" y="3585147"/>
            <a:ext cx="3455327" cy="907941"/>
            <a:chOff x="5401733" y="1528640"/>
            <a:chExt cx="3455327" cy="907941"/>
          </a:xfrm>
        </p:grpSpPr>
        <p:sp>
          <p:nvSpPr>
            <p:cNvPr id="12" name="Rectangle: Rounded Corners 11">
              <a:extLst>
                <a:ext uri="{FF2B5EF4-FFF2-40B4-BE49-F238E27FC236}">
                  <a16:creationId xmlns:a16="http://schemas.microsoft.com/office/drawing/2014/main" id="{393FA20E-94B3-768F-88E6-264EAA902EB8}"/>
                </a:ext>
              </a:extLst>
            </p:cNvPr>
            <p:cNvSpPr/>
            <p:nvPr/>
          </p:nvSpPr>
          <p:spPr>
            <a:xfrm>
              <a:off x="5401733" y="1528640"/>
              <a:ext cx="679186" cy="9079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solidFill>
                    <a:srgbClr val="000000"/>
                  </a:solidFill>
                </a:rPr>
                <a:t>1</a:t>
              </a:r>
            </a:p>
          </p:txBody>
        </p:sp>
        <p:sp>
          <p:nvSpPr>
            <p:cNvPr id="13" name="Rectangle: Rounded Corners 12">
              <a:extLst>
                <a:ext uri="{FF2B5EF4-FFF2-40B4-BE49-F238E27FC236}">
                  <a16:creationId xmlns:a16="http://schemas.microsoft.com/office/drawing/2014/main" id="{CB0EE96A-43E1-FB4E-2D01-94D4CCAB7FE4}"/>
                </a:ext>
              </a:extLst>
            </p:cNvPr>
            <p:cNvSpPr/>
            <p:nvPr/>
          </p:nvSpPr>
          <p:spPr>
            <a:xfrm>
              <a:off x="6346009" y="1528640"/>
              <a:ext cx="679186" cy="9079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solidFill>
                    <a:srgbClr val="000000"/>
                  </a:solidFill>
                </a:rPr>
                <a:t>0</a:t>
              </a:r>
            </a:p>
          </p:txBody>
        </p:sp>
        <p:sp>
          <p:nvSpPr>
            <p:cNvPr id="14" name="Rectangle: Rounded Corners 13">
              <a:extLst>
                <a:ext uri="{FF2B5EF4-FFF2-40B4-BE49-F238E27FC236}">
                  <a16:creationId xmlns:a16="http://schemas.microsoft.com/office/drawing/2014/main" id="{087FE723-8937-0B59-13EC-79217635055D}"/>
                </a:ext>
              </a:extLst>
            </p:cNvPr>
            <p:cNvSpPr/>
            <p:nvPr/>
          </p:nvSpPr>
          <p:spPr>
            <a:xfrm>
              <a:off x="7256419" y="1528640"/>
              <a:ext cx="679186" cy="9079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solidFill>
                    <a:srgbClr val="000000"/>
                  </a:solidFill>
                </a:rPr>
                <a:t>3</a:t>
              </a:r>
            </a:p>
          </p:txBody>
        </p:sp>
        <p:sp>
          <p:nvSpPr>
            <p:cNvPr id="15" name="Rectangle: Rounded Corners 14">
              <a:extLst>
                <a:ext uri="{FF2B5EF4-FFF2-40B4-BE49-F238E27FC236}">
                  <a16:creationId xmlns:a16="http://schemas.microsoft.com/office/drawing/2014/main" id="{B0315AB6-8646-1CAF-52E2-8B74332C711E}"/>
                </a:ext>
              </a:extLst>
            </p:cNvPr>
            <p:cNvSpPr/>
            <p:nvPr/>
          </p:nvSpPr>
          <p:spPr>
            <a:xfrm>
              <a:off x="8177874" y="1528640"/>
              <a:ext cx="679186" cy="9079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a:solidFill>
                    <a:srgbClr val="000000"/>
                  </a:solidFill>
                </a:rPr>
                <a:t>2</a:t>
              </a:r>
            </a:p>
          </p:txBody>
        </p:sp>
      </p:grpSp>
    </p:spTree>
    <p:custDataLst>
      <p:tags r:id="rId1"/>
    </p:custDataLst>
    <p:extLst>
      <p:ext uri="{BB962C8B-B14F-4D97-AF65-F5344CB8AC3E}">
        <p14:creationId xmlns:p14="http://schemas.microsoft.com/office/powerpoint/2010/main" val="4187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DF7845A-4D77-FB15-02AA-5F9798D855D3}"/>
              </a:ext>
            </a:extLst>
          </p:cNvPr>
          <p:cNvSpPr/>
          <p:nvPr/>
        </p:nvSpPr>
        <p:spPr>
          <a:xfrm>
            <a:off x="1369345" y="2326340"/>
            <a:ext cx="9423147" cy="2205320"/>
          </a:xfrm>
          <a:prstGeom prst="roundRect">
            <a:avLst/>
          </a:prstGeom>
          <a:no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US" sz="13800" b="1">
                <a:solidFill>
                  <a:srgbClr val="000000"/>
                </a:solidFill>
              </a:rPr>
              <a:t>DẶN DÒ</a:t>
            </a:r>
          </a:p>
        </p:txBody>
      </p:sp>
    </p:spTree>
    <p:custDataLst>
      <p:tags r:id="rId1"/>
    </p:custDataLst>
    <p:extLst>
      <p:ext uri="{BB962C8B-B14F-4D97-AF65-F5344CB8AC3E}">
        <p14:creationId xmlns:p14="http://schemas.microsoft.com/office/powerpoint/2010/main" val="22093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D3804F-45CB-FF5F-A81D-E6E193A473D7}"/>
              </a:ext>
            </a:extLst>
          </p:cNvPr>
          <p:cNvSpPr txBox="1"/>
          <p:nvPr/>
        </p:nvSpPr>
        <p:spPr>
          <a:xfrm>
            <a:off x="1822149" y="2609544"/>
            <a:ext cx="8517539" cy="1323439"/>
          </a:xfrm>
          <a:prstGeom prst="rect">
            <a:avLst/>
          </a:prstGeom>
          <a:noFill/>
        </p:spPr>
        <p:txBody>
          <a:bodyPr wrap="square" rtlCol="0">
            <a:spAutoFit/>
          </a:bodyPr>
          <a:lstStyle/>
          <a:p>
            <a:pPr algn="ctr"/>
            <a:r>
              <a:rPr lang="en-US" sz="8000" b="1"/>
              <a:t>KHỞI ĐỘNG</a:t>
            </a:r>
          </a:p>
        </p:txBody>
      </p:sp>
    </p:spTree>
    <p:custDataLst>
      <p:tags r:id="rId1"/>
    </p:custDataLst>
    <p:extLst>
      <p:ext uri="{BB962C8B-B14F-4D97-AF65-F5344CB8AC3E}">
        <p14:creationId xmlns:p14="http://schemas.microsoft.com/office/powerpoint/2010/main" val="31606363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a:extLst>
              <a:ext uri="{FF2B5EF4-FFF2-40B4-BE49-F238E27FC236}">
                <a16:creationId xmlns:a16="http://schemas.microsoft.com/office/drawing/2014/main" id="{512E60DC-7E3F-F284-F186-849F58A1C7C5}"/>
              </a:ext>
            </a:extLst>
          </p:cNvPr>
          <p:cNvSpPr txBox="1">
            <a:spLocks/>
          </p:cNvSpPr>
          <p:nvPr/>
        </p:nvSpPr>
        <p:spPr>
          <a:xfrm>
            <a:off x="356760" y="2197822"/>
            <a:ext cx="11403119" cy="2330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Varela Round"/>
              <a:buNone/>
              <a:defRPr sz="2128" b="0" i="0" u="none" strike="noStrike" cap="none">
                <a:solidFill>
                  <a:schemeClr val="dk1"/>
                </a:solidFill>
                <a:latin typeface="Varela Round"/>
                <a:ea typeface="Varela Round"/>
                <a:cs typeface="Varela Round"/>
                <a:sym typeface="Varela Round"/>
              </a:defRPr>
            </a:lvl1pPr>
            <a:lvl2pPr marL="914400" marR="0" lvl="1"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2pPr>
            <a:lvl3pPr marL="1371600" marR="0" lvl="2"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3pPr>
            <a:lvl4pPr marL="1828800" marR="0" lvl="3"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4pPr>
            <a:lvl5pPr marL="2286000" marR="0" lvl="4"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5pPr>
            <a:lvl6pPr marL="2743200" marR="0" lvl="5"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6pPr>
            <a:lvl7pPr marL="3200400" marR="0" lvl="6"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7pPr>
            <a:lvl8pPr marL="3657600" marR="0" lvl="7"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8pPr>
            <a:lvl9pPr marL="4114800" marR="0" lvl="8"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9pPr>
          </a:lstStyle>
          <a:p>
            <a:r>
              <a:rPr lang="en-US" sz="4800" b="1" dirty="0">
                <a:solidFill>
                  <a:schemeClr val="tx1"/>
                </a:solidFill>
                <a:latin typeface="+mn-lt"/>
              </a:rPr>
              <a:t>BÀI 67:</a:t>
            </a:r>
          </a:p>
          <a:p>
            <a:r>
              <a:rPr lang="en-US" sz="4800" b="1" dirty="0">
                <a:solidFill>
                  <a:schemeClr val="tx1"/>
                </a:solidFill>
                <a:latin typeface="+mn-lt"/>
              </a:rPr>
              <a:t>ÔN TẬP SỐ TỰ NHIÊN</a:t>
            </a:r>
          </a:p>
          <a:p>
            <a:r>
              <a:rPr lang="en-US" sz="4000" b="1" dirty="0">
                <a:solidFill>
                  <a:srgbClr val="0070C0"/>
                </a:solidFill>
                <a:latin typeface="+mn-lt"/>
              </a:rPr>
              <a:t>(</a:t>
            </a:r>
            <a:r>
              <a:rPr lang="en-US" sz="4000" b="1" dirty="0" err="1">
                <a:solidFill>
                  <a:srgbClr val="0070C0"/>
                </a:solidFill>
                <a:latin typeface="+mn-lt"/>
              </a:rPr>
              <a:t>tiết</a:t>
            </a:r>
            <a:r>
              <a:rPr lang="en-US" sz="4000" b="1" dirty="0">
                <a:solidFill>
                  <a:srgbClr val="0070C0"/>
                </a:solidFill>
                <a:latin typeface="+mn-lt"/>
              </a:rPr>
              <a:t> 2)</a:t>
            </a:r>
          </a:p>
        </p:txBody>
      </p:sp>
      <p:sp>
        <p:nvSpPr>
          <p:cNvPr id="2" name="Rectangle: Rounded Corners 1">
            <a:extLst>
              <a:ext uri="{FF2B5EF4-FFF2-40B4-BE49-F238E27FC236}">
                <a16:creationId xmlns:a16="http://schemas.microsoft.com/office/drawing/2014/main" id="{AC0E4A41-EB3D-BD20-4FE7-C25665E9136F}"/>
              </a:ext>
            </a:extLst>
          </p:cNvPr>
          <p:cNvSpPr/>
          <p:nvPr/>
        </p:nvSpPr>
        <p:spPr>
          <a:xfrm>
            <a:off x="1154073" y="5559959"/>
            <a:ext cx="2846716" cy="655729"/>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a:solidFill>
                  <a:srgbClr val="000000"/>
                </a:solidFill>
              </a:rPr>
              <a:t>S/Trang 103</a:t>
            </a:r>
          </a:p>
        </p:txBody>
      </p:sp>
      <p:sp>
        <p:nvSpPr>
          <p:cNvPr id="5" name="Rectangle 6"/>
          <p:cNvSpPr>
            <a:spLocks noChangeArrowheads="1"/>
          </p:cNvSpPr>
          <p:nvPr/>
        </p:nvSpPr>
        <p:spPr bwMode="auto">
          <a:xfrm>
            <a:off x="1393721" y="381940"/>
            <a:ext cx="9329195"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2114">
              <a:buClrTx/>
              <a:defRPr/>
            </a:pPr>
            <a:r>
              <a:rPr lang="en-US" sz="2800" b="1" kern="1200" dirty="0">
                <a:solidFill>
                  <a:prstClr val="black"/>
                </a:solidFill>
                <a:latin typeface="Times New Roman" pitchFamily="18" charset="0"/>
                <a:cs typeface="Times New Roman" pitchFamily="18" charset="0"/>
              </a:rPr>
              <a:t>TRƯỜNG TIỂU HỌC </a:t>
            </a:r>
            <a:r>
              <a:rPr lang="en-US" sz="2800" b="1" kern="1200" dirty="0" smtClean="0">
                <a:solidFill>
                  <a:prstClr val="black"/>
                </a:solidFill>
                <a:latin typeface="Times New Roman" pitchFamily="18" charset="0"/>
                <a:cs typeface="Times New Roman" pitchFamily="18" charset="0"/>
              </a:rPr>
              <a:t>QUANG TRUNG</a:t>
            </a:r>
            <a:endParaRPr lang="en-US" sz="2800" b="1" kern="1200" dirty="0">
              <a:solidFill>
                <a:prstClr val="black"/>
              </a:solidFill>
              <a:latin typeface="Times New Roman" pitchFamily="18" charset="0"/>
              <a:cs typeface="Times New Roman" pitchFamily="18" charset="0"/>
            </a:endParaRPr>
          </a:p>
          <a:p>
            <a:pPr algn="ctr" defTabSz="912114">
              <a:buClrTx/>
              <a:defRPr/>
            </a:pPr>
            <a:r>
              <a:rPr lang="en-US" sz="2800" b="1" kern="1200" dirty="0" err="1">
                <a:solidFill>
                  <a:prstClr val="black"/>
                </a:solidFill>
                <a:latin typeface="Times New Roman" pitchFamily="18" charset="0"/>
                <a:cs typeface="Times New Roman" pitchFamily="18" charset="0"/>
              </a:rPr>
              <a:t>Sách</a:t>
            </a:r>
            <a:r>
              <a:rPr lang="en-US" sz="2800" b="1" kern="1200" dirty="0">
                <a:solidFill>
                  <a:prstClr val="black"/>
                </a:solidFill>
                <a:latin typeface="Times New Roman" pitchFamily="18" charset="0"/>
                <a:cs typeface="Times New Roman" pitchFamily="18" charset="0"/>
              </a:rPr>
              <a:t> </a:t>
            </a:r>
            <a:r>
              <a:rPr lang="en-US" sz="2800" b="1" kern="1200" dirty="0" err="1">
                <a:solidFill>
                  <a:prstClr val="black"/>
                </a:solidFill>
                <a:latin typeface="Times New Roman" pitchFamily="18" charset="0"/>
                <a:cs typeface="Times New Roman" pitchFamily="18" charset="0"/>
              </a:rPr>
              <a:t>kết</a:t>
            </a:r>
            <a:r>
              <a:rPr lang="en-US" sz="2800" b="1" kern="1200" dirty="0">
                <a:solidFill>
                  <a:prstClr val="black"/>
                </a:solidFill>
                <a:latin typeface="Times New Roman" pitchFamily="18" charset="0"/>
                <a:cs typeface="Times New Roman" pitchFamily="18" charset="0"/>
              </a:rPr>
              <a:t> </a:t>
            </a:r>
            <a:r>
              <a:rPr lang="en-US" sz="2800" b="1" kern="1200" dirty="0" err="1">
                <a:solidFill>
                  <a:prstClr val="black"/>
                </a:solidFill>
                <a:latin typeface="Times New Roman" pitchFamily="18" charset="0"/>
                <a:cs typeface="Times New Roman" pitchFamily="18" charset="0"/>
              </a:rPr>
              <a:t>nối</a:t>
            </a:r>
            <a:r>
              <a:rPr lang="en-US" sz="2800" b="1" kern="1200" dirty="0">
                <a:solidFill>
                  <a:prstClr val="black"/>
                </a:solidFill>
                <a:latin typeface="Times New Roman" pitchFamily="18" charset="0"/>
                <a:cs typeface="Times New Roman" pitchFamily="18" charset="0"/>
              </a:rPr>
              <a:t> tri </a:t>
            </a:r>
            <a:r>
              <a:rPr lang="en-US" sz="2800" b="1" kern="1200" dirty="0" err="1">
                <a:solidFill>
                  <a:prstClr val="black"/>
                </a:solidFill>
                <a:latin typeface="Times New Roman" pitchFamily="18" charset="0"/>
                <a:cs typeface="Times New Roman" pitchFamily="18" charset="0"/>
              </a:rPr>
              <a:t>thức</a:t>
            </a:r>
            <a:r>
              <a:rPr lang="en-US" sz="2800" b="1" kern="1200" dirty="0">
                <a:solidFill>
                  <a:prstClr val="black"/>
                </a:solidFill>
                <a:latin typeface="Times New Roman" pitchFamily="18" charset="0"/>
                <a:cs typeface="Times New Roman" pitchFamily="18" charset="0"/>
              </a:rPr>
              <a:t> </a:t>
            </a:r>
            <a:r>
              <a:rPr lang="en-US" sz="2800" b="1" kern="1200" dirty="0" err="1">
                <a:solidFill>
                  <a:prstClr val="black"/>
                </a:solidFill>
                <a:latin typeface="Times New Roman" pitchFamily="18" charset="0"/>
                <a:cs typeface="Times New Roman" pitchFamily="18" charset="0"/>
              </a:rPr>
              <a:t>với</a:t>
            </a:r>
            <a:r>
              <a:rPr lang="en-US" sz="2800" b="1" kern="1200" dirty="0">
                <a:solidFill>
                  <a:prstClr val="black"/>
                </a:solidFill>
                <a:latin typeface="Times New Roman" pitchFamily="18" charset="0"/>
                <a:cs typeface="Times New Roman" pitchFamily="18" charset="0"/>
              </a:rPr>
              <a:t> </a:t>
            </a:r>
            <a:r>
              <a:rPr lang="en-US" sz="2800" b="1" kern="1200" dirty="0" err="1">
                <a:solidFill>
                  <a:prstClr val="black"/>
                </a:solidFill>
                <a:latin typeface="Times New Roman" pitchFamily="18" charset="0"/>
                <a:cs typeface="Times New Roman" pitchFamily="18" charset="0"/>
              </a:rPr>
              <a:t>cuộc</a:t>
            </a:r>
            <a:r>
              <a:rPr lang="en-US" sz="2800" b="1" kern="1200" dirty="0">
                <a:solidFill>
                  <a:prstClr val="black"/>
                </a:solidFill>
                <a:latin typeface="Times New Roman" pitchFamily="18" charset="0"/>
                <a:cs typeface="Times New Roman" pitchFamily="18" charset="0"/>
              </a:rPr>
              <a:t> </a:t>
            </a:r>
            <a:r>
              <a:rPr lang="en-US" sz="2800" b="1" kern="1200" dirty="0" err="1">
                <a:solidFill>
                  <a:prstClr val="black"/>
                </a:solidFill>
                <a:latin typeface="Times New Roman" pitchFamily="18" charset="0"/>
                <a:cs typeface="Times New Roman" pitchFamily="18" charset="0"/>
              </a:rPr>
              <a:t>sống</a:t>
            </a:r>
            <a:r>
              <a:rPr lang="en-US" sz="2800" b="1" kern="1200" dirty="0">
                <a:solidFill>
                  <a:prstClr val="black"/>
                </a:solidFill>
                <a:latin typeface="Times New Roman" pitchFamily="18" charset="0"/>
                <a:cs typeface="Times New Roman" pitchFamily="18" charset="0"/>
              </a:rPr>
              <a:t> – </a:t>
            </a:r>
            <a:r>
              <a:rPr lang="en-US" sz="2800" b="1" kern="1200" dirty="0" err="1">
                <a:solidFill>
                  <a:prstClr val="black"/>
                </a:solidFill>
                <a:latin typeface="Times New Roman" pitchFamily="18" charset="0"/>
                <a:cs typeface="Times New Roman" pitchFamily="18" charset="0"/>
              </a:rPr>
              <a:t>Lớp</a:t>
            </a:r>
            <a:r>
              <a:rPr lang="en-US" sz="2800" b="1" kern="1200" dirty="0">
                <a:solidFill>
                  <a:prstClr val="black"/>
                </a:solidFill>
                <a:latin typeface="Times New Roman" pitchFamily="18" charset="0"/>
                <a:cs typeface="Times New Roman" pitchFamily="18" charset="0"/>
              </a:rPr>
              <a:t> 4</a:t>
            </a:r>
          </a:p>
          <a:p>
            <a:pPr algn="ctr" defTabSz="912114">
              <a:buClrTx/>
              <a:defRPr/>
            </a:pPr>
            <a:r>
              <a:rPr lang="en-US" sz="2800" b="1" kern="1200" dirty="0">
                <a:solidFill>
                  <a:prstClr val="black"/>
                </a:solidFill>
                <a:latin typeface="Times New Roman" pitchFamily="18" charset="0"/>
                <a:cs typeface="Times New Roman" pitchFamily="18" charset="0"/>
              </a:rPr>
              <a:t> </a:t>
            </a:r>
            <a:r>
              <a:rPr lang="en-US" sz="2800" b="1" kern="1200" dirty="0" err="1">
                <a:solidFill>
                  <a:prstClr val="black"/>
                </a:solidFill>
                <a:latin typeface="Times New Roman" pitchFamily="18" charset="0"/>
                <a:cs typeface="Times New Roman" pitchFamily="18" charset="0"/>
              </a:rPr>
              <a:t>Năm</a:t>
            </a:r>
            <a:r>
              <a:rPr lang="en-US" sz="2800" b="1" kern="1200" dirty="0">
                <a:solidFill>
                  <a:prstClr val="black"/>
                </a:solidFill>
                <a:latin typeface="Times New Roman" pitchFamily="18" charset="0"/>
                <a:cs typeface="Times New Roman" pitchFamily="18" charset="0"/>
              </a:rPr>
              <a:t> </a:t>
            </a:r>
            <a:r>
              <a:rPr lang="en-US" sz="2800" b="1" kern="1200" dirty="0" err="1">
                <a:solidFill>
                  <a:prstClr val="black"/>
                </a:solidFill>
                <a:latin typeface="Times New Roman" pitchFamily="18" charset="0"/>
                <a:cs typeface="Times New Roman" pitchFamily="18" charset="0"/>
              </a:rPr>
              <a:t>học</a:t>
            </a:r>
            <a:r>
              <a:rPr lang="en-US" sz="2800" b="1" kern="1200" dirty="0">
                <a:solidFill>
                  <a:prstClr val="black"/>
                </a:solidFill>
                <a:latin typeface="Times New Roman" pitchFamily="18" charset="0"/>
                <a:cs typeface="Times New Roman" pitchFamily="18" charset="0"/>
              </a:rPr>
              <a:t> 2024-2025</a:t>
            </a:r>
          </a:p>
          <a:p>
            <a:pPr algn="ctr" defTabSz="912114">
              <a:buClrTx/>
              <a:defRPr/>
            </a:pPr>
            <a:r>
              <a:rPr lang="en-US" sz="2800" b="1" kern="1200" dirty="0">
                <a:solidFill>
                  <a:prstClr val="black"/>
                </a:solidFill>
                <a:latin typeface="Times New Roman" pitchFamily="18" charset="0"/>
                <a:cs typeface="Times New Roman" pitchFamily="18" charset="0"/>
                <a:sym typeface="Wingdings" panose="05000000000000000000" pitchFamily="2" charset="2"/>
              </a:rPr>
              <a:t></a:t>
            </a:r>
            <a:endParaRPr lang="en-US" sz="2800" kern="1200" dirty="0">
              <a:solidFill>
                <a:prstClr val="black"/>
              </a:solidFill>
              <a:latin typeface="Times New Roman" pitchFamily="18" charset="0"/>
              <a:cs typeface="Times New Roman" pitchFamily="18" charset="0"/>
            </a:endParaRPr>
          </a:p>
        </p:txBody>
      </p:sp>
      <p:sp>
        <p:nvSpPr>
          <p:cNvPr id="8" name="TextBox 7"/>
          <p:cNvSpPr txBox="1"/>
          <p:nvPr/>
        </p:nvSpPr>
        <p:spPr>
          <a:xfrm>
            <a:off x="6058319" y="4975184"/>
            <a:ext cx="5660021" cy="584775"/>
          </a:xfrm>
          <a:prstGeom prst="rect">
            <a:avLst/>
          </a:prstGeom>
          <a:noFill/>
        </p:spPr>
        <p:txBody>
          <a:bodyPr wrap="square" rtlCol="0">
            <a:spAutoFit/>
          </a:bodyPr>
          <a:lstStyle/>
          <a:p>
            <a:r>
              <a:rPr lang="en-GB" sz="3200" b="1" i="1" dirty="0" err="1" smtClean="0">
                <a:latin typeface="Times New Roman" panose="02020603050405020304" pitchFamily="18" charset="0"/>
                <a:cs typeface="Times New Roman" panose="02020603050405020304" pitchFamily="18" charset="0"/>
              </a:rPr>
              <a:t>Giáo</a:t>
            </a:r>
            <a:r>
              <a:rPr lang="en-GB" sz="3200" b="1" i="1" dirty="0" smtClean="0">
                <a:latin typeface="Times New Roman" panose="02020603050405020304" pitchFamily="18" charset="0"/>
                <a:cs typeface="Times New Roman" panose="02020603050405020304" pitchFamily="18" charset="0"/>
              </a:rPr>
              <a:t> </a:t>
            </a:r>
            <a:r>
              <a:rPr lang="en-GB" sz="3200" b="1" i="1" dirty="0" err="1" smtClean="0">
                <a:latin typeface="Times New Roman" panose="02020603050405020304" pitchFamily="18" charset="0"/>
                <a:cs typeface="Times New Roman" panose="02020603050405020304" pitchFamily="18" charset="0"/>
              </a:rPr>
              <a:t>viên</a:t>
            </a:r>
            <a:r>
              <a:rPr lang="en-GB" sz="3200" b="1" i="1" dirty="0" smtClean="0">
                <a:latin typeface="Times New Roman" panose="02020603050405020304" pitchFamily="18" charset="0"/>
                <a:cs typeface="Times New Roman" panose="02020603050405020304" pitchFamily="18" charset="0"/>
              </a:rPr>
              <a:t>: </a:t>
            </a:r>
            <a:r>
              <a:rPr lang="en-GB" sz="3200" b="1" i="1" dirty="0" err="1" smtClean="0">
                <a:latin typeface="Times New Roman" panose="02020603050405020304" pitchFamily="18" charset="0"/>
                <a:cs typeface="Times New Roman" panose="02020603050405020304" pitchFamily="18" charset="0"/>
              </a:rPr>
              <a:t>Dương</a:t>
            </a:r>
            <a:r>
              <a:rPr lang="en-GB" sz="3200" b="1" i="1" dirty="0" smtClean="0">
                <a:latin typeface="Times New Roman" panose="02020603050405020304" pitchFamily="18" charset="0"/>
                <a:cs typeface="Times New Roman" panose="02020603050405020304" pitchFamily="18" charset="0"/>
              </a:rPr>
              <a:t> </a:t>
            </a:r>
            <a:r>
              <a:rPr lang="en-GB" sz="3200" b="1" i="1" dirty="0" err="1" smtClean="0">
                <a:latin typeface="Times New Roman" panose="02020603050405020304" pitchFamily="18" charset="0"/>
                <a:cs typeface="Times New Roman" panose="02020603050405020304" pitchFamily="18" charset="0"/>
              </a:rPr>
              <a:t>Thị</a:t>
            </a:r>
            <a:r>
              <a:rPr lang="en-GB" sz="3200" b="1" i="1" dirty="0" smtClean="0">
                <a:latin typeface="Times New Roman" panose="02020603050405020304" pitchFamily="18" charset="0"/>
                <a:cs typeface="Times New Roman" panose="02020603050405020304" pitchFamily="18" charset="0"/>
              </a:rPr>
              <a:t> </a:t>
            </a:r>
            <a:r>
              <a:rPr lang="en-GB" sz="3200" b="1" i="1" dirty="0" err="1" smtClean="0">
                <a:latin typeface="Times New Roman" panose="02020603050405020304" pitchFamily="18" charset="0"/>
                <a:cs typeface="Times New Roman" panose="02020603050405020304" pitchFamily="18" charset="0"/>
              </a:rPr>
              <a:t>Quyên</a:t>
            </a:r>
            <a:endParaRPr lang="en-GB" sz="3200" b="1" i="1" dirty="0" smtClean="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023616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207AC0-3F86-A940-4D98-8211726E09ED}"/>
              </a:ext>
            </a:extLst>
          </p:cNvPr>
          <p:cNvSpPr txBox="1"/>
          <p:nvPr/>
        </p:nvSpPr>
        <p:spPr>
          <a:xfrm>
            <a:off x="1822149" y="2489180"/>
            <a:ext cx="8517539" cy="1446550"/>
          </a:xfrm>
          <a:prstGeom prst="rect">
            <a:avLst/>
          </a:prstGeom>
          <a:noFill/>
        </p:spPr>
        <p:txBody>
          <a:bodyPr wrap="square" rtlCol="0">
            <a:spAutoFit/>
          </a:bodyPr>
          <a:lstStyle/>
          <a:p>
            <a:pPr algn="ctr"/>
            <a:r>
              <a:rPr lang="en-US" sz="8800" b="1"/>
              <a:t>LUYỆN TẬP</a:t>
            </a:r>
          </a:p>
        </p:txBody>
      </p:sp>
    </p:spTree>
    <p:custDataLst>
      <p:tags r:id="rId1"/>
    </p:custDataLst>
    <p:extLst>
      <p:ext uri="{BB962C8B-B14F-4D97-AF65-F5344CB8AC3E}">
        <p14:creationId xmlns:p14="http://schemas.microsoft.com/office/powerpoint/2010/main" val="1072553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D5836-7A39-D816-01D7-13533E49ACC2}"/>
              </a:ext>
            </a:extLst>
          </p:cNvPr>
          <p:cNvSpPr txBox="1"/>
          <p:nvPr/>
        </p:nvSpPr>
        <p:spPr>
          <a:xfrm>
            <a:off x="714724" y="821864"/>
            <a:ext cx="3874209" cy="646331"/>
          </a:xfrm>
          <a:prstGeom prst="rect">
            <a:avLst/>
          </a:prstGeom>
          <a:noFill/>
        </p:spPr>
        <p:txBody>
          <a:bodyPr wrap="square" rtlCol="0">
            <a:spAutoFit/>
          </a:bodyPr>
          <a:lstStyle/>
          <a:p>
            <a:pPr lvl="2" algn="just"/>
            <a:r>
              <a:rPr lang="en-US" sz="3600" b="1">
                <a:latin typeface="+mj-lt"/>
                <a:ea typeface="Cambria Math" panose="02040503050406030204" pitchFamily="18" charset="0"/>
              </a:rPr>
              <a:t>1. Đ, S?</a:t>
            </a:r>
            <a:endParaRPr lang="vi-VN" sz="3600" b="1">
              <a:latin typeface="+mj-lt"/>
              <a:ea typeface="Cambria Math" panose="02040503050406030204" pitchFamily="18" charset="0"/>
            </a:endParaRPr>
          </a:p>
        </p:txBody>
      </p:sp>
      <p:sp>
        <p:nvSpPr>
          <p:cNvPr id="5" name="TextBox 4">
            <a:extLst>
              <a:ext uri="{FF2B5EF4-FFF2-40B4-BE49-F238E27FC236}">
                <a16:creationId xmlns:a16="http://schemas.microsoft.com/office/drawing/2014/main" id="{A6E30ECB-EAAF-2CF3-02E6-1526804C3DE5}"/>
              </a:ext>
            </a:extLst>
          </p:cNvPr>
          <p:cNvSpPr txBox="1"/>
          <p:nvPr/>
        </p:nvSpPr>
        <p:spPr>
          <a:xfrm>
            <a:off x="1176865" y="1631723"/>
            <a:ext cx="10439401" cy="3417410"/>
          </a:xfrm>
          <a:prstGeom prst="rect">
            <a:avLst/>
          </a:prstGeom>
          <a:noFill/>
        </p:spPr>
        <p:txBody>
          <a:bodyPr wrap="square">
            <a:spAutoFit/>
          </a:bodyPr>
          <a:lstStyle/>
          <a:p>
            <a:pPr algn="just">
              <a:lnSpc>
                <a:spcPct val="150000"/>
              </a:lnSpc>
              <a:spcBef>
                <a:spcPts val="600"/>
              </a:spcBef>
              <a:spcAft>
                <a:spcPts val="600"/>
              </a:spcAft>
            </a:pPr>
            <a:r>
              <a:rPr lang="en-US" sz="3200">
                <a:latin typeface="+mj-lt"/>
              </a:rPr>
              <a:t>a) Số tự nhiên bé nhất là 0.</a:t>
            </a:r>
          </a:p>
          <a:p>
            <a:pPr algn="just">
              <a:lnSpc>
                <a:spcPct val="150000"/>
              </a:lnSpc>
              <a:spcBef>
                <a:spcPts val="600"/>
              </a:spcBef>
              <a:spcAft>
                <a:spcPts val="600"/>
              </a:spcAft>
            </a:pPr>
            <a:r>
              <a:rPr lang="en-US" sz="3200">
                <a:latin typeface="+mj-lt"/>
              </a:rPr>
              <a:t>b) Số liền sau của số 1 000 000 là số 1 000 001.</a:t>
            </a:r>
          </a:p>
          <a:p>
            <a:pPr algn="just">
              <a:lnSpc>
                <a:spcPct val="150000"/>
              </a:lnSpc>
              <a:spcBef>
                <a:spcPts val="600"/>
              </a:spcBef>
              <a:spcAft>
                <a:spcPts val="600"/>
              </a:spcAft>
            </a:pPr>
            <a:r>
              <a:rPr lang="en-US" sz="3200">
                <a:latin typeface="+mj-lt"/>
              </a:rPr>
              <a:t>c) Số tự nhiên lớn nhất là 9 999 999.</a:t>
            </a:r>
          </a:p>
          <a:p>
            <a:pPr algn="just">
              <a:lnSpc>
                <a:spcPct val="150000"/>
              </a:lnSpc>
              <a:spcBef>
                <a:spcPts val="600"/>
              </a:spcBef>
              <a:spcAft>
                <a:spcPts val="600"/>
              </a:spcAft>
            </a:pPr>
            <a:r>
              <a:rPr lang="en-US" sz="3200" b="0" i="0">
                <a:solidFill>
                  <a:srgbClr val="000000"/>
                </a:solidFill>
                <a:effectLst/>
                <a:latin typeface="+mj-lt"/>
              </a:rPr>
              <a:t>d) Trong dãy số tự nhiên không có số lớn nhất.</a:t>
            </a:r>
            <a:endParaRPr lang="en-US" sz="3200">
              <a:latin typeface="+mj-lt"/>
            </a:endParaRPr>
          </a:p>
        </p:txBody>
      </p:sp>
      <p:sp>
        <p:nvSpPr>
          <p:cNvPr id="6" name="Rectangle: Rounded Corners 5">
            <a:extLst>
              <a:ext uri="{FF2B5EF4-FFF2-40B4-BE49-F238E27FC236}">
                <a16:creationId xmlns:a16="http://schemas.microsoft.com/office/drawing/2014/main" id="{6071B71B-B7D4-25D5-7653-E11925525934}"/>
              </a:ext>
            </a:extLst>
          </p:cNvPr>
          <p:cNvSpPr/>
          <p:nvPr/>
        </p:nvSpPr>
        <p:spPr>
          <a:xfrm>
            <a:off x="10295467" y="1706790"/>
            <a:ext cx="689506" cy="689506"/>
          </a:xfrm>
          <a:prstGeom prst="roundRect">
            <a:avLst/>
          </a:prstGeom>
          <a:solidFill>
            <a:schemeClr val="accent6"/>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rgbClr val="FF0000"/>
                </a:solidFill>
              </a:rPr>
              <a:t>Đ</a:t>
            </a:r>
          </a:p>
        </p:txBody>
      </p:sp>
      <p:sp>
        <p:nvSpPr>
          <p:cNvPr id="7" name="Rectangle: Rounded Corners 6">
            <a:extLst>
              <a:ext uri="{FF2B5EF4-FFF2-40B4-BE49-F238E27FC236}">
                <a16:creationId xmlns:a16="http://schemas.microsoft.com/office/drawing/2014/main" id="{118BB8B4-0D36-4ABB-E416-1A7C5436456C}"/>
              </a:ext>
            </a:extLst>
          </p:cNvPr>
          <p:cNvSpPr/>
          <p:nvPr/>
        </p:nvSpPr>
        <p:spPr>
          <a:xfrm>
            <a:off x="10295467" y="2603752"/>
            <a:ext cx="689506" cy="689506"/>
          </a:xfrm>
          <a:prstGeom prst="roundRect">
            <a:avLst/>
          </a:prstGeom>
          <a:solidFill>
            <a:schemeClr val="accent6"/>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rgbClr val="FF0000"/>
                </a:solidFill>
              </a:rPr>
              <a:t>Đ</a:t>
            </a:r>
          </a:p>
        </p:txBody>
      </p:sp>
      <p:sp>
        <p:nvSpPr>
          <p:cNvPr id="9" name="Rectangle: Rounded Corners 8">
            <a:extLst>
              <a:ext uri="{FF2B5EF4-FFF2-40B4-BE49-F238E27FC236}">
                <a16:creationId xmlns:a16="http://schemas.microsoft.com/office/drawing/2014/main" id="{55CEBC37-84DB-6E8F-DC86-FA66FE65864A}"/>
              </a:ext>
            </a:extLst>
          </p:cNvPr>
          <p:cNvSpPr/>
          <p:nvPr/>
        </p:nvSpPr>
        <p:spPr>
          <a:xfrm>
            <a:off x="10295467" y="3455810"/>
            <a:ext cx="689506" cy="689506"/>
          </a:xfrm>
          <a:prstGeom prst="roundRect">
            <a:avLst/>
          </a:prstGeom>
          <a:solidFill>
            <a:schemeClr val="accent6"/>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rgbClr val="FF0000"/>
                </a:solidFill>
              </a:rPr>
              <a:t>S</a:t>
            </a:r>
          </a:p>
        </p:txBody>
      </p:sp>
      <p:sp>
        <p:nvSpPr>
          <p:cNvPr id="10" name="Rectangle: Rounded Corners 9">
            <a:extLst>
              <a:ext uri="{FF2B5EF4-FFF2-40B4-BE49-F238E27FC236}">
                <a16:creationId xmlns:a16="http://schemas.microsoft.com/office/drawing/2014/main" id="{E909E917-6C7D-5FBD-0CED-58747A510DA7}"/>
              </a:ext>
            </a:extLst>
          </p:cNvPr>
          <p:cNvSpPr/>
          <p:nvPr/>
        </p:nvSpPr>
        <p:spPr>
          <a:xfrm>
            <a:off x="10295467" y="4307868"/>
            <a:ext cx="689506" cy="689506"/>
          </a:xfrm>
          <a:prstGeom prst="roundRect">
            <a:avLst/>
          </a:prstGeom>
          <a:solidFill>
            <a:schemeClr val="accent6"/>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rgbClr val="FF0000"/>
                </a:solidFill>
              </a:rPr>
              <a:t>Đ</a:t>
            </a:r>
          </a:p>
        </p:txBody>
      </p:sp>
      <p:sp>
        <p:nvSpPr>
          <p:cNvPr id="11" name="Rectangle: Rounded Corners 10">
            <a:extLst>
              <a:ext uri="{FF2B5EF4-FFF2-40B4-BE49-F238E27FC236}">
                <a16:creationId xmlns:a16="http://schemas.microsoft.com/office/drawing/2014/main" id="{D322C51E-3800-C0F6-E6AC-457E0562FF9E}"/>
              </a:ext>
            </a:extLst>
          </p:cNvPr>
          <p:cNvSpPr/>
          <p:nvPr/>
        </p:nvSpPr>
        <p:spPr>
          <a:xfrm>
            <a:off x="10295467" y="1706790"/>
            <a:ext cx="689506" cy="689506"/>
          </a:xfrm>
          <a:prstGeom prst="roundRect">
            <a:avLst/>
          </a:prstGeom>
          <a:solidFill>
            <a:schemeClr val="accent6"/>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rgbClr val="FF0000"/>
                </a:solidFill>
              </a:rPr>
              <a:t>?</a:t>
            </a:r>
          </a:p>
        </p:txBody>
      </p:sp>
      <p:sp>
        <p:nvSpPr>
          <p:cNvPr id="12" name="Rectangle: Rounded Corners 11">
            <a:extLst>
              <a:ext uri="{FF2B5EF4-FFF2-40B4-BE49-F238E27FC236}">
                <a16:creationId xmlns:a16="http://schemas.microsoft.com/office/drawing/2014/main" id="{985C9C86-4031-CC91-1D0B-F08BD1035BEF}"/>
              </a:ext>
            </a:extLst>
          </p:cNvPr>
          <p:cNvSpPr/>
          <p:nvPr/>
        </p:nvSpPr>
        <p:spPr>
          <a:xfrm>
            <a:off x="10295467" y="2603752"/>
            <a:ext cx="689506" cy="689506"/>
          </a:xfrm>
          <a:prstGeom prst="roundRect">
            <a:avLst/>
          </a:prstGeom>
          <a:solidFill>
            <a:schemeClr val="accent6"/>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rgbClr val="FF0000"/>
                </a:solidFill>
              </a:rPr>
              <a:t>?</a:t>
            </a:r>
          </a:p>
        </p:txBody>
      </p:sp>
      <p:sp>
        <p:nvSpPr>
          <p:cNvPr id="13" name="Rectangle: Rounded Corners 12">
            <a:extLst>
              <a:ext uri="{FF2B5EF4-FFF2-40B4-BE49-F238E27FC236}">
                <a16:creationId xmlns:a16="http://schemas.microsoft.com/office/drawing/2014/main" id="{E193E45B-FCA0-80ED-5F9A-1E680CE7B1C6}"/>
              </a:ext>
            </a:extLst>
          </p:cNvPr>
          <p:cNvSpPr/>
          <p:nvPr/>
        </p:nvSpPr>
        <p:spPr>
          <a:xfrm>
            <a:off x="10295467" y="3455810"/>
            <a:ext cx="689506" cy="689506"/>
          </a:xfrm>
          <a:prstGeom prst="roundRect">
            <a:avLst/>
          </a:prstGeom>
          <a:solidFill>
            <a:schemeClr val="accent6"/>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rgbClr val="FF0000"/>
                </a:solidFill>
              </a:rPr>
              <a:t>?</a:t>
            </a:r>
          </a:p>
        </p:txBody>
      </p:sp>
      <p:sp>
        <p:nvSpPr>
          <p:cNvPr id="14" name="Rectangle: Rounded Corners 13">
            <a:extLst>
              <a:ext uri="{FF2B5EF4-FFF2-40B4-BE49-F238E27FC236}">
                <a16:creationId xmlns:a16="http://schemas.microsoft.com/office/drawing/2014/main" id="{7AEBCDD9-5BE7-60D9-3B3C-9512F1692305}"/>
              </a:ext>
            </a:extLst>
          </p:cNvPr>
          <p:cNvSpPr/>
          <p:nvPr/>
        </p:nvSpPr>
        <p:spPr>
          <a:xfrm>
            <a:off x="10295467" y="4307868"/>
            <a:ext cx="689506" cy="689506"/>
          </a:xfrm>
          <a:prstGeom prst="roundRect">
            <a:avLst/>
          </a:prstGeom>
          <a:solidFill>
            <a:schemeClr val="accent6"/>
          </a:solidFill>
          <a:ln>
            <a:solidFill>
              <a:srgbClr val="0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solidFill>
                  <a:srgbClr val="FF0000"/>
                </a:solidFill>
              </a:rPr>
              <a:t>?</a:t>
            </a:r>
          </a:p>
        </p:txBody>
      </p:sp>
    </p:spTree>
    <p:custDataLst>
      <p:tags r:id="rId1"/>
    </p:custDataLst>
    <p:extLst>
      <p:ext uri="{BB962C8B-B14F-4D97-AF65-F5344CB8AC3E}">
        <p14:creationId xmlns:p14="http://schemas.microsoft.com/office/powerpoint/2010/main" val="137597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11"/>
                                        </p:tgtEl>
                                      </p:cBhvr>
                                    </p:animEffect>
                                    <p:anim calcmode="lin" valueType="num">
                                      <p:cBhvr>
                                        <p:cTn id="7" dur="1000"/>
                                        <p:tgtEl>
                                          <p:spTgt spid="11"/>
                                        </p:tgtEl>
                                        <p:attrNameLst>
                                          <p:attrName>ppt_x</p:attrName>
                                        </p:attrNameLst>
                                      </p:cBhvr>
                                      <p:tavLst>
                                        <p:tav tm="0">
                                          <p:val>
                                            <p:strVal val="ppt_x"/>
                                          </p:val>
                                        </p:tav>
                                        <p:tav tm="100000">
                                          <p:val>
                                            <p:strVal val="ppt_x"/>
                                          </p:val>
                                        </p:tav>
                                      </p:tavLst>
                                    </p:anim>
                                    <p:anim calcmode="lin" valueType="num">
                                      <p:cBhvr>
                                        <p:cTn id="8" dur="1000"/>
                                        <p:tgtEl>
                                          <p:spTgt spid="11"/>
                                        </p:tgtEl>
                                        <p:attrNameLst>
                                          <p:attrName>ppt_y</p:attrName>
                                        </p:attrNameLst>
                                      </p:cBhvr>
                                      <p:tavLst>
                                        <p:tav tm="0">
                                          <p:val>
                                            <p:strVal val="ppt_y"/>
                                          </p:val>
                                        </p:tav>
                                        <p:tav tm="100000">
                                          <p:val>
                                            <p:strVal val="ppt_y+.1"/>
                                          </p:val>
                                        </p:tav>
                                      </p:tavLst>
                                    </p:anim>
                                    <p:set>
                                      <p:cBhvr>
                                        <p:cTn id="9"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lick.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0" nodeType="clickEffect">
                                  <p:stCondLst>
                                    <p:cond delay="0"/>
                                  </p:stCondLst>
                                  <p:childTnLst>
                                    <p:animEffect transition="out" filter="fade">
                                      <p:cBhvr>
                                        <p:cTn id="13" dur="1000"/>
                                        <p:tgtEl>
                                          <p:spTgt spid="12"/>
                                        </p:tgtEl>
                                      </p:cBhvr>
                                    </p:animEffect>
                                    <p:anim calcmode="lin" valueType="num">
                                      <p:cBhvr>
                                        <p:cTn id="14" dur="1000"/>
                                        <p:tgtEl>
                                          <p:spTgt spid="12"/>
                                        </p:tgtEl>
                                        <p:attrNameLst>
                                          <p:attrName>ppt_x</p:attrName>
                                        </p:attrNameLst>
                                      </p:cBhvr>
                                      <p:tavLst>
                                        <p:tav tm="0">
                                          <p:val>
                                            <p:strVal val="ppt_x"/>
                                          </p:val>
                                        </p:tav>
                                        <p:tav tm="100000">
                                          <p:val>
                                            <p:strVal val="ppt_x"/>
                                          </p:val>
                                        </p:tav>
                                      </p:tavLst>
                                    </p:anim>
                                    <p:anim calcmode="lin" valueType="num">
                                      <p:cBhvr>
                                        <p:cTn id="15" dur="1000"/>
                                        <p:tgtEl>
                                          <p:spTgt spid="12"/>
                                        </p:tgtEl>
                                        <p:attrNameLst>
                                          <p:attrName>ppt_y</p:attrName>
                                        </p:attrNameLst>
                                      </p:cBhvr>
                                      <p:tavLst>
                                        <p:tav tm="0">
                                          <p:val>
                                            <p:strVal val="ppt_y"/>
                                          </p:val>
                                        </p:tav>
                                        <p:tav tm="100000">
                                          <p:val>
                                            <p:strVal val="ppt_y+.1"/>
                                          </p:val>
                                        </p:tav>
                                      </p:tavLst>
                                    </p:anim>
                                    <p:set>
                                      <p:cBhvr>
                                        <p:cTn id="16"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4" name="click.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0" nodeType="clickEffect">
                                  <p:stCondLst>
                                    <p:cond delay="0"/>
                                  </p:stCondLst>
                                  <p:childTnLst>
                                    <p:animEffect transition="out" filter="fade">
                                      <p:cBhvr>
                                        <p:cTn id="20" dur="1000"/>
                                        <p:tgtEl>
                                          <p:spTgt spid="13"/>
                                        </p:tgtEl>
                                      </p:cBhvr>
                                    </p:animEffect>
                                    <p:anim calcmode="lin" valueType="num">
                                      <p:cBhvr>
                                        <p:cTn id="21" dur="1000"/>
                                        <p:tgtEl>
                                          <p:spTgt spid="13"/>
                                        </p:tgtEl>
                                        <p:attrNameLst>
                                          <p:attrName>ppt_x</p:attrName>
                                        </p:attrNameLst>
                                      </p:cBhvr>
                                      <p:tavLst>
                                        <p:tav tm="0">
                                          <p:val>
                                            <p:strVal val="ppt_x"/>
                                          </p:val>
                                        </p:tav>
                                        <p:tav tm="100000">
                                          <p:val>
                                            <p:strVal val="ppt_x"/>
                                          </p:val>
                                        </p:tav>
                                      </p:tavLst>
                                    </p:anim>
                                    <p:anim calcmode="lin" valueType="num">
                                      <p:cBhvr>
                                        <p:cTn id="22" dur="1000"/>
                                        <p:tgtEl>
                                          <p:spTgt spid="13"/>
                                        </p:tgtEl>
                                        <p:attrNameLst>
                                          <p:attrName>ppt_y</p:attrName>
                                        </p:attrNameLst>
                                      </p:cBhvr>
                                      <p:tavLst>
                                        <p:tav tm="0">
                                          <p:val>
                                            <p:strVal val="ppt_y"/>
                                          </p:val>
                                        </p:tav>
                                        <p:tav tm="100000">
                                          <p:val>
                                            <p:strVal val="ppt_y+.1"/>
                                          </p:val>
                                        </p:tav>
                                      </p:tavLst>
                                    </p:anim>
                                    <p:set>
                                      <p:cBhvr>
                                        <p:cTn id="23" dur="1" fill="hold">
                                          <p:stCondLst>
                                            <p:cond delay="999"/>
                                          </p:stCondLst>
                                        </p:cTn>
                                        <p:tgtEl>
                                          <p:spTgt spid="1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4" name="click.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xit" presetSubtype="0" fill="hold" grpId="0" nodeType="clickEffect">
                                  <p:stCondLst>
                                    <p:cond delay="0"/>
                                  </p:stCondLst>
                                  <p:childTnLst>
                                    <p:animEffect transition="out" filter="fade">
                                      <p:cBhvr>
                                        <p:cTn id="27" dur="1000"/>
                                        <p:tgtEl>
                                          <p:spTgt spid="14"/>
                                        </p:tgtEl>
                                      </p:cBhvr>
                                    </p:animEffect>
                                    <p:anim calcmode="lin" valueType="num">
                                      <p:cBhvr>
                                        <p:cTn id="28" dur="1000"/>
                                        <p:tgtEl>
                                          <p:spTgt spid="14"/>
                                        </p:tgtEl>
                                        <p:attrNameLst>
                                          <p:attrName>ppt_x</p:attrName>
                                        </p:attrNameLst>
                                      </p:cBhvr>
                                      <p:tavLst>
                                        <p:tav tm="0">
                                          <p:val>
                                            <p:strVal val="ppt_x"/>
                                          </p:val>
                                        </p:tav>
                                        <p:tav tm="100000">
                                          <p:val>
                                            <p:strVal val="ppt_x"/>
                                          </p:val>
                                        </p:tav>
                                      </p:tavLst>
                                    </p:anim>
                                    <p:anim calcmode="lin" valueType="num">
                                      <p:cBhvr>
                                        <p:cTn id="29" dur="1000"/>
                                        <p:tgtEl>
                                          <p:spTgt spid="14"/>
                                        </p:tgtEl>
                                        <p:attrNameLst>
                                          <p:attrName>ppt_y</p:attrName>
                                        </p:attrNameLst>
                                      </p:cBhvr>
                                      <p:tavLst>
                                        <p:tav tm="0">
                                          <p:val>
                                            <p:strVal val="ppt_y"/>
                                          </p:val>
                                        </p:tav>
                                        <p:tav tm="100000">
                                          <p:val>
                                            <p:strVal val="ppt_y+.1"/>
                                          </p:val>
                                        </p:tav>
                                      </p:tavLst>
                                    </p:anim>
                                    <p:set>
                                      <p:cBhvr>
                                        <p:cTn id="30" dur="1" fill="hold">
                                          <p:stCondLst>
                                            <p:cond delay="999"/>
                                          </p:stCondLst>
                                        </p:cTn>
                                        <p:tgtEl>
                                          <p:spTgt spid="14"/>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D5836-7A39-D816-01D7-13533E49ACC2}"/>
              </a:ext>
            </a:extLst>
          </p:cNvPr>
          <p:cNvSpPr txBox="1"/>
          <p:nvPr/>
        </p:nvSpPr>
        <p:spPr>
          <a:xfrm>
            <a:off x="714724" y="821864"/>
            <a:ext cx="10105676" cy="646331"/>
          </a:xfrm>
          <a:prstGeom prst="rect">
            <a:avLst/>
          </a:prstGeom>
          <a:noFill/>
        </p:spPr>
        <p:txBody>
          <a:bodyPr wrap="square" rtlCol="0">
            <a:spAutoFit/>
          </a:bodyPr>
          <a:lstStyle/>
          <a:p>
            <a:pPr lvl="2" algn="just"/>
            <a:r>
              <a:rPr lang="en-US" sz="3600" b="1">
                <a:latin typeface="+mj-lt"/>
                <a:ea typeface="Cambria Math" panose="02040503050406030204" pitchFamily="18" charset="0"/>
              </a:rPr>
              <a:t>2. Chọn câu trả lời đúng.</a:t>
            </a:r>
            <a:endParaRPr lang="vi-VN" sz="3600" b="1">
              <a:latin typeface="+mj-lt"/>
              <a:ea typeface="Cambria Math" panose="02040503050406030204" pitchFamily="18" charset="0"/>
            </a:endParaRPr>
          </a:p>
        </p:txBody>
      </p:sp>
      <p:sp>
        <p:nvSpPr>
          <p:cNvPr id="5" name="TextBox 4">
            <a:extLst>
              <a:ext uri="{FF2B5EF4-FFF2-40B4-BE49-F238E27FC236}">
                <a16:creationId xmlns:a16="http://schemas.microsoft.com/office/drawing/2014/main" id="{A6E30ECB-EAAF-2CF3-02E6-1526804C3DE5}"/>
              </a:ext>
            </a:extLst>
          </p:cNvPr>
          <p:cNvSpPr txBox="1"/>
          <p:nvPr/>
        </p:nvSpPr>
        <p:spPr>
          <a:xfrm>
            <a:off x="1176865" y="1631723"/>
            <a:ext cx="10439401" cy="739754"/>
          </a:xfrm>
          <a:prstGeom prst="rect">
            <a:avLst/>
          </a:prstGeom>
          <a:noFill/>
        </p:spPr>
        <p:txBody>
          <a:bodyPr wrap="square">
            <a:spAutoFit/>
          </a:bodyPr>
          <a:lstStyle/>
          <a:p>
            <a:pPr algn="just">
              <a:lnSpc>
                <a:spcPct val="150000"/>
              </a:lnSpc>
              <a:spcBef>
                <a:spcPts val="600"/>
              </a:spcBef>
              <a:spcAft>
                <a:spcPts val="600"/>
              </a:spcAft>
            </a:pPr>
            <a:r>
              <a:rPr lang="en-US" sz="3200">
                <a:latin typeface="+mj-lt"/>
              </a:rPr>
              <a:t>a) Con voi nào dưới đây nặng nhất?</a:t>
            </a:r>
          </a:p>
        </p:txBody>
      </p:sp>
      <p:pic>
        <p:nvPicPr>
          <p:cNvPr id="1026" name="Picture 2" descr="Toán lớp 4 Kết nối tri thức Bài 67: Ôn tập số tự nhiên (trang 102 Tập 2) | Giải Toán lớp 4">
            <a:extLst>
              <a:ext uri="{FF2B5EF4-FFF2-40B4-BE49-F238E27FC236}">
                <a16:creationId xmlns:a16="http://schemas.microsoft.com/office/drawing/2014/main" id="{371BFB0E-4239-2293-7F83-FE00C0FDE2C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82214" y="2624984"/>
            <a:ext cx="11197410" cy="2951395"/>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4171D3E2-4810-8F6A-5B68-6C670282A134}"/>
              </a:ext>
            </a:extLst>
          </p:cNvPr>
          <p:cNvSpPr/>
          <p:nvPr/>
        </p:nvSpPr>
        <p:spPr>
          <a:xfrm>
            <a:off x="5649029" y="2535005"/>
            <a:ext cx="599371" cy="59937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002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C40ECF-6A44-1D1F-DB49-94E3B20D121D}"/>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a:off x="3007445" y="541741"/>
            <a:ext cx="8744271" cy="5774518"/>
          </a:xfrm>
          <a:prstGeom prst="rect">
            <a:avLst/>
          </a:prstGeom>
        </p:spPr>
      </p:pic>
      <p:sp>
        <p:nvSpPr>
          <p:cNvPr id="3" name="TextBox 2">
            <a:extLst>
              <a:ext uri="{FF2B5EF4-FFF2-40B4-BE49-F238E27FC236}">
                <a16:creationId xmlns:a16="http://schemas.microsoft.com/office/drawing/2014/main" id="{B56D5836-7A39-D816-01D7-13533E49ACC2}"/>
              </a:ext>
            </a:extLst>
          </p:cNvPr>
          <p:cNvSpPr txBox="1"/>
          <p:nvPr/>
        </p:nvSpPr>
        <p:spPr>
          <a:xfrm>
            <a:off x="714724" y="821864"/>
            <a:ext cx="10105676" cy="646331"/>
          </a:xfrm>
          <a:prstGeom prst="rect">
            <a:avLst/>
          </a:prstGeom>
          <a:noFill/>
        </p:spPr>
        <p:txBody>
          <a:bodyPr wrap="square" rtlCol="0">
            <a:spAutoFit/>
          </a:bodyPr>
          <a:lstStyle/>
          <a:p>
            <a:pPr lvl="2" algn="just"/>
            <a:r>
              <a:rPr lang="en-US" sz="3600" b="1">
                <a:latin typeface="+mj-lt"/>
                <a:ea typeface="Cambria Math" panose="02040503050406030204" pitchFamily="18" charset="0"/>
              </a:rPr>
              <a:t>2. </a:t>
            </a:r>
            <a:endParaRPr lang="vi-VN" sz="3600" b="1">
              <a:latin typeface="+mj-lt"/>
              <a:ea typeface="Cambria Math" panose="02040503050406030204" pitchFamily="18" charset="0"/>
            </a:endParaRPr>
          </a:p>
        </p:txBody>
      </p:sp>
      <p:sp>
        <p:nvSpPr>
          <p:cNvPr id="5" name="TextBox 4">
            <a:extLst>
              <a:ext uri="{FF2B5EF4-FFF2-40B4-BE49-F238E27FC236}">
                <a16:creationId xmlns:a16="http://schemas.microsoft.com/office/drawing/2014/main" id="{A6E30ECB-EAAF-2CF3-02E6-1526804C3DE5}"/>
              </a:ext>
            </a:extLst>
          </p:cNvPr>
          <p:cNvSpPr txBox="1"/>
          <p:nvPr/>
        </p:nvSpPr>
        <p:spPr>
          <a:xfrm>
            <a:off x="714724" y="1581795"/>
            <a:ext cx="1955802" cy="3694409"/>
          </a:xfrm>
          <a:prstGeom prst="rect">
            <a:avLst/>
          </a:prstGeom>
          <a:noFill/>
        </p:spPr>
        <p:txBody>
          <a:bodyPr wrap="square">
            <a:spAutoFit/>
          </a:bodyPr>
          <a:lstStyle/>
          <a:p>
            <a:pPr algn="just">
              <a:lnSpc>
                <a:spcPct val="150000"/>
              </a:lnSpc>
              <a:spcBef>
                <a:spcPts val="600"/>
              </a:spcBef>
              <a:spcAft>
                <a:spcPts val="600"/>
              </a:spcAft>
            </a:pPr>
            <a:r>
              <a:rPr lang="en-US" sz="3200">
                <a:latin typeface="+mj-lt"/>
              </a:rPr>
              <a:t>b) Xe đạp nào có giá tiền thấp nhất?</a:t>
            </a:r>
          </a:p>
        </p:txBody>
      </p:sp>
      <p:sp>
        <p:nvSpPr>
          <p:cNvPr id="7" name="Oval 6">
            <a:extLst>
              <a:ext uri="{FF2B5EF4-FFF2-40B4-BE49-F238E27FC236}">
                <a16:creationId xmlns:a16="http://schemas.microsoft.com/office/drawing/2014/main" id="{6971E249-3877-9893-C13E-5BC3B8D63DBF}"/>
              </a:ext>
            </a:extLst>
          </p:cNvPr>
          <p:cNvSpPr/>
          <p:nvPr/>
        </p:nvSpPr>
        <p:spPr>
          <a:xfrm>
            <a:off x="8002765" y="3592541"/>
            <a:ext cx="599371" cy="59937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25028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D5836-7A39-D816-01D7-13533E49ACC2}"/>
              </a:ext>
            </a:extLst>
          </p:cNvPr>
          <p:cNvSpPr txBox="1"/>
          <p:nvPr/>
        </p:nvSpPr>
        <p:spPr>
          <a:xfrm>
            <a:off x="650567" y="403057"/>
            <a:ext cx="10318837" cy="584775"/>
          </a:xfrm>
          <a:prstGeom prst="rect">
            <a:avLst/>
          </a:prstGeom>
          <a:noFill/>
        </p:spPr>
        <p:txBody>
          <a:bodyPr wrap="square" rtlCol="0">
            <a:spAutoFit/>
          </a:bodyPr>
          <a:lstStyle/>
          <a:p>
            <a:pPr lvl="2" algn="just"/>
            <a:r>
              <a:rPr lang="en-US" sz="3200" b="1"/>
              <a:t>3. Số? </a:t>
            </a:r>
            <a:endParaRPr lang="vi-VN" sz="3200" b="1"/>
          </a:p>
        </p:txBody>
      </p:sp>
      <p:grpSp>
        <p:nvGrpSpPr>
          <p:cNvPr id="7" name="Group 6">
            <a:extLst>
              <a:ext uri="{FF2B5EF4-FFF2-40B4-BE49-F238E27FC236}">
                <a16:creationId xmlns:a16="http://schemas.microsoft.com/office/drawing/2014/main" id="{0CF7BB97-BDF9-0EEA-527B-CAB6CD7DA17F}"/>
              </a:ext>
            </a:extLst>
          </p:cNvPr>
          <p:cNvGrpSpPr/>
          <p:nvPr/>
        </p:nvGrpSpPr>
        <p:grpSpPr>
          <a:xfrm>
            <a:off x="650567" y="1096642"/>
            <a:ext cx="10982634" cy="4985980"/>
            <a:chOff x="1141635" y="1198242"/>
            <a:chExt cx="10318838" cy="4985980"/>
          </a:xfrm>
        </p:grpSpPr>
        <p:sp>
          <p:nvSpPr>
            <p:cNvPr id="2" name="TextBox 1">
              <a:extLst>
                <a:ext uri="{FF2B5EF4-FFF2-40B4-BE49-F238E27FC236}">
                  <a16:creationId xmlns:a16="http://schemas.microsoft.com/office/drawing/2014/main" id="{81CA30C0-B2A5-F99B-E4DD-1A033C3EEC93}"/>
                </a:ext>
              </a:extLst>
            </p:cNvPr>
            <p:cNvSpPr txBox="1"/>
            <p:nvPr/>
          </p:nvSpPr>
          <p:spPr>
            <a:xfrm>
              <a:off x="1141635" y="1198242"/>
              <a:ext cx="10318838" cy="4985980"/>
            </a:xfrm>
            <a:prstGeom prst="rect">
              <a:avLst/>
            </a:prstGeom>
            <a:noFill/>
          </p:spPr>
          <p:txBody>
            <a:bodyPr wrap="square" rtlCol="0">
              <a:spAutoFit/>
            </a:bodyPr>
            <a:lstStyle/>
            <a:p>
              <a:pPr algn="just">
                <a:spcBef>
                  <a:spcPts val="600"/>
                </a:spcBef>
                <a:spcAft>
                  <a:spcPts val="600"/>
                </a:spcAft>
              </a:pPr>
              <a:r>
                <a:rPr lang="vi-VN" sz="3200"/>
                <a:t>Cho biết số dân của Việt Nam ở thời điểm 0 giờ ngày 1 tháng 4 năm 2019 là 96 208 984 người (theo </a:t>
              </a:r>
              <a:r>
                <a:rPr lang="vi-VN" sz="3200" i="1"/>
                <a:t>Tổng cục Thống kê</a:t>
              </a:r>
              <a:r>
                <a:rPr lang="vi-VN" sz="3200"/>
                <a:t>).</a:t>
              </a:r>
            </a:p>
            <a:p>
              <a:pPr algn="just">
                <a:spcBef>
                  <a:spcPts val="600"/>
                </a:spcBef>
                <a:spcAft>
                  <a:spcPts val="600"/>
                </a:spcAft>
              </a:pPr>
              <a:r>
                <a:rPr lang="vi-VN" sz="3200"/>
                <a:t>a) Làm tròn đến hàng nghìn, số dân của Việt Nam có khoảng</a:t>
              </a:r>
              <a:r>
                <a:rPr lang="en-US" sz="3200"/>
                <a:t>      </a:t>
              </a:r>
              <a:r>
                <a:rPr lang="vi-VN" sz="3200"/>
                <a:t> người.</a:t>
              </a:r>
            </a:p>
            <a:p>
              <a:pPr algn="just">
                <a:spcBef>
                  <a:spcPts val="600"/>
                </a:spcBef>
                <a:spcAft>
                  <a:spcPts val="600"/>
                </a:spcAft>
              </a:pPr>
              <a:r>
                <a:rPr lang="vi-VN" sz="3200"/>
                <a:t>b) Làm tròn đến hàng chục nghìn, số dân của Việt Nam có khoảng </a:t>
              </a:r>
              <a:r>
                <a:rPr lang="en-US" sz="3200"/>
                <a:t>      </a:t>
              </a:r>
              <a:r>
                <a:rPr lang="vi-VN" sz="3200"/>
                <a:t>người.</a:t>
              </a:r>
            </a:p>
            <a:p>
              <a:pPr algn="just">
                <a:spcBef>
                  <a:spcPts val="600"/>
                </a:spcBef>
                <a:spcAft>
                  <a:spcPts val="600"/>
                </a:spcAft>
              </a:pPr>
              <a:r>
                <a:rPr lang="vi-VN" sz="3200"/>
                <a:t>c) Làm tròn đến hàng trăm nghìn, số dân của Việt Nam có khoảng </a:t>
              </a:r>
              <a:r>
                <a:rPr lang="en-US" sz="3200"/>
                <a:t>     </a:t>
              </a:r>
              <a:r>
                <a:rPr lang="vi-VN" sz="3200"/>
                <a:t> người.</a:t>
              </a:r>
            </a:p>
          </p:txBody>
        </p:sp>
        <p:pic>
          <p:nvPicPr>
            <p:cNvPr id="6" name="Picture 5">
              <a:extLst>
                <a:ext uri="{FF2B5EF4-FFF2-40B4-BE49-F238E27FC236}">
                  <a16:creationId xmlns:a16="http://schemas.microsoft.com/office/drawing/2014/main" id="{9035E2E4-42E3-DD2E-C64E-298977577F62}"/>
                </a:ext>
              </a:extLst>
            </p:cNvPr>
            <p:cNvPicPr>
              <a:picLocks noChangeAspect="1"/>
            </p:cNvPicPr>
            <p:nvPr/>
          </p:nvPicPr>
          <p:blipFill>
            <a:blip r:embed="rId4"/>
            <a:stretch>
              <a:fillRect/>
            </a:stretch>
          </p:blipFill>
          <p:spPr>
            <a:xfrm>
              <a:off x="2640943" y="3407129"/>
              <a:ext cx="432741" cy="432741"/>
            </a:xfrm>
            <a:prstGeom prst="rect">
              <a:avLst/>
            </a:prstGeom>
          </p:spPr>
        </p:pic>
        <p:pic>
          <p:nvPicPr>
            <p:cNvPr id="8" name="Picture 7">
              <a:extLst>
                <a:ext uri="{FF2B5EF4-FFF2-40B4-BE49-F238E27FC236}">
                  <a16:creationId xmlns:a16="http://schemas.microsoft.com/office/drawing/2014/main" id="{1B132E4F-A820-C787-DA99-A10CCF01FA61}"/>
                </a:ext>
              </a:extLst>
            </p:cNvPr>
            <p:cNvPicPr>
              <a:picLocks noChangeAspect="1"/>
            </p:cNvPicPr>
            <p:nvPr/>
          </p:nvPicPr>
          <p:blipFill>
            <a:blip r:embed="rId4"/>
            <a:stretch>
              <a:fillRect/>
            </a:stretch>
          </p:blipFill>
          <p:spPr>
            <a:xfrm>
              <a:off x="2638657" y="5632949"/>
              <a:ext cx="432741" cy="432741"/>
            </a:xfrm>
            <a:prstGeom prst="rect">
              <a:avLst/>
            </a:prstGeom>
          </p:spPr>
        </p:pic>
        <p:pic>
          <p:nvPicPr>
            <p:cNvPr id="4" name="Picture 3">
              <a:extLst>
                <a:ext uri="{FF2B5EF4-FFF2-40B4-BE49-F238E27FC236}">
                  <a16:creationId xmlns:a16="http://schemas.microsoft.com/office/drawing/2014/main" id="{1710422B-0C5C-2A45-ED6A-F42C0B6A6F4D}"/>
                </a:ext>
              </a:extLst>
            </p:cNvPr>
            <p:cNvPicPr>
              <a:picLocks noChangeAspect="1"/>
            </p:cNvPicPr>
            <p:nvPr/>
          </p:nvPicPr>
          <p:blipFill>
            <a:blip r:embed="rId4"/>
            <a:stretch>
              <a:fillRect/>
            </a:stretch>
          </p:blipFill>
          <p:spPr>
            <a:xfrm>
              <a:off x="2638658" y="4528505"/>
              <a:ext cx="432741" cy="432741"/>
            </a:xfrm>
            <a:prstGeom prst="rect">
              <a:avLst/>
            </a:prstGeom>
          </p:spPr>
        </p:pic>
      </p:grpSp>
    </p:spTree>
    <p:custDataLst>
      <p:tags r:id="rId1"/>
    </p:custDataLst>
    <p:extLst>
      <p:ext uri="{BB962C8B-B14F-4D97-AF65-F5344CB8AC3E}">
        <p14:creationId xmlns:p14="http://schemas.microsoft.com/office/powerpoint/2010/main" val="1157132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D5836-7A39-D816-01D7-13533E49ACC2}"/>
              </a:ext>
            </a:extLst>
          </p:cNvPr>
          <p:cNvSpPr txBox="1"/>
          <p:nvPr/>
        </p:nvSpPr>
        <p:spPr>
          <a:xfrm>
            <a:off x="735234" y="640125"/>
            <a:ext cx="10318837" cy="584775"/>
          </a:xfrm>
          <a:prstGeom prst="rect">
            <a:avLst/>
          </a:prstGeom>
          <a:noFill/>
        </p:spPr>
        <p:txBody>
          <a:bodyPr wrap="square" rtlCol="0">
            <a:spAutoFit/>
          </a:bodyPr>
          <a:lstStyle/>
          <a:p>
            <a:pPr lvl="2" algn="just"/>
            <a:r>
              <a:rPr lang="en-US" sz="3200" b="1"/>
              <a:t>3. Số? </a:t>
            </a:r>
            <a:endParaRPr lang="vi-VN" sz="3200" b="1"/>
          </a:p>
        </p:txBody>
      </p:sp>
      <p:grpSp>
        <p:nvGrpSpPr>
          <p:cNvPr id="7" name="Group 6">
            <a:extLst>
              <a:ext uri="{FF2B5EF4-FFF2-40B4-BE49-F238E27FC236}">
                <a16:creationId xmlns:a16="http://schemas.microsoft.com/office/drawing/2014/main" id="{0CF7BB97-BDF9-0EEA-527B-CAB6CD7DA17F}"/>
              </a:ext>
            </a:extLst>
          </p:cNvPr>
          <p:cNvGrpSpPr/>
          <p:nvPr/>
        </p:nvGrpSpPr>
        <p:grpSpPr>
          <a:xfrm>
            <a:off x="735234" y="1384509"/>
            <a:ext cx="10982634" cy="3200876"/>
            <a:chOff x="1141635" y="1198242"/>
            <a:chExt cx="10318838" cy="3200876"/>
          </a:xfrm>
        </p:grpSpPr>
        <p:sp>
          <p:nvSpPr>
            <p:cNvPr id="2" name="TextBox 1">
              <a:extLst>
                <a:ext uri="{FF2B5EF4-FFF2-40B4-BE49-F238E27FC236}">
                  <a16:creationId xmlns:a16="http://schemas.microsoft.com/office/drawing/2014/main" id="{81CA30C0-B2A5-F99B-E4DD-1A033C3EEC93}"/>
                </a:ext>
              </a:extLst>
            </p:cNvPr>
            <p:cNvSpPr txBox="1"/>
            <p:nvPr/>
          </p:nvSpPr>
          <p:spPr>
            <a:xfrm>
              <a:off x="1141635" y="1198242"/>
              <a:ext cx="10318838" cy="3200876"/>
            </a:xfrm>
            <a:prstGeom prst="rect">
              <a:avLst/>
            </a:prstGeom>
            <a:noFill/>
          </p:spPr>
          <p:txBody>
            <a:bodyPr wrap="square" rtlCol="0">
              <a:spAutoFit/>
            </a:bodyPr>
            <a:lstStyle/>
            <a:p>
              <a:pPr algn="just">
                <a:spcBef>
                  <a:spcPts val="600"/>
                </a:spcBef>
                <a:spcAft>
                  <a:spcPts val="600"/>
                </a:spcAft>
              </a:pPr>
              <a:r>
                <a:rPr lang="vi-VN" sz="3200"/>
                <a:t>Cho biết số dân của Việt Nam ở thời điểm 0 giờ ngày 1 tháng 4 năm 2019 là 96 208 984 người (theo </a:t>
              </a:r>
              <a:r>
                <a:rPr lang="vi-VN" sz="3200" i="1"/>
                <a:t>Tổng cục Thống kê</a:t>
              </a:r>
              <a:r>
                <a:rPr lang="vi-VN" sz="3200"/>
                <a:t>).</a:t>
              </a:r>
            </a:p>
            <a:p>
              <a:pPr algn="just">
                <a:spcBef>
                  <a:spcPts val="600"/>
                </a:spcBef>
                <a:spcAft>
                  <a:spcPts val="600"/>
                </a:spcAft>
              </a:pPr>
              <a:r>
                <a:rPr lang="vi-VN" sz="4800"/>
                <a:t>a) Làm tròn đến hàng nghìn, số dân của Việt Nam có khoảng</a:t>
              </a:r>
              <a:r>
                <a:rPr lang="en-US" sz="4800"/>
                <a:t>      </a:t>
              </a:r>
              <a:r>
                <a:rPr lang="vi-VN" sz="4800"/>
                <a:t> người.</a:t>
              </a:r>
            </a:p>
          </p:txBody>
        </p:sp>
        <p:pic>
          <p:nvPicPr>
            <p:cNvPr id="6" name="Picture 5">
              <a:extLst>
                <a:ext uri="{FF2B5EF4-FFF2-40B4-BE49-F238E27FC236}">
                  <a16:creationId xmlns:a16="http://schemas.microsoft.com/office/drawing/2014/main" id="{9035E2E4-42E3-DD2E-C64E-298977577F62}"/>
                </a:ext>
              </a:extLst>
            </p:cNvPr>
            <p:cNvPicPr>
              <a:picLocks noChangeAspect="1"/>
            </p:cNvPicPr>
            <p:nvPr/>
          </p:nvPicPr>
          <p:blipFill>
            <a:blip r:embed="rId5"/>
            <a:stretch>
              <a:fillRect/>
            </a:stretch>
          </p:blipFill>
          <p:spPr>
            <a:xfrm>
              <a:off x="7748012" y="3661129"/>
              <a:ext cx="602524" cy="602523"/>
            </a:xfrm>
            <a:prstGeom prst="rect">
              <a:avLst/>
            </a:prstGeom>
          </p:spPr>
        </p:pic>
      </p:grpSp>
      <p:sp>
        <p:nvSpPr>
          <p:cNvPr id="9" name="TextBox 8">
            <a:extLst>
              <a:ext uri="{FF2B5EF4-FFF2-40B4-BE49-F238E27FC236}">
                <a16:creationId xmlns:a16="http://schemas.microsoft.com/office/drawing/2014/main" id="{27C04FF9-68AE-A5A7-01A8-D4F4962C4E4E}"/>
              </a:ext>
            </a:extLst>
          </p:cNvPr>
          <p:cNvSpPr txBox="1"/>
          <p:nvPr/>
        </p:nvSpPr>
        <p:spPr>
          <a:xfrm>
            <a:off x="613304" y="2994495"/>
            <a:ext cx="10982634" cy="2308324"/>
          </a:xfrm>
          <a:prstGeom prst="rect">
            <a:avLst/>
          </a:prstGeom>
          <a:solidFill>
            <a:srgbClr val="FFFCEF"/>
          </a:solidFill>
        </p:spPr>
        <p:txBody>
          <a:bodyPr wrap="square">
            <a:spAutoFit/>
          </a:bodyPr>
          <a:lstStyle/>
          <a:p>
            <a:pPr algn="just">
              <a:spcBef>
                <a:spcPts val="600"/>
              </a:spcBef>
              <a:spcAft>
                <a:spcPts val="600"/>
              </a:spcAft>
            </a:pPr>
            <a:r>
              <a:rPr lang="en-US" sz="4800"/>
              <a:t>a</a:t>
            </a:r>
            <a:r>
              <a:rPr lang="vi-VN" sz="4800"/>
              <a:t>) Làm tròn đến hàng nghìn, số dân của Việt Nam có khoảng</a:t>
            </a:r>
            <a:r>
              <a:rPr lang="en-US" sz="4800"/>
              <a:t> </a:t>
            </a:r>
            <a:r>
              <a:rPr lang="en-US" sz="4800" b="1">
                <a:solidFill>
                  <a:srgbClr val="FF0000"/>
                </a:solidFill>
              </a:rPr>
              <a:t>96 209 000</a:t>
            </a:r>
            <a:r>
              <a:rPr lang="en-US" sz="4800"/>
              <a:t> </a:t>
            </a:r>
            <a:r>
              <a:rPr lang="vi-VN" sz="4800"/>
              <a:t>người.</a:t>
            </a:r>
          </a:p>
        </p:txBody>
      </p:sp>
    </p:spTree>
    <p:custDataLst>
      <p:tags r:id="rId1"/>
    </p:custDataLst>
    <p:extLst>
      <p:ext uri="{BB962C8B-B14F-4D97-AF65-F5344CB8AC3E}">
        <p14:creationId xmlns:p14="http://schemas.microsoft.com/office/powerpoint/2010/main" val="273656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7E35AC2-7076-4F3A-9B44-ECCA0B2329DB"/>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001C{1C6DC5B0-1A5A-4F78-82C3-E71CEB5D3893}&quot;,&quot;C:\\Users\\STD_DELL\\Desktop\\q 33&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33.3_Luyện tập_Trang 103"/>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009BBB6E-5CF6-452D-B4B2-BD980B7DA5AA}:1082"/>
</p:tagLst>
</file>

<file path=ppt/tags/tag11.xml><?xml version="1.0" encoding="utf-8"?>
<p:tagLst xmlns:a="http://schemas.openxmlformats.org/drawingml/2006/main" xmlns:r="http://schemas.openxmlformats.org/officeDocument/2006/relationships" xmlns:p="http://schemas.openxmlformats.org/presentationml/2006/main">
  <p:tag name="GENSWF_SLIDE_UID" val="{6E084FB7-5145-48A3-A176-D8F4E968BCE5}:1084"/>
</p:tagLst>
</file>

<file path=ppt/tags/tag12.xml><?xml version="1.0" encoding="utf-8"?>
<p:tagLst xmlns:a="http://schemas.openxmlformats.org/drawingml/2006/main" xmlns:r="http://schemas.openxmlformats.org/officeDocument/2006/relationships" xmlns:p="http://schemas.openxmlformats.org/presentationml/2006/main">
  <p:tag name="GENSWF_SLIDE_UID" val="{B6D05E0C-A091-4353-93E3-86713A4C0294}:1083"/>
</p:tagLst>
</file>

<file path=ppt/tags/tag13.xml><?xml version="1.0" encoding="utf-8"?>
<p:tagLst xmlns:a="http://schemas.openxmlformats.org/drawingml/2006/main" xmlns:r="http://schemas.openxmlformats.org/officeDocument/2006/relationships" xmlns:p="http://schemas.openxmlformats.org/presentationml/2006/main">
  <p:tag name="GENSWF_SLIDE_UID" val="{BC4C61D3-55DA-4CCD-A93F-58053C06DFBE}:1085"/>
</p:tagLst>
</file>

<file path=ppt/tags/tag14.xml><?xml version="1.0" encoding="utf-8"?>
<p:tagLst xmlns:a="http://schemas.openxmlformats.org/drawingml/2006/main" xmlns:r="http://schemas.openxmlformats.org/officeDocument/2006/relationships" xmlns:p="http://schemas.openxmlformats.org/presentationml/2006/main">
  <p:tag name="GENSWF_SLIDE_UID" val="{5BB0F783-6A7E-4DBD-855D-0DAE72975AC6}:1086"/>
</p:tagLst>
</file>

<file path=ppt/tags/tag15.xml><?xml version="1.0" encoding="utf-8"?>
<p:tagLst xmlns:a="http://schemas.openxmlformats.org/drawingml/2006/main" xmlns:r="http://schemas.openxmlformats.org/officeDocument/2006/relationships" xmlns:p="http://schemas.openxmlformats.org/presentationml/2006/main">
  <p:tag name="GENSWF_SLIDE_UID" val="{D0B45FD3-E995-4BA8-91F7-90A0A9CB2B3F}:1087"/>
</p:tagLst>
</file>

<file path=ppt/tags/tag16.xml><?xml version="1.0" encoding="utf-8"?>
<p:tagLst xmlns:a="http://schemas.openxmlformats.org/drawingml/2006/main" xmlns:r="http://schemas.openxmlformats.org/officeDocument/2006/relationships" xmlns:p="http://schemas.openxmlformats.org/presentationml/2006/main">
  <p:tag name="GENSWF_SLIDE_UID" val="{91BD6D5C-3A16-44A1-856E-3B1F85AA7A1F}:1088"/>
</p:tagLst>
</file>

<file path=ppt/tags/tag17.xml><?xml version="1.0" encoding="utf-8"?>
<p:tagLst xmlns:a="http://schemas.openxmlformats.org/drawingml/2006/main" xmlns:r="http://schemas.openxmlformats.org/officeDocument/2006/relationships" xmlns:p="http://schemas.openxmlformats.org/presentationml/2006/main">
  <p:tag name="GENSWF_SLIDE_UID" val="{B127233E-E183-455C-94E9-3649BEEC93FD}:1073"/>
</p:tagLst>
</file>

<file path=ppt/tags/tag2.xml><?xml version="1.0" encoding="utf-8"?>
<p:tagLst xmlns:a="http://schemas.openxmlformats.org/drawingml/2006/main" xmlns:r="http://schemas.openxmlformats.org/officeDocument/2006/relationships" xmlns:p="http://schemas.openxmlformats.org/presentationml/2006/main">
  <p:tag name="GENSWF_SLIDE_UID" val="{E5A9E9A8-C600-4A36-81B3-18244D0D080F}:847"/>
</p:tagLst>
</file>

<file path=ppt/tags/tag3.xml><?xml version="1.0" encoding="utf-8"?>
<p:tagLst xmlns:a="http://schemas.openxmlformats.org/drawingml/2006/main" xmlns:r="http://schemas.openxmlformats.org/officeDocument/2006/relationships" xmlns:p="http://schemas.openxmlformats.org/presentationml/2006/main">
  <p:tag name="GENSWF_SLIDE_UID" val="{8770C75E-E560-4CCA-BA24-37121BEAB66C}:1058"/>
</p:tagLst>
</file>

<file path=ppt/tags/tag4.xml><?xml version="1.0" encoding="utf-8"?>
<p:tagLst xmlns:a="http://schemas.openxmlformats.org/drawingml/2006/main" xmlns:r="http://schemas.openxmlformats.org/officeDocument/2006/relationships" xmlns:p="http://schemas.openxmlformats.org/presentationml/2006/main">
  <p:tag name="GENSWF_SLIDE_UID" val="{BBB8DB6E-B75C-47E8-8C4F-F726C25B6203}:319"/>
</p:tagLst>
</file>

<file path=ppt/tags/tag5.xml><?xml version="1.0" encoding="utf-8"?>
<p:tagLst xmlns:a="http://schemas.openxmlformats.org/drawingml/2006/main" xmlns:r="http://schemas.openxmlformats.org/officeDocument/2006/relationships" xmlns:p="http://schemas.openxmlformats.org/presentationml/2006/main">
  <p:tag name="GENSWF_SLIDE_UID" val="{9AB5F7B6-EBA9-4660-A1FE-6A4086548239}:1028"/>
</p:tagLst>
</file>

<file path=ppt/tags/tag6.xml><?xml version="1.0" encoding="utf-8"?>
<p:tagLst xmlns:a="http://schemas.openxmlformats.org/drawingml/2006/main" xmlns:r="http://schemas.openxmlformats.org/officeDocument/2006/relationships" xmlns:p="http://schemas.openxmlformats.org/presentationml/2006/main">
  <p:tag name="GENSWF_SLIDE_UID" val="{20651E71-DBDD-46EB-AADF-FDA56B530EAC}:1059"/>
</p:tagLst>
</file>

<file path=ppt/tags/tag7.xml><?xml version="1.0" encoding="utf-8"?>
<p:tagLst xmlns:a="http://schemas.openxmlformats.org/drawingml/2006/main" xmlns:r="http://schemas.openxmlformats.org/officeDocument/2006/relationships" xmlns:p="http://schemas.openxmlformats.org/presentationml/2006/main">
  <p:tag name="GENSWF_SLIDE_UID" val="{C668722E-2AAF-4A7F-B8A0-AAE2367A4CB8}:1080"/>
</p:tagLst>
</file>

<file path=ppt/tags/tag8.xml><?xml version="1.0" encoding="utf-8"?>
<p:tagLst xmlns:a="http://schemas.openxmlformats.org/drawingml/2006/main" xmlns:r="http://schemas.openxmlformats.org/officeDocument/2006/relationships" xmlns:p="http://schemas.openxmlformats.org/presentationml/2006/main">
  <p:tag name="GENSWF_SLIDE_UID" val="{B0213127-1B20-450B-8741-5329FB8E8421}:1081"/>
</p:tagLst>
</file>

<file path=ppt/tags/tag9.xml><?xml version="1.0" encoding="utf-8"?>
<p:tagLst xmlns:a="http://schemas.openxmlformats.org/drawingml/2006/main" xmlns:r="http://schemas.openxmlformats.org/officeDocument/2006/relationships" xmlns:p="http://schemas.openxmlformats.org/presentationml/2006/main">
  <p:tag name="GENSWF_SLIDE_UID" val="{FEF8CA12-8631-4472-83CD-0403E5B6D22A}:1049"/>
</p:tagLst>
</file>

<file path=ppt/theme/theme1.xml><?xml version="1.0" encoding="utf-8"?>
<a:theme xmlns:a="http://schemas.openxmlformats.org/drawingml/2006/main" name="Colors and Descriptions of Objects - Spanish - Foreign Language - 4th Grade by Slidesgo">
  <a:themeElements>
    <a:clrScheme name="Simple Light">
      <a:dk1>
        <a:srgbClr val="333333"/>
      </a:dk1>
      <a:lt1>
        <a:srgbClr val="FFFCEF"/>
      </a:lt1>
      <a:dk2>
        <a:srgbClr val="2E5EC9"/>
      </a:dk2>
      <a:lt2>
        <a:srgbClr val="FF5D50"/>
      </a:lt2>
      <a:accent1>
        <a:srgbClr val="FED351"/>
      </a:accent1>
      <a:accent2>
        <a:srgbClr val="19CEA2"/>
      </a:accent2>
      <a:accent3>
        <a:srgbClr val="FF7468"/>
      </a:accent3>
      <a:accent4>
        <a:srgbClr val="FF9BBB"/>
      </a:accent4>
      <a:accent5>
        <a:srgbClr val="0C7AE8"/>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6304</TotalTime>
  <Words>875</Words>
  <Application>Microsoft Office PowerPoint</Application>
  <PresentationFormat>Custom</PresentationFormat>
  <Paragraphs>96</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Cambria Math</vt:lpstr>
      <vt:lpstr>DM Sans</vt:lpstr>
      <vt:lpstr>Open Sans</vt:lpstr>
      <vt:lpstr>Paytone One</vt:lpstr>
      <vt:lpstr>Times New Roman</vt:lpstr>
      <vt:lpstr>Varela Round</vt:lpstr>
      <vt:lpstr>Wingdings</vt:lpstr>
      <vt:lpstr>Colors and Descriptions of Objects - Spanish - Foreign Language - 4th Grade by Slidesgo</vt:lpstr>
      <vt:lpstr>TOÁN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33.3_Luyện tập_Trang 103</dc:title>
  <dc:creator>ADMIN</dc:creator>
  <cp:lastModifiedBy>STD_DELL</cp:lastModifiedBy>
  <cp:revision>543</cp:revision>
  <dcterms:modified xsi:type="dcterms:W3CDTF">2025-05-02T03:51:29Z</dcterms:modified>
</cp:coreProperties>
</file>