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1" r:id="rId3"/>
    <p:sldId id="282" r:id="rId4"/>
    <p:sldId id="283" r:id="rId5"/>
    <p:sldId id="28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B488-4B3E-4259-AB7A-9DE88D3587F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0233C-A0F8-4CAA-AEA8-D63AF890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0233C-A0F8-4CAA-AEA8-D63AF8906B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0233C-A0F8-4CAA-AEA8-D63AF8906B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0233C-A0F8-4CAA-AEA8-D63AF8906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0233C-A0F8-4CAA-AEA8-D63AF8906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1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03FF-E195-49BE-9B87-FA09A5CC9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C3C5-F6FD-4AF8-97D3-D108268E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224210" y="2201662"/>
            <a:ext cx="5649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Luyện tập:</a:t>
            </a:r>
          </a:p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từ về thiên nhiên;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nêu đặc điểm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3" y="161192"/>
            <a:ext cx="11627894" cy="6346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9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68774"/>
            <a:ext cx="12413776" cy="1009375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1.Xếp các từ ngữ dưới đây vào nhóm thích hợp: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29" y="4409261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642" y="4322072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2578" y="3224529"/>
            <a:ext cx="2224309" cy="640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4648 0.385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02266 0.273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45508 0.21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5482 0.223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7903 0.195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525 0.250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5362 0.136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1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 từ ngữ chỉ sự vật với những từ ngữ chỉ đặc điểm ở bài tập số 1 để tạo thành 3 câu.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Bầu trời trong 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9731" y="930252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4745" y="947129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3411" y="1505518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2910980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vàng óng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38200" y="3690049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lấp lánh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4398991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 tre xanh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2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 đáp về đặc điểm của các sự vật ngôi sao, dòng sông, nương lúa, bầu trời.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2658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386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5194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9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3ED5069-8D91-4F44-9FD9-04C06DC206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8 - Luyện tập - Mở rộng vốn từ về thiên nhiên; Câu nêu đặc điể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37320-18E8-41DD-A544-59F69AC1DE7A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5D83B8-E019-4E35-A187-8F8D2ADC5704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EE5438-2D74-4633-AC93-CC629C5C4C45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FCFDD-0475-4FD2-9386-4C31D445BE40}:2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149</Words>
  <Application>Microsoft Office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8 - Luyện tập - Mở rộng vốn từ về thiên nhiên; Câu nêu đặc điểm</dc:title>
  <dc:creator>STD_NHA</dc:creator>
  <cp:lastModifiedBy>STD_NHA</cp:lastModifiedBy>
  <cp:revision>7</cp:revision>
  <dcterms:created xsi:type="dcterms:W3CDTF">2025-04-26T16:23:21Z</dcterms:created>
  <dcterms:modified xsi:type="dcterms:W3CDTF">2025-05-02T14:27:43Z</dcterms:modified>
</cp:coreProperties>
</file>