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87" r:id="rId2"/>
    <p:sldId id="281" r:id="rId3"/>
    <p:sldId id="282" r:id="rId4"/>
    <p:sldId id="283" r:id="rId5"/>
    <p:sldId id="284" r:id="rId6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9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1B488-4B3E-4259-AB7A-9DE88D3587F2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B0233C-A0F8-4CAA-AEA8-D63AF8906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788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0233C-A0F8-4CAA-AEA8-D63AF8906B7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976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0233C-A0F8-4CAA-AEA8-D63AF8906B7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28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0233C-A0F8-4CAA-AEA8-D63AF8906B7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17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0233C-A0F8-4CAA-AEA8-D63AF8906B7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181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403FF-E195-49BE-9B87-FA09A5CC935F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C3C5-F6FD-4AF8-97D3-D108268E4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995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403FF-E195-49BE-9B87-FA09A5CC935F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C3C5-F6FD-4AF8-97D3-D108268E4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515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403FF-E195-49BE-9B87-FA09A5CC935F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C3C5-F6FD-4AF8-97D3-D108268E4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0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403FF-E195-49BE-9B87-FA09A5CC935F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C3C5-F6FD-4AF8-97D3-D108268E4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3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403FF-E195-49BE-9B87-FA09A5CC935F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C3C5-F6FD-4AF8-97D3-D108268E4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5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403FF-E195-49BE-9B87-FA09A5CC935F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C3C5-F6FD-4AF8-97D3-D108268E4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911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403FF-E195-49BE-9B87-FA09A5CC935F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C3C5-F6FD-4AF8-97D3-D108268E4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52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403FF-E195-49BE-9B87-FA09A5CC935F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C3C5-F6FD-4AF8-97D3-D108268E4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5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403FF-E195-49BE-9B87-FA09A5CC935F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C3C5-F6FD-4AF8-97D3-D108268E4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73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403FF-E195-49BE-9B87-FA09A5CC935F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C3C5-F6FD-4AF8-97D3-D108268E4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1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403FF-E195-49BE-9B87-FA09A5CC935F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C3C5-F6FD-4AF8-97D3-D108268E4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9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403FF-E195-49BE-9B87-FA09A5CC935F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BC3C5-F6FD-4AF8-97D3-D108268E4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96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Rectangle 2"/>
          <p:cNvSpPr/>
          <p:nvPr/>
        </p:nvSpPr>
        <p:spPr>
          <a:xfrm>
            <a:off x="3163410" y="2399165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490D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8: Luyện tập:</a:t>
            </a:r>
          </a:p>
          <a:p>
            <a:pPr algn="ctr"/>
            <a:r>
              <a:rPr lang="en-US" sz="3200" b="1">
                <a:solidFill>
                  <a:srgbClr val="F490D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 về thiên nhiên;</a:t>
            </a:r>
          </a:p>
          <a:p>
            <a:pPr algn="ctr"/>
            <a:r>
              <a:rPr lang="en-US" sz="3200" b="1">
                <a:solidFill>
                  <a:srgbClr val="F490D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Câu nêu đặc điểm</a:t>
            </a:r>
            <a:endParaRPr lang="en-US" sz="3200" b="1">
              <a:solidFill>
                <a:srgbClr val="F490D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61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673" y="161192"/>
            <a:ext cx="11627894" cy="634620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09942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268774"/>
            <a:ext cx="12413776" cy="1009375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1.Xếp các từ ngữ dưới đây vào nhóm thích hợp: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4429" y="4409261"/>
            <a:ext cx="2635168" cy="17991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2642" y="4322072"/>
            <a:ext cx="2762677" cy="21688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39800" y="1588018"/>
            <a:ext cx="2309314" cy="80098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63611" y="2343578"/>
            <a:ext cx="2238477" cy="8009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75876" y="3099138"/>
            <a:ext cx="2252645" cy="8256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4996" y="1628308"/>
            <a:ext cx="2224309" cy="6900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15470" y="2396840"/>
            <a:ext cx="2238477" cy="77634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24996" y="3194388"/>
            <a:ext cx="2224309" cy="70240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209091" y="1598982"/>
            <a:ext cx="2238477" cy="69008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363801" y="2404948"/>
            <a:ext cx="2252645" cy="78866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452578" y="3224529"/>
            <a:ext cx="2224309" cy="64079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2702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4.81481E-6 L 0.04648 0.3858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8" y="19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0 L 0.02266 0.2731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3" y="1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2.96296E-6 L 0.45508 0.2129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47" y="10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1.48148E-6 L 0.19596 0.42824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92" y="21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48148E-6 L -0.25482 0.22315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47" y="1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1.85185E-6 L 0.17903 0.19514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45" y="9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L -0.06458 0.39769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29" y="19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1.85185E-6 L -0.525 0.2507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50" y="1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1.85185E-6 L -0.5362 0.1368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10" y="6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C11BDF-5245-4E9B-841B-E7E35F5B6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7" y="365125"/>
            <a:ext cx="11778018" cy="132556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2</a:t>
            </a:r>
            <a:r>
              <a:rPr lang="en-US" sz="400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 </a:t>
            </a:r>
            <a:r>
              <a:rPr lang="en-US" sz="4000" smtClean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Ghép từ ngữ chỉ sự vật với những từ ngữ chỉ đặc điểm ở bài tập số 1 để tạo thành 3 câu.</a:t>
            </a:r>
            <a:endParaRPr lang="en-US" sz="40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AAF0FC9-1386-4904-A518-41CC64D65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354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M: Bầu trời trong xanh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999731" y="930252"/>
            <a:ext cx="2347415" cy="136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584745" y="947129"/>
            <a:ext cx="187656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9477233" y="982640"/>
            <a:ext cx="231443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253411" y="1505518"/>
            <a:ext cx="3629168" cy="147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="" xmlns:a16="http://schemas.microsoft.com/office/drawing/2014/main" id="{BAAF0FC9-1386-4904-A518-41CC64D6577F}"/>
              </a:ext>
            </a:extLst>
          </p:cNvPr>
          <p:cNvSpPr txBox="1">
            <a:spLocks/>
          </p:cNvSpPr>
          <p:nvPr/>
        </p:nvSpPr>
        <p:spPr>
          <a:xfrm>
            <a:off x="823414" y="2910980"/>
            <a:ext cx="10515600" cy="5354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smtClean="0">
                <a:solidFill>
                  <a:srgbClr val="0070C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Nương lúa vàng óng</a:t>
            </a:r>
            <a:endParaRPr lang="en-US" sz="4000" dirty="0">
              <a:solidFill>
                <a:srgbClr val="0070C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="" xmlns:a16="http://schemas.microsoft.com/office/drawing/2014/main" id="{BAAF0FC9-1386-4904-A518-41CC64D6577F}"/>
              </a:ext>
            </a:extLst>
          </p:cNvPr>
          <p:cNvSpPr txBox="1">
            <a:spLocks/>
          </p:cNvSpPr>
          <p:nvPr/>
        </p:nvSpPr>
        <p:spPr>
          <a:xfrm>
            <a:off x="838200" y="3690049"/>
            <a:ext cx="10515600" cy="5354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smtClean="0">
                <a:solidFill>
                  <a:srgbClr val="0070C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Ngôi sao lấp lánh </a:t>
            </a:r>
            <a:endParaRPr lang="en-US" sz="4000" dirty="0">
              <a:solidFill>
                <a:srgbClr val="0070C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="" xmlns:a16="http://schemas.microsoft.com/office/drawing/2014/main" id="{BAAF0FC9-1386-4904-A518-41CC64D6577F}"/>
              </a:ext>
            </a:extLst>
          </p:cNvPr>
          <p:cNvSpPr txBox="1">
            <a:spLocks/>
          </p:cNvSpPr>
          <p:nvPr/>
        </p:nvSpPr>
        <p:spPr>
          <a:xfrm>
            <a:off x="823414" y="4398991"/>
            <a:ext cx="10515600" cy="5354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smtClean="0">
                <a:solidFill>
                  <a:srgbClr val="0070C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Lũy tre xanh</a:t>
            </a:r>
            <a:endParaRPr lang="en-US" sz="4000" dirty="0">
              <a:solidFill>
                <a:srgbClr val="0070C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526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7" grpId="0" build="p"/>
      <p:bldP spid="18" grpId="0" build="p"/>
      <p:bldP spid="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A05AC20-72B1-4646-B9DC-B543FAB81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660" y="365125"/>
            <a:ext cx="11737074" cy="1325563"/>
          </a:xfrm>
        </p:spPr>
        <p:txBody>
          <a:bodyPr>
            <a:normAutofit/>
          </a:bodyPr>
          <a:lstStyle/>
          <a:p>
            <a:r>
              <a:rPr lang="en-US" sz="4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3</a:t>
            </a:r>
            <a:r>
              <a:rPr lang="en-US" sz="40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 </a:t>
            </a:r>
            <a:r>
              <a:rPr lang="en-US" sz="400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</a:t>
            </a:r>
            <a:r>
              <a:rPr lang="en-US" sz="4000" b="0" i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ỏi đáp về đặc điểm của các sự vật ngôi sao, dòng sông, nương lúa, bầu trời.</a:t>
            </a:r>
            <a:endParaRPr lang="en-US" sz="40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="" xmlns:a16="http://schemas.microsoft.com/office/drawing/2014/main" id="{BA05AC20-72B1-4646-B9DC-B543FAB81F3B}"/>
              </a:ext>
            </a:extLst>
          </p:cNvPr>
          <p:cNvSpPr txBox="1">
            <a:spLocks/>
          </p:cNvSpPr>
          <p:nvPr/>
        </p:nvSpPr>
        <p:spPr>
          <a:xfrm>
            <a:off x="245660" y="1454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4000" smtClean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M: - Bầu trời </a:t>
            </a:r>
            <a:r>
              <a:rPr lang="en-US" sz="4000" b="1" smtClean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thế nào</a:t>
            </a:r>
            <a:r>
              <a:rPr lang="en-US" sz="4000" smtClean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4000" smtClean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    - Bầu trời </a:t>
            </a:r>
            <a:r>
              <a:rPr lang="en-US" sz="4000" b="1" smtClean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cao vời vợi</a:t>
            </a:r>
            <a:endParaRPr lang="en-US" sz="4000" b="1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="" xmlns:a16="http://schemas.microsoft.com/office/drawing/2014/main" id="{BA05AC20-72B1-4646-B9DC-B543FAB81F3B}"/>
              </a:ext>
            </a:extLst>
          </p:cNvPr>
          <p:cNvSpPr txBox="1">
            <a:spLocks/>
          </p:cNvSpPr>
          <p:nvPr/>
        </p:nvSpPr>
        <p:spPr>
          <a:xfrm>
            <a:off x="387824" y="265831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4000" smtClean="0">
                <a:solidFill>
                  <a:srgbClr val="0070C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Ngôi sao thế nào?</a:t>
            </a:r>
          </a:p>
          <a:p>
            <a:r>
              <a:rPr lang="en-US" sz="4000" smtClean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Ngôi sao sáng lấp lánh.</a:t>
            </a:r>
            <a:endParaRPr lang="en-US" sz="4000" b="1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="" xmlns:a16="http://schemas.microsoft.com/office/drawing/2014/main" id="{BA05AC20-72B1-4646-B9DC-B543FAB81F3B}"/>
              </a:ext>
            </a:extLst>
          </p:cNvPr>
          <p:cNvSpPr txBox="1">
            <a:spLocks/>
          </p:cNvSpPr>
          <p:nvPr/>
        </p:nvSpPr>
        <p:spPr>
          <a:xfrm>
            <a:off x="387824" y="38686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4000" smtClean="0">
                <a:solidFill>
                  <a:srgbClr val="0070C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Dòng sông thế nào?</a:t>
            </a:r>
          </a:p>
          <a:p>
            <a:r>
              <a:rPr lang="en-US" sz="400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Dòng </a:t>
            </a:r>
            <a:r>
              <a:rPr lang="en-US" sz="4000" smtClean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sông quanh co uốn khúc.</a:t>
            </a:r>
            <a:endParaRPr lang="en-US" sz="4000" b="1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="" xmlns:a16="http://schemas.microsoft.com/office/drawing/2014/main" id="{BA05AC20-72B1-4646-B9DC-B543FAB81F3B}"/>
              </a:ext>
            </a:extLst>
          </p:cNvPr>
          <p:cNvSpPr txBox="1">
            <a:spLocks/>
          </p:cNvSpPr>
          <p:nvPr/>
        </p:nvSpPr>
        <p:spPr>
          <a:xfrm>
            <a:off x="387824" y="519425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4000" smtClean="0">
                <a:solidFill>
                  <a:srgbClr val="0070C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Nương lúa thế nào?</a:t>
            </a:r>
          </a:p>
          <a:p>
            <a:r>
              <a:rPr lang="en-US" sz="400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Nương </a:t>
            </a:r>
            <a:r>
              <a:rPr lang="en-US" sz="4000" smtClean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lúa xanh mơn mởn.</a:t>
            </a:r>
            <a:endParaRPr lang="en-US" sz="4000" b="1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887104" y="986962"/>
            <a:ext cx="154219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09498" y="979913"/>
            <a:ext cx="1812878" cy="704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993641" y="986962"/>
            <a:ext cx="201759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20903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4" grpId="0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F3ED5069-8D91-4F44-9FD9-04C06DC206CF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Ս\uFFFD\u0004{A126BDFF-15C2-4984-8D5F-67C3521194DC}&quot;,&quot;C:\\Users\\STD_NHA\\Deskto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ài 8 - Luyện tập - Mở rộng vốn từ về thiên nhiên; Câu nêu đặc điểm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9D37320-18E8-41DD-A544-59F69AC1DE7A}:28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F5D83B8-E019-4E35-A187-8F8D2ADC5704}:28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3EE5438-2D74-4633-AC93-CC629C5C4C45}:28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2DFCFDD-0475-4FD2-9386-4C31D445BE40}:28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149</Words>
  <Application>Microsoft Office PowerPoint</Application>
  <PresentationFormat>Widescreen</PresentationFormat>
  <Paragraphs>22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Arial-Rounded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1.Xếp các từ ngữ dưới đây vào nhóm thích hợp:</vt:lpstr>
      <vt:lpstr>2. Ghép từ ngữ chỉ sự vật với những từ ngữ chỉ đặc điểm ở bài tập số 1 để tạo thành 3 câu.</vt:lpstr>
      <vt:lpstr>3. Hỏi đáp về đặc điểm của các sự vật ngôi sao, dòng sông, nương lúa, bầu trời.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8 - Luyện tập - Mở rộng vốn từ về thiên nhiên; Câu nêu đặc điểm</dc:title>
  <dc:creator>STD_NHA</dc:creator>
  <cp:lastModifiedBy>STD_NHA</cp:lastModifiedBy>
  <cp:revision>9</cp:revision>
  <dcterms:created xsi:type="dcterms:W3CDTF">2025-04-26T16:23:21Z</dcterms:created>
  <dcterms:modified xsi:type="dcterms:W3CDTF">2025-05-02T15:24:12Z</dcterms:modified>
</cp:coreProperties>
</file>